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p:sldMasterIdLst>
    <p:sldMasterId id="2147483648" r:id="rId1"/>
    <p:sldMasterId id="2147483661" r:id="rId2"/>
    <p:sldMasterId id="2147483678" r:id="rId3"/>
    <p:sldMasterId id="2147483690" r:id="rId4"/>
    <p:sldMasterId id="2147483709" r:id="rId5"/>
  </p:sldMasterIdLst>
  <p:notesMasterIdLst>
    <p:notesMasterId r:id="rId154"/>
  </p:notesMasterIdLst>
  <p:handoutMasterIdLst>
    <p:handoutMasterId r:id="rId155"/>
  </p:handoutMasterIdLst>
  <p:sldIdLst>
    <p:sldId id="781" r:id="rId6"/>
    <p:sldId id="788" r:id="rId7"/>
    <p:sldId id="933" r:id="rId8"/>
    <p:sldId id="934" r:id="rId9"/>
    <p:sldId id="935" r:id="rId10"/>
    <p:sldId id="936" r:id="rId11"/>
    <p:sldId id="937" r:id="rId12"/>
    <p:sldId id="938" r:id="rId13"/>
    <p:sldId id="939" r:id="rId14"/>
    <p:sldId id="940" r:id="rId15"/>
    <p:sldId id="942" r:id="rId16"/>
    <p:sldId id="943" r:id="rId17"/>
    <p:sldId id="944" r:id="rId18"/>
    <p:sldId id="945" r:id="rId19"/>
    <p:sldId id="946" r:id="rId20"/>
    <p:sldId id="947" r:id="rId21"/>
    <p:sldId id="948" r:id="rId22"/>
    <p:sldId id="949" r:id="rId23"/>
    <p:sldId id="950" r:id="rId24"/>
    <p:sldId id="951" r:id="rId25"/>
    <p:sldId id="952" r:id="rId26"/>
    <p:sldId id="953" r:id="rId27"/>
    <p:sldId id="954" r:id="rId28"/>
    <p:sldId id="955" r:id="rId29"/>
    <p:sldId id="956" r:id="rId30"/>
    <p:sldId id="957" r:id="rId31"/>
    <p:sldId id="958" r:id="rId32"/>
    <p:sldId id="959" r:id="rId33"/>
    <p:sldId id="960" r:id="rId34"/>
    <p:sldId id="961" r:id="rId35"/>
    <p:sldId id="962" r:id="rId36"/>
    <p:sldId id="1078" r:id="rId37"/>
    <p:sldId id="964" r:id="rId38"/>
    <p:sldId id="965" r:id="rId39"/>
    <p:sldId id="966" r:id="rId40"/>
    <p:sldId id="967" r:id="rId41"/>
    <p:sldId id="968" r:id="rId42"/>
    <p:sldId id="969" r:id="rId43"/>
    <p:sldId id="970" r:id="rId44"/>
    <p:sldId id="971" r:id="rId45"/>
    <p:sldId id="972" r:id="rId46"/>
    <p:sldId id="973" r:id="rId47"/>
    <p:sldId id="974" r:id="rId48"/>
    <p:sldId id="975" r:id="rId49"/>
    <p:sldId id="976" r:id="rId50"/>
    <p:sldId id="977" r:id="rId51"/>
    <p:sldId id="978" r:id="rId52"/>
    <p:sldId id="979" r:id="rId53"/>
    <p:sldId id="980" r:id="rId54"/>
    <p:sldId id="981" r:id="rId55"/>
    <p:sldId id="982" r:id="rId56"/>
    <p:sldId id="983" r:id="rId57"/>
    <p:sldId id="984" r:id="rId58"/>
    <p:sldId id="985" r:id="rId59"/>
    <p:sldId id="986" r:id="rId60"/>
    <p:sldId id="987" r:id="rId61"/>
    <p:sldId id="988" r:id="rId62"/>
    <p:sldId id="989" r:id="rId63"/>
    <p:sldId id="990" r:id="rId64"/>
    <p:sldId id="991" r:id="rId65"/>
    <p:sldId id="992" r:id="rId66"/>
    <p:sldId id="993" r:id="rId67"/>
    <p:sldId id="994" r:id="rId68"/>
    <p:sldId id="995" r:id="rId69"/>
    <p:sldId id="996" r:id="rId70"/>
    <p:sldId id="1079" r:id="rId71"/>
    <p:sldId id="998" r:id="rId72"/>
    <p:sldId id="999" r:id="rId73"/>
    <p:sldId id="1000" r:id="rId74"/>
    <p:sldId id="1001" r:id="rId75"/>
    <p:sldId id="1002" r:id="rId76"/>
    <p:sldId id="1003" r:id="rId77"/>
    <p:sldId id="1004" r:id="rId78"/>
    <p:sldId id="1005" r:id="rId79"/>
    <p:sldId id="1006" r:id="rId80"/>
    <p:sldId id="1007" r:id="rId81"/>
    <p:sldId id="1008" r:id="rId82"/>
    <p:sldId id="1009" r:id="rId83"/>
    <p:sldId id="1010" r:id="rId84"/>
    <p:sldId id="1011" r:id="rId85"/>
    <p:sldId id="1012" r:id="rId86"/>
    <p:sldId id="1013" r:id="rId87"/>
    <p:sldId id="1014" r:id="rId88"/>
    <p:sldId id="1015" r:id="rId89"/>
    <p:sldId id="1016" r:id="rId90"/>
    <p:sldId id="1017" r:id="rId91"/>
    <p:sldId id="1018" r:id="rId92"/>
    <p:sldId id="1019" r:id="rId93"/>
    <p:sldId id="1021" r:id="rId94"/>
    <p:sldId id="1022" r:id="rId95"/>
    <p:sldId id="1023" r:id="rId96"/>
    <p:sldId id="1024" r:id="rId97"/>
    <p:sldId id="1025" r:id="rId98"/>
    <p:sldId id="1026" r:id="rId99"/>
    <p:sldId id="1027" r:id="rId100"/>
    <p:sldId id="1028" r:id="rId101"/>
    <p:sldId id="1029" r:id="rId102"/>
    <p:sldId id="1030" r:id="rId103"/>
    <p:sldId id="1031" r:id="rId104"/>
    <p:sldId id="1032" r:id="rId105"/>
    <p:sldId id="1033" r:id="rId106"/>
    <p:sldId id="1034" r:id="rId107"/>
    <p:sldId id="1035" r:id="rId108"/>
    <p:sldId id="1037" r:id="rId109"/>
    <p:sldId id="1038" r:id="rId110"/>
    <p:sldId id="1080" r:id="rId111"/>
    <p:sldId id="1039" r:id="rId112"/>
    <p:sldId id="1040" r:id="rId113"/>
    <p:sldId id="1041" r:id="rId114"/>
    <p:sldId id="1042" r:id="rId115"/>
    <p:sldId id="1043" r:id="rId116"/>
    <p:sldId id="1044" r:id="rId117"/>
    <p:sldId id="1045" r:id="rId118"/>
    <p:sldId id="1046" r:id="rId119"/>
    <p:sldId id="1047" r:id="rId120"/>
    <p:sldId id="1048" r:id="rId121"/>
    <p:sldId id="1049" r:id="rId122"/>
    <p:sldId id="1050" r:id="rId123"/>
    <p:sldId id="1051" r:id="rId124"/>
    <p:sldId id="1052" r:id="rId125"/>
    <p:sldId id="1053" r:id="rId126"/>
    <p:sldId id="1054" r:id="rId127"/>
    <p:sldId id="1055" r:id="rId128"/>
    <p:sldId id="1056" r:id="rId129"/>
    <p:sldId id="1057" r:id="rId130"/>
    <p:sldId id="1058" r:id="rId131"/>
    <p:sldId id="1059" r:id="rId132"/>
    <p:sldId id="1060" r:id="rId133"/>
    <p:sldId id="1061" r:id="rId134"/>
    <p:sldId id="1062" r:id="rId135"/>
    <p:sldId id="1063" r:id="rId136"/>
    <p:sldId id="1064" r:id="rId137"/>
    <p:sldId id="1065" r:id="rId138"/>
    <p:sldId id="1066" r:id="rId139"/>
    <p:sldId id="1067" r:id="rId140"/>
    <p:sldId id="1068" r:id="rId141"/>
    <p:sldId id="1069" r:id="rId142"/>
    <p:sldId id="1070" r:id="rId143"/>
    <p:sldId id="1071" r:id="rId144"/>
    <p:sldId id="1072" r:id="rId145"/>
    <p:sldId id="1073" r:id="rId146"/>
    <p:sldId id="1074" r:id="rId147"/>
    <p:sldId id="1075" r:id="rId148"/>
    <p:sldId id="1076" r:id="rId149"/>
    <p:sldId id="1081" r:id="rId150"/>
    <p:sldId id="1082" r:id="rId151"/>
    <p:sldId id="904" r:id="rId152"/>
    <p:sldId id="1077" r:id="rId153"/>
  </p:sldIdLst>
  <p:sldSz cx="9144000" cy="6858000" type="screen4x3"/>
  <p:notesSz cx="6858000" cy="9144000"/>
  <p:defaultTextStyle>
    <a:defPPr>
      <a:defRPr lang="en-US"/>
    </a:defPPr>
    <a:lvl1pPr algn="l" rtl="0" eaLnBrk="0" fontAlgn="base" hangingPunct="0">
      <a:spcBef>
        <a:spcPct val="0"/>
      </a:spcBef>
      <a:spcAft>
        <a:spcPct val="0"/>
      </a:spcAft>
      <a:defRPr sz="2800" b="1" kern="1200">
        <a:solidFill>
          <a:schemeClr val="tx1"/>
        </a:solidFill>
        <a:latin typeface="Arial" panose="020B0604020202020204" pitchFamily="34" charset="0"/>
        <a:ea typeface="楷体_GB2312" pitchFamily="49" charset="-122"/>
        <a:cs typeface="+mn-cs"/>
      </a:defRPr>
    </a:lvl1pPr>
    <a:lvl2pPr marL="457200" algn="l" rtl="0" eaLnBrk="0" fontAlgn="base" hangingPunct="0">
      <a:spcBef>
        <a:spcPct val="0"/>
      </a:spcBef>
      <a:spcAft>
        <a:spcPct val="0"/>
      </a:spcAft>
      <a:defRPr sz="2800" b="1" kern="1200">
        <a:solidFill>
          <a:schemeClr val="tx1"/>
        </a:solidFill>
        <a:latin typeface="Arial" panose="020B0604020202020204" pitchFamily="34" charset="0"/>
        <a:ea typeface="楷体_GB2312" pitchFamily="49" charset="-122"/>
        <a:cs typeface="+mn-cs"/>
      </a:defRPr>
    </a:lvl2pPr>
    <a:lvl3pPr marL="914400" algn="l" rtl="0" eaLnBrk="0" fontAlgn="base" hangingPunct="0">
      <a:spcBef>
        <a:spcPct val="0"/>
      </a:spcBef>
      <a:spcAft>
        <a:spcPct val="0"/>
      </a:spcAft>
      <a:defRPr sz="2800" b="1" kern="1200">
        <a:solidFill>
          <a:schemeClr val="tx1"/>
        </a:solidFill>
        <a:latin typeface="Arial" panose="020B0604020202020204" pitchFamily="34" charset="0"/>
        <a:ea typeface="楷体_GB2312" pitchFamily="49" charset="-122"/>
        <a:cs typeface="+mn-cs"/>
      </a:defRPr>
    </a:lvl3pPr>
    <a:lvl4pPr marL="1371600" algn="l" rtl="0" eaLnBrk="0" fontAlgn="base" hangingPunct="0">
      <a:spcBef>
        <a:spcPct val="0"/>
      </a:spcBef>
      <a:spcAft>
        <a:spcPct val="0"/>
      </a:spcAft>
      <a:defRPr sz="2800" b="1" kern="1200">
        <a:solidFill>
          <a:schemeClr val="tx1"/>
        </a:solidFill>
        <a:latin typeface="Arial" panose="020B0604020202020204" pitchFamily="34" charset="0"/>
        <a:ea typeface="楷体_GB2312" pitchFamily="49" charset="-122"/>
        <a:cs typeface="+mn-cs"/>
      </a:defRPr>
    </a:lvl4pPr>
    <a:lvl5pPr marL="1828800" algn="l" rtl="0" eaLnBrk="0" fontAlgn="base" hangingPunct="0">
      <a:spcBef>
        <a:spcPct val="0"/>
      </a:spcBef>
      <a:spcAft>
        <a:spcPct val="0"/>
      </a:spcAft>
      <a:defRPr sz="2800" b="1" kern="1200">
        <a:solidFill>
          <a:schemeClr val="tx1"/>
        </a:solidFill>
        <a:latin typeface="Arial" panose="020B0604020202020204" pitchFamily="34" charset="0"/>
        <a:ea typeface="楷体_GB2312" pitchFamily="49" charset="-122"/>
        <a:cs typeface="+mn-cs"/>
      </a:defRPr>
    </a:lvl5pPr>
    <a:lvl6pPr marL="2286000" algn="l" defTabSz="914400" rtl="0" eaLnBrk="1" latinLnBrk="0" hangingPunct="1">
      <a:defRPr sz="2800" b="1" kern="1200">
        <a:solidFill>
          <a:schemeClr val="tx1"/>
        </a:solidFill>
        <a:latin typeface="Arial" panose="020B0604020202020204" pitchFamily="34" charset="0"/>
        <a:ea typeface="楷体_GB2312" pitchFamily="49" charset="-122"/>
        <a:cs typeface="+mn-cs"/>
      </a:defRPr>
    </a:lvl6pPr>
    <a:lvl7pPr marL="2743200" algn="l" defTabSz="914400" rtl="0" eaLnBrk="1" latinLnBrk="0" hangingPunct="1">
      <a:defRPr sz="2800" b="1" kern="1200">
        <a:solidFill>
          <a:schemeClr val="tx1"/>
        </a:solidFill>
        <a:latin typeface="Arial" panose="020B0604020202020204" pitchFamily="34" charset="0"/>
        <a:ea typeface="楷体_GB2312" pitchFamily="49" charset="-122"/>
        <a:cs typeface="+mn-cs"/>
      </a:defRPr>
    </a:lvl7pPr>
    <a:lvl8pPr marL="3200400" algn="l" defTabSz="914400" rtl="0" eaLnBrk="1" latinLnBrk="0" hangingPunct="1">
      <a:defRPr sz="2800" b="1" kern="1200">
        <a:solidFill>
          <a:schemeClr val="tx1"/>
        </a:solidFill>
        <a:latin typeface="Arial" panose="020B0604020202020204" pitchFamily="34" charset="0"/>
        <a:ea typeface="楷体_GB2312" pitchFamily="49" charset="-122"/>
        <a:cs typeface="+mn-cs"/>
      </a:defRPr>
    </a:lvl8pPr>
    <a:lvl9pPr marL="3657600" algn="l" defTabSz="914400" rtl="0" eaLnBrk="1" latinLnBrk="0" hangingPunct="1">
      <a:defRPr sz="2800" b="1" kern="1200">
        <a:solidFill>
          <a:schemeClr val="tx1"/>
        </a:solidFill>
        <a:latin typeface="Arial" panose="020B0604020202020204" pitchFamily="34" charset="0"/>
        <a:ea typeface="楷体_GB2312" pitchFamily="49" charset="-122"/>
        <a:cs typeface="+mn-cs"/>
      </a:defRPr>
    </a:lvl9pPr>
  </p:defaultTextStyle>
  <p:extLst>
    <p:ext uri="{EFAFB233-063F-42B5-8137-9DF3F51BA10A}">
      <p15:sldGuideLst xmlns="" xmlns:p15="http://schemas.microsoft.com/office/powerpoint/2012/main">
        <p15:guide id="1" orient="horz" pos="2121">
          <p15:clr>
            <a:srgbClr val="A4A3A4"/>
          </p15:clr>
        </p15:guide>
        <p15:guide id="2" pos="29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3300"/>
    <a:srgbClr val="FFFFFF"/>
    <a:srgbClr val="CC3300"/>
    <a:srgbClr val="BABCB1"/>
    <a:srgbClr val="CEDA9D"/>
    <a:srgbClr val="999933"/>
    <a:srgbClr val="9DA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00" autoAdjust="0"/>
    <p:restoredTop sz="94515" autoAdjust="0"/>
  </p:normalViewPr>
  <p:slideViewPr>
    <p:cSldViewPr snapToGrid="0">
      <p:cViewPr varScale="1">
        <p:scale>
          <a:sx n="93" d="100"/>
          <a:sy n="93" d="100"/>
        </p:scale>
        <p:origin x="-1330" y="-72"/>
      </p:cViewPr>
      <p:guideLst>
        <p:guide orient="horz" pos="2121"/>
        <p:guide pos="29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notesMaster" Target="notesMasters/notesMaster1.xml"/><Relationship Id="rId159"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handoutMaster" Target="handoutMasters/handoutMaster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53" Type="http://schemas.openxmlformats.org/officeDocument/2006/relationships/slide" Target="slides/slide148.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4"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wmf"/><Relationship Id="rId7" Type="http://schemas.openxmlformats.org/officeDocument/2006/relationships/image" Target="../media/image55.emf"/><Relationship Id="rId12" Type="http://schemas.openxmlformats.org/officeDocument/2006/relationships/image" Target="../media/image60.e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4.emf"/><Relationship Id="rId11" Type="http://schemas.openxmlformats.org/officeDocument/2006/relationships/image" Target="../media/image59.emf"/><Relationship Id="rId5" Type="http://schemas.openxmlformats.org/officeDocument/2006/relationships/image" Target="../media/image53.emf"/><Relationship Id="rId10" Type="http://schemas.openxmlformats.org/officeDocument/2006/relationships/image" Target="../media/image58.emf"/><Relationship Id="rId4" Type="http://schemas.openxmlformats.org/officeDocument/2006/relationships/image" Target="../media/image52.wmf"/><Relationship Id="rId9" Type="http://schemas.openxmlformats.org/officeDocument/2006/relationships/image" Target="../media/image57.emf"/></Relationships>
</file>

<file path=ppt/drawings/_rels/vmlDrawing100.vml.rels><?xml version="1.0" encoding="UTF-8" standalone="yes"?>
<Relationships xmlns="http://schemas.openxmlformats.org/package/2006/relationships"><Relationship Id="rId3" Type="http://schemas.openxmlformats.org/officeDocument/2006/relationships/image" Target="../media/image368.wmf"/><Relationship Id="rId2" Type="http://schemas.openxmlformats.org/officeDocument/2006/relationships/image" Target="../media/image367.wmf"/><Relationship Id="rId1" Type="http://schemas.openxmlformats.org/officeDocument/2006/relationships/image" Target="../media/image366.wmf"/></Relationships>
</file>

<file path=ppt/drawings/_rels/vmlDrawing101.vml.rels><?xml version="1.0" encoding="UTF-8" standalone="yes"?>
<Relationships xmlns="http://schemas.openxmlformats.org/package/2006/relationships"><Relationship Id="rId2" Type="http://schemas.openxmlformats.org/officeDocument/2006/relationships/image" Target="../media/image370.wmf"/><Relationship Id="rId1" Type="http://schemas.openxmlformats.org/officeDocument/2006/relationships/image" Target="../media/image369.wmf"/></Relationships>
</file>

<file path=ppt/drawings/_rels/vmlDrawing102.vml.rels><?xml version="1.0" encoding="UTF-8" standalone="yes"?>
<Relationships xmlns="http://schemas.openxmlformats.org/package/2006/relationships"><Relationship Id="rId3" Type="http://schemas.openxmlformats.org/officeDocument/2006/relationships/image" Target="../media/image373.wmf"/><Relationship Id="rId2" Type="http://schemas.openxmlformats.org/officeDocument/2006/relationships/image" Target="../media/image372.wmf"/><Relationship Id="rId1" Type="http://schemas.openxmlformats.org/officeDocument/2006/relationships/image" Target="../media/image371.wmf"/></Relationships>
</file>

<file path=ppt/drawings/_rels/vmlDrawing103.vml.rels><?xml version="1.0" encoding="UTF-8" standalone="yes"?>
<Relationships xmlns="http://schemas.openxmlformats.org/package/2006/relationships"><Relationship Id="rId3" Type="http://schemas.openxmlformats.org/officeDocument/2006/relationships/image" Target="../media/image376.wmf"/><Relationship Id="rId2" Type="http://schemas.openxmlformats.org/officeDocument/2006/relationships/image" Target="../media/image375.emf"/><Relationship Id="rId1" Type="http://schemas.openxmlformats.org/officeDocument/2006/relationships/image" Target="../media/image374.wmf"/></Relationships>
</file>

<file path=ppt/drawings/_rels/vmlDrawing104.vml.rels><?xml version="1.0" encoding="UTF-8" standalone="yes"?>
<Relationships xmlns="http://schemas.openxmlformats.org/package/2006/relationships"><Relationship Id="rId3" Type="http://schemas.openxmlformats.org/officeDocument/2006/relationships/image" Target="../media/image379.wmf"/><Relationship Id="rId2" Type="http://schemas.openxmlformats.org/officeDocument/2006/relationships/image" Target="../media/image378.wmf"/><Relationship Id="rId1" Type="http://schemas.openxmlformats.org/officeDocument/2006/relationships/image" Target="../media/image377.wmf"/></Relationships>
</file>

<file path=ppt/drawings/_rels/vmlDrawing105.vml.rels><?xml version="1.0" encoding="UTF-8" standalone="yes"?>
<Relationships xmlns="http://schemas.openxmlformats.org/package/2006/relationships"><Relationship Id="rId3" Type="http://schemas.openxmlformats.org/officeDocument/2006/relationships/image" Target="../media/image382.wmf"/><Relationship Id="rId2" Type="http://schemas.openxmlformats.org/officeDocument/2006/relationships/image" Target="../media/image381.wmf"/><Relationship Id="rId1" Type="http://schemas.openxmlformats.org/officeDocument/2006/relationships/image" Target="../media/image380.w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383.wmf"/></Relationships>
</file>

<file path=ppt/drawings/_rels/vmlDrawing107.vml.rels><?xml version="1.0" encoding="UTF-8" standalone="yes"?>
<Relationships xmlns="http://schemas.openxmlformats.org/package/2006/relationships"><Relationship Id="rId2" Type="http://schemas.openxmlformats.org/officeDocument/2006/relationships/image" Target="../media/image385.wmf"/><Relationship Id="rId1" Type="http://schemas.openxmlformats.org/officeDocument/2006/relationships/image" Target="../media/image384.wmf"/></Relationships>
</file>

<file path=ppt/drawings/_rels/vmlDrawing108.vml.rels><?xml version="1.0" encoding="UTF-8" standalone="yes"?>
<Relationships xmlns="http://schemas.openxmlformats.org/package/2006/relationships"><Relationship Id="rId3" Type="http://schemas.openxmlformats.org/officeDocument/2006/relationships/image" Target="../media/image388.wmf"/><Relationship Id="rId2" Type="http://schemas.openxmlformats.org/officeDocument/2006/relationships/image" Target="../media/image387.wmf"/><Relationship Id="rId1" Type="http://schemas.openxmlformats.org/officeDocument/2006/relationships/image" Target="../media/image386.wmf"/></Relationships>
</file>

<file path=ppt/drawings/_rels/vmlDrawing109.vml.rels><?xml version="1.0" encoding="UTF-8" standalone="yes"?>
<Relationships xmlns="http://schemas.openxmlformats.org/package/2006/relationships"><Relationship Id="rId3" Type="http://schemas.openxmlformats.org/officeDocument/2006/relationships/image" Target="../media/image391.wmf"/><Relationship Id="rId2" Type="http://schemas.openxmlformats.org/officeDocument/2006/relationships/image" Target="../media/image390.wmf"/><Relationship Id="rId1" Type="http://schemas.openxmlformats.org/officeDocument/2006/relationships/image" Target="../media/image38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4.wmf"/><Relationship Id="rId7" Type="http://schemas.openxmlformats.org/officeDocument/2006/relationships/image" Target="../media/image68.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drawings/_rels/vmlDrawing110.vml.rels><?xml version="1.0" encoding="UTF-8" standalone="yes"?>
<Relationships xmlns="http://schemas.openxmlformats.org/package/2006/relationships"><Relationship Id="rId3" Type="http://schemas.openxmlformats.org/officeDocument/2006/relationships/image" Target="../media/image394.wmf"/><Relationship Id="rId2" Type="http://schemas.openxmlformats.org/officeDocument/2006/relationships/image" Target="../media/image393.wmf"/><Relationship Id="rId1" Type="http://schemas.openxmlformats.org/officeDocument/2006/relationships/image" Target="../media/image392.wmf"/><Relationship Id="rId4" Type="http://schemas.openxmlformats.org/officeDocument/2006/relationships/image" Target="../media/image395.wmf"/></Relationships>
</file>

<file path=ppt/drawings/_rels/vmlDrawing111.vml.rels><?xml version="1.0" encoding="UTF-8" standalone="yes"?>
<Relationships xmlns="http://schemas.openxmlformats.org/package/2006/relationships"><Relationship Id="rId3" Type="http://schemas.openxmlformats.org/officeDocument/2006/relationships/image" Target="../media/image398.wmf"/><Relationship Id="rId2" Type="http://schemas.openxmlformats.org/officeDocument/2006/relationships/image" Target="../media/image397.wmf"/><Relationship Id="rId1" Type="http://schemas.openxmlformats.org/officeDocument/2006/relationships/image" Target="../media/image396.wmf"/></Relationships>
</file>

<file path=ppt/drawings/_rels/vmlDrawing112.vml.rels><?xml version="1.0" encoding="UTF-8" standalone="yes"?>
<Relationships xmlns="http://schemas.openxmlformats.org/package/2006/relationships"><Relationship Id="rId3" Type="http://schemas.openxmlformats.org/officeDocument/2006/relationships/image" Target="../media/image401.wmf"/><Relationship Id="rId2" Type="http://schemas.openxmlformats.org/officeDocument/2006/relationships/image" Target="../media/image400.wmf"/><Relationship Id="rId1" Type="http://schemas.openxmlformats.org/officeDocument/2006/relationships/image" Target="../media/image399.wmf"/></Relationships>
</file>

<file path=ppt/drawings/_rels/vmlDrawing113.vml.rels><?xml version="1.0" encoding="UTF-8" standalone="yes"?>
<Relationships xmlns="http://schemas.openxmlformats.org/package/2006/relationships"><Relationship Id="rId3" Type="http://schemas.openxmlformats.org/officeDocument/2006/relationships/image" Target="../media/image404.wmf"/><Relationship Id="rId2" Type="http://schemas.openxmlformats.org/officeDocument/2006/relationships/image" Target="../media/image403.wmf"/><Relationship Id="rId1" Type="http://schemas.openxmlformats.org/officeDocument/2006/relationships/image" Target="../media/image402.wmf"/></Relationships>
</file>

<file path=ppt/drawings/_rels/vmlDrawing114.vml.rels><?xml version="1.0" encoding="UTF-8" standalone="yes"?>
<Relationships xmlns="http://schemas.openxmlformats.org/package/2006/relationships"><Relationship Id="rId3" Type="http://schemas.openxmlformats.org/officeDocument/2006/relationships/image" Target="../media/image407.wmf"/><Relationship Id="rId2" Type="http://schemas.openxmlformats.org/officeDocument/2006/relationships/image" Target="../media/image406.wmf"/><Relationship Id="rId1" Type="http://schemas.openxmlformats.org/officeDocument/2006/relationships/image" Target="../media/image405.wmf"/><Relationship Id="rId4" Type="http://schemas.openxmlformats.org/officeDocument/2006/relationships/image" Target="../media/image408.wmf"/></Relationships>
</file>

<file path=ppt/drawings/_rels/vmlDrawing115.vml.rels><?xml version="1.0" encoding="UTF-8" standalone="yes"?>
<Relationships xmlns="http://schemas.openxmlformats.org/package/2006/relationships"><Relationship Id="rId3" Type="http://schemas.openxmlformats.org/officeDocument/2006/relationships/image" Target="../media/image411.emf"/><Relationship Id="rId2" Type="http://schemas.openxmlformats.org/officeDocument/2006/relationships/image" Target="../media/image410.emf"/><Relationship Id="rId1" Type="http://schemas.openxmlformats.org/officeDocument/2006/relationships/image" Target="../media/image409.emf"/><Relationship Id="rId5" Type="http://schemas.openxmlformats.org/officeDocument/2006/relationships/image" Target="../media/image413.emf"/><Relationship Id="rId4" Type="http://schemas.openxmlformats.org/officeDocument/2006/relationships/image" Target="../media/image412.emf"/></Relationships>
</file>

<file path=ppt/drawings/_rels/vmlDrawing116.vml.rels><?xml version="1.0" encoding="UTF-8" standalone="yes"?>
<Relationships xmlns="http://schemas.openxmlformats.org/package/2006/relationships"><Relationship Id="rId2" Type="http://schemas.openxmlformats.org/officeDocument/2006/relationships/image" Target="../media/image415.emf"/><Relationship Id="rId1" Type="http://schemas.openxmlformats.org/officeDocument/2006/relationships/image" Target="../media/image414.emf"/></Relationships>
</file>

<file path=ppt/drawings/_rels/vmlDrawing117.vml.rels><?xml version="1.0" encoding="UTF-8" standalone="yes"?>
<Relationships xmlns="http://schemas.openxmlformats.org/package/2006/relationships"><Relationship Id="rId2" Type="http://schemas.openxmlformats.org/officeDocument/2006/relationships/image" Target="../media/image417.emf"/><Relationship Id="rId1" Type="http://schemas.openxmlformats.org/officeDocument/2006/relationships/image" Target="../media/image416.emf"/></Relationships>
</file>

<file path=ppt/drawings/_rels/vmlDrawing118.vml.rels><?xml version="1.0" encoding="UTF-8" standalone="yes"?>
<Relationships xmlns="http://schemas.openxmlformats.org/package/2006/relationships"><Relationship Id="rId3" Type="http://schemas.openxmlformats.org/officeDocument/2006/relationships/image" Target="../media/image420.emf"/><Relationship Id="rId2" Type="http://schemas.openxmlformats.org/officeDocument/2006/relationships/image" Target="../media/image419.emf"/><Relationship Id="rId1" Type="http://schemas.openxmlformats.org/officeDocument/2006/relationships/image" Target="../media/image418.emf"/><Relationship Id="rId6" Type="http://schemas.openxmlformats.org/officeDocument/2006/relationships/image" Target="../media/image423.emf"/><Relationship Id="rId5" Type="http://schemas.openxmlformats.org/officeDocument/2006/relationships/image" Target="../media/image422.emf"/><Relationship Id="rId4" Type="http://schemas.openxmlformats.org/officeDocument/2006/relationships/image" Target="../media/image421.emf"/></Relationships>
</file>

<file path=ppt/drawings/_rels/vmlDrawing119.vml.rels><?xml version="1.0" encoding="UTF-8" standalone="yes"?>
<Relationships xmlns="http://schemas.openxmlformats.org/package/2006/relationships"><Relationship Id="rId8" Type="http://schemas.openxmlformats.org/officeDocument/2006/relationships/image" Target="../media/image431.emf"/><Relationship Id="rId3" Type="http://schemas.openxmlformats.org/officeDocument/2006/relationships/image" Target="../media/image426.emf"/><Relationship Id="rId7" Type="http://schemas.openxmlformats.org/officeDocument/2006/relationships/image" Target="../media/image430.emf"/><Relationship Id="rId2" Type="http://schemas.openxmlformats.org/officeDocument/2006/relationships/image" Target="../media/image425.emf"/><Relationship Id="rId1" Type="http://schemas.openxmlformats.org/officeDocument/2006/relationships/image" Target="../media/image424.emf"/><Relationship Id="rId6" Type="http://schemas.openxmlformats.org/officeDocument/2006/relationships/image" Target="../media/image429.emf"/><Relationship Id="rId5" Type="http://schemas.openxmlformats.org/officeDocument/2006/relationships/image" Target="../media/image428.emf"/><Relationship Id="rId4" Type="http://schemas.openxmlformats.org/officeDocument/2006/relationships/image" Target="../media/image427.emf"/><Relationship Id="rId9" Type="http://schemas.openxmlformats.org/officeDocument/2006/relationships/image" Target="../media/image432.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70.wmf"/><Relationship Id="rId1" Type="http://schemas.openxmlformats.org/officeDocument/2006/relationships/image" Target="../media/image69.wmf"/><Relationship Id="rId5" Type="http://schemas.openxmlformats.org/officeDocument/2006/relationships/image" Target="../media/image72.wmf"/><Relationship Id="rId4" Type="http://schemas.openxmlformats.org/officeDocument/2006/relationships/image" Target="../media/image71.emf"/></Relationships>
</file>

<file path=ppt/drawings/_rels/vmlDrawing120.vml.rels><?xml version="1.0" encoding="UTF-8" standalone="yes"?>
<Relationships xmlns="http://schemas.openxmlformats.org/package/2006/relationships"><Relationship Id="rId3" Type="http://schemas.openxmlformats.org/officeDocument/2006/relationships/image" Target="../media/image435.emf"/><Relationship Id="rId2" Type="http://schemas.openxmlformats.org/officeDocument/2006/relationships/image" Target="../media/image434.emf"/><Relationship Id="rId1" Type="http://schemas.openxmlformats.org/officeDocument/2006/relationships/image" Target="../media/image433.emf"/><Relationship Id="rId6" Type="http://schemas.openxmlformats.org/officeDocument/2006/relationships/image" Target="../media/image438.emf"/><Relationship Id="rId5" Type="http://schemas.openxmlformats.org/officeDocument/2006/relationships/image" Target="../media/image437.emf"/><Relationship Id="rId4" Type="http://schemas.openxmlformats.org/officeDocument/2006/relationships/image" Target="../media/image436.emf"/></Relationships>
</file>

<file path=ppt/drawings/_rels/vmlDrawing121.vml.rels><?xml version="1.0" encoding="UTF-8" standalone="yes"?>
<Relationships xmlns="http://schemas.openxmlformats.org/package/2006/relationships"><Relationship Id="rId3" Type="http://schemas.openxmlformats.org/officeDocument/2006/relationships/image" Target="../media/image441.emf"/><Relationship Id="rId2" Type="http://schemas.openxmlformats.org/officeDocument/2006/relationships/image" Target="../media/image440.emf"/><Relationship Id="rId1" Type="http://schemas.openxmlformats.org/officeDocument/2006/relationships/image" Target="../media/image439.emf"/><Relationship Id="rId4" Type="http://schemas.openxmlformats.org/officeDocument/2006/relationships/image" Target="../media/image442.emf"/></Relationships>
</file>

<file path=ppt/drawings/_rels/vmlDrawing122.vml.rels><?xml version="1.0" encoding="UTF-8" standalone="yes"?>
<Relationships xmlns="http://schemas.openxmlformats.org/package/2006/relationships"><Relationship Id="rId3" Type="http://schemas.openxmlformats.org/officeDocument/2006/relationships/image" Target="../media/image445.emf"/><Relationship Id="rId2" Type="http://schemas.openxmlformats.org/officeDocument/2006/relationships/image" Target="../media/image444.emf"/><Relationship Id="rId1" Type="http://schemas.openxmlformats.org/officeDocument/2006/relationships/image" Target="../media/image443.emf"/></Relationships>
</file>

<file path=ppt/drawings/_rels/vmlDrawing123.vml.rels><?xml version="1.0" encoding="UTF-8" standalone="yes"?>
<Relationships xmlns="http://schemas.openxmlformats.org/package/2006/relationships"><Relationship Id="rId3" Type="http://schemas.openxmlformats.org/officeDocument/2006/relationships/image" Target="../media/image448.emf"/><Relationship Id="rId2" Type="http://schemas.openxmlformats.org/officeDocument/2006/relationships/image" Target="../media/image447.emf"/><Relationship Id="rId1" Type="http://schemas.openxmlformats.org/officeDocument/2006/relationships/image" Target="../media/image446.emf"/><Relationship Id="rId5" Type="http://schemas.openxmlformats.org/officeDocument/2006/relationships/image" Target="../media/image450.emf"/><Relationship Id="rId4" Type="http://schemas.openxmlformats.org/officeDocument/2006/relationships/image" Target="../media/image449.emf"/></Relationships>
</file>

<file path=ppt/drawings/_rels/vmlDrawing124.vml.rels><?xml version="1.0" encoding="UTF-8" standalone="yes"?>
<Relationships xmlns="http://schemas.openxmlformats.org/package/2006/relationships"><Relationship Id="rId3" Type="http://schemas.openxmlformats.org/officeDocument/2006/relationships/image" Target="../media/image453.emf"/><Relationship Id="rId2" Type="http://schemas.openxmlformats.org/officeDocument/2006/relationships/image" Target="../media/image452.emf"/><Relationship Id="rId1" Type="http://schemas.openxmlformats.org/officeDocument/2006/relationships/image" Target="../media/image451.emf"/><Relationship Id="rId6" Type="http://schemas.openxmlformats.org/officeDocument/2006/relationships/image" Target="../media/image456.emf"/><Relationship Id="rId5" Type="http://schemas.openxmlformats.org/officeDocument/2006/relationships/image" Target="../media/image455.emf"/><Relationship Id="rId4" Type="http://schemas.openxmlformats.org/officeDocument/2006/relationships/image" Target="../media/image454.emf"/></Relationships>
</file>

<file path=ppt/drawings/_rels/vmlDrawing125.vml.rels><?xml version="1.0" encoding="UTF-8" standalone="yes"?>
<Relationships xmlns="http://schemas.openxmlformats.org/package/2006/relationships"><Relationship Id="rId8" Type="http://schemas.openxmlformats.org/officeDocument/2006/relationships/image" Target="../media/image464.emf"/><Relationship Id="rId3" Type="http://schemas.openxmlformats.org/officeDocument/2006/relationships/image" Target="../media/image459.emf"/><Relationship Id="rId7" Type="http://schemas.openxmlformats.org/officeDocument/2006/relationships/image" Target="../media/image463.emf"/><Relationship Id="rId2" Type="http://schemas.openxmlformats.org/officeDocument/2006/relationships/image" Target="../media/image458.emf"/><Relationship Id="rId1" Type="http://schemas.openxmlformats.org/officeDocument/2006/relationships/image" Target="../media/image457.emf"/><Relationship Id="rId6" Type="http://schemas.openxmlformats.org/officeDocument/2006/relationships/image" Target="../media/image462.emf"/><Relationship Id="rId5" Type="http://schemas.openxmlformats.org/officeDocument/2006/relationships/image" Target="../media/image461.emf"/><Relationship Id="rId10" Type="http://schemas.openxmlformats.org/officeDocument/2006/relationships/image" Target="../media/image466.emf"/><Relationship Id="rId4" Type="http://schemas.openxmlformats.org/officeDocument/2006/relationships/image" Target="../media/image460.emf"/><Relationship Id="rId9" Type="http://schemas.openxmlformats.org/officeDocument/2006/relationships/image" Target="../media/image465.e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75.wmf"/><Relationship Id="rId7" Type="http://schemas.openxmlformats.org/officeDocument/2006/relationships/image" Target="../media/image79.wmf"/><Relationship Id="rId2" Type="http://schemas.openxmlformats.org/officeDocument/2006/relationships/image" Target="../media/image74.wmf"/><Relationship Id="rId1" Type="http://schemas.openxmlformats.org/officeDocument/2006/relationships/image" Target="../media/image73.wmf"/><Relationship Id="rId6" Type="http://schemas.openxmlformats.org/officeDocument/2006/relationships/image" Target="../media/image78.wmf"/><Relationship Id="rId5" Type="http://schemas.openxmlformats.org/officeDocument/2006/relationships/image" Target="../media/image77.wmf"/><Relationship Id="rId10" Type="http://schemas.openxmlformats.org/officeDocument/2006/relationships/image" Target="../media/image82.wmf"/><Relationship Id="rId4" Type="http://schemas.openxmlformats.org/officeDocument/2006/relationships/image" Target="../media/image76.wmf"/><Relationship Id="rId9" Type="http://schemas.openxmlformats.org/officeDocument/2006/relationships/image" Target="../media/image8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75.wmf"/><Relationship Id="rId5" Type="http://schemas.openxmlformats.org/officeDocument/2006/relationships/image" Target="../media/image86.wmf"/><Relationship Id="rId4" Type="http://schemas.openxmlformats.org/officeDocument/2006/relationships/image" Target="../media/image85.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wmf"/><Relationship Id="rId1" Type="http://schemas.openxmlformats.org/officeDocument/2006/relationships/image" Target="../media/image87.wmf"/><Relationship Id="rId4" Type="http://schemas.openxmlformats.org/officeDocument/2006/relationships/image" Target="../media/image90.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67.wmf"/><Relationship Id="rId5" Type="http://schemas.openxmlformats.org/officeDocument/2006/relationships/image" Target="../media/image94.emf"/><Relationship Id="rId4" Type="http://schemas.openxmlformats.org/officeDocument/2006/relationships/image" Target="../media/image9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image" Target="../media/image95.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wmf"/><Relationship Id="rId1" Type="http://schemas.openxmlformats.org/officeDocument/2006/relationships/image" Target="../media/image98.wmf"/><Relationship Id="rId5" Type="http://schemas.openxmlformats.org/officeDocument/2006/relationships/image" Target="../media/image102.wmf"/><Relationship Id="rId4" Type="http://schemas.openxmlformats.org/officeDocument/2006/relationships/image" Target="../media/image101.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4" Type="http://schemas.openxmlformats.org/officeDocument/2006/relationships/image" Target="../media/image10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69.wmf"/><Relationship Id="rId1" Type="http://schemas.openxmlformats.org/officeDocument/2006/relationships/image" Target="../media/image10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image" Target="../media/image112.wmf"/><Relationship Id="rId7" Type="http://schemas.openxmlformats.org/officeDocument/2006/relationships/image" Target="../media/image116.wmf"/><Relationship Id="rId2" Type="http://schemas.openxmlformats.org/officeDocument/2006/relationships/image" Target="../media/image111.wmf"/><Relationship Id="rId1" Type="http://schemas.openxmlformats.org/officeDocument/2006/relationships/image" Target="../media/image110.wmf"/><Relationship Id="rId6" Type="http://schemas.openxmlformats.org/officeDocument/2006/relationships/image" Target="../media/image115.wmf"/><Relationship Id="rId5" Type="http://schemas.openxmlformats.org/officeDocument/2006/relationships/image" Target="../media/image114.wmf"/><Relationship Id="rId4" Type="http://schemas.openxmlformats.org/officeDocument/2006/relationships/image" Target="../media/image113.wmf"/><Relationship Id="rId9" Type="http://schemas.openxmlformats.org/officeDocument/2006/relationships/image" Target="../media/image118.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 Id="rId4" Type="http://schemas.openxmlformats.org/officeDocument/2006/relationships/image" Target="../media/image122.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image" Target="../media/image69.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 Id="rId6" Type="http://schemas.openxmlformats.org/officeDocument/2006/relationships/image" Target="../media/image129.emf"/><Relationship Id="rId5" Type="http://schemas.openxmlformats.org/officeDocument/2006/relationships/image" Target="../media/image128.emf"/><Relationship Id="rId4" Type="http://schemas.openxmlformats.org/officeDocument/2006/relationships/image" Target="../media/image127.emf"/></Relationships>
</file>

<file path=ppt/drawings/_rels/vmlDrawing26.v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image" Target="../media/image132.wmf"/><Relationship Id="rId7" Type="http://schemas.openxmlformats.org/officeDocument/2006/relationships/image" Target="../media/image136.emf"/><Relationship Id="rId2" Type="http://schemas.openxmlformats.org/officeDocument/2006/relationships/image" Target="../media/image131.emf"/><Relationship Id="rId1" Type="http://schemas.openxmlformats.org/officeDocument/2006/relationships/image" Target="../media/image130.emf"/><Relationship Id="rId6" Type="http://schemas.openxmlformats.org/officeDocument/2006/relationships/image" Target="../media/image135.emf"/><Relationship Id="rId5" Type="http://schemas.openxmlformats.org/officeDocument/2006/relationships/image" Target="../media/image134.emf"/><Relationship Id="rId4" Type="http://schemas.openxmlformats.org/officeDocument/2006/relationships/image" Target="../media/image133.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image" Target="../media/image139.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image" Target="../media/image142.w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151.wmf"/><Relationship Id="rId3" Type="http://schemas.openxmlformats.org/officeDocument/2006/relationships/image" Target="../media/image146.wmf"/><Relationship Id="rId7" Type="http://schemas.openxmlformats.org/officeDocument/2006/relationships/image" Target="../media/image150.wmf"/><Relationship Id="rId2" Type="http://schemas.openxmlformats.org/officeDocument/2006/relationships/image" Target="../media/image145.wmf"/><Relationship Id="rId1" Type="http://schemas.openxmlformats.org/officeDocument/2006/relationships/image" Target="../media/image144.wmf"/><Relationship Id="rId6" Type="http://schemas.openxmlformats.org/officeDocument/2006/relationships/image" Target="../media/image149.wmf"/><Relationship Id="rId5" Type="http://schemas.openxmlformats.org/officeDocument/2006/relationships/image" Target="../media/image148.wmf"/><Relationship Id="rId4" Type="http://schemas.openxmlformats.org/officeDocument/2006/relationships/image" Target="../media/image14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image" Target="../media/image152.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image" Target="../media/image155.wmf"/><Relationship Id="rId1" Type="http://schemas.openxmlformats.org/officeDocument/2006/relationships/image" Target="../media/image154.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image" Target="../media/image158.wmf"/><Relationship Id="rId1" Type="http://schemas.openxmlformats.org/officeDocument/2006/relationships/image" Target="../media/image157.wmf"/><Relationship Id="rId6" Type="http://schemas.openxmlformats.org/officeDocument/2006/relationships/image" Target="../media/image162.wmf"/><Relationship Id="rId5" Type="http://schemas.openxmlformats.org/officeDocument/2006/relationships/image" Target="../media/image161.wmf"/><Relationship Id="rId4" Type="http://schemas.openxmlformats.org/officeDocument/2006/relationships/image" Target="../media/image160.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64.wmf"/><Relationship Id="rId1" Type="http://schemas.openxmlformats.org/officeDocument/2006/relationships/image" Target="../media/image163.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wmf"/><Relationship Id="rId1" Type="http://schemas.openxmlformats.org/officeDocument/2006/relationships/image" Target="../media/image166.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wmf"/><Relationship Id="rId1" Type="http://schemas.openxmlformats.org/officeDocument/2006/relationships/image" Target="../media/image169.wmf"/><Relationship Id="rId6" Type="http://schemas.openxmlformats.org/officeDocument/2006/relationships/image" Target="../media/image174.wmf"/><Relationship Id="rId5" Type="http://schemas.openxmlformats.org/officeDocument/2006/relationships/image" Target="../media/image173.wmf"/><Relationship Id="rId4" Type="http://schemas.openxmlformats.org/officeDocument/2006/relationships/image" Target="../media/image172.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image" Target="../media/image176.wmf"/><Relationship Id="rId1" Type="http://schemas.openxmlformats.org/officeDocument/2006/relationships/image" Target="../media/image175.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image" Target="../media/image179.wmf"/><Relationship Id="rId1" Type="http://schemas.openxmlformats.org/officeDocument/2006/relationships/image" Target="../media/image178.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 Id="rId4" Type="http://schemas.openxmlformats.org/officeDocument/2006/relationships/image" Target="../media/image184.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86.wmf"/><Relationship Id="rId1" Type="http://schemas.openxmlformats.org/officeDocument/2006/relationships/image" Target="../media/image18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188.wmf"/><Relationship Id="rId1" Type="http://schemas.openxmlformats.org/officeDocument/2006/relationships/image" Target="../media/image187.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image" Target="../media/image189.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193.wmf"/><Relationship Id="rId1" Type="http://schemas.openxmlformats.org/officeDocument/2006/relationships/image" Target="../media/image192.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195.wmf"/><Relationship Id="rId1" Type="http://schemas.openxmlformats.org/officeDocument/2006/relationships/image" Target="../media/image194.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image" Target="../media/image197.wmf"/><Relationship Id="rId1" Type="http://schemas.openxmlformats.org/officeDocument/2006/relationships/image" Target="../media/image196.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201.wmf"/><Relationship Id="rId2" Type="http://schemas.openxmlformats.org/officeDocument/2006/relationships/image" Target="../media/image200.wmf"/><Relationship Id="rId1" Type="http://schemas.openxmlformats.org/officeDocument/2006/relationships/image" Target="../media/image199.wmf"/><Relationship Id="rId5" Type="http://schemas.openxmlformats.org/officeDocument/2006/relationships/image" Target="../media/image203.wmf"/><Relationship Id="rId4" Type="http://schemas.openxmlformats.org/officeDocument/2006/relationships/image" Target="../media/image20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07.wmf"/><Relationship Id="rId2" Type="http://schemas.openxmlformats.org/officeDocument/2006/relationships/image" Target="../media/image206.wmf"/><Relationship Id="rId1" Type="http://schemas.openxmlformats.org/officeDocument/2006/relationships/image" Target="../media/image205.wmf"/><Relationship Id="rId6" Type="http://schemas.openxmlformats.org/officeDocument/2006/relationships/image" Target="../media/image210.wmf"/><Relationship Id="rId5" Type="http://schemas.openxmlformats.org/officeDocument/2006/relationships/image" Target="../media/image209.wmf"/><Relationship Id="rId4" Type="http://schemas.openxmlformats.org/officeDocument/2006/relationships/image" Target="../media/image208.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image" Target="../media/image212.wmf"/><Relationship Id="rId1" Type="http://schemas.openxmlformats.org/officeDocument/2006/relationships/image" Target="../media/image211.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image" Target="../media/image215.wmf"/><Relationship Id="rId1" Type="http://schemas.openxmlformats.org/officeDocument/2006/relationships/image" Target="../media/image21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219.wmf"/><Relationship Id="rId2" Type="http://schemas.openxmlformats.org/officeDocument/2006/relationships/image" Target="../media/image218.wmf"/><Relationship Id="rId1" Type="http://schemas.openxmlformats.org/officeDocument/2006/relationships/image" Target="../media/image217.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222.wmf"/><Relationship Id="rId2" Type="http://schemas.openxmlformats.org/officeDocument/2006/relationships/image" Target="../media/image221.wmf"/><Relationship Id="rId1" Type="http://schemas.openxmlformats.org/officeDocument/2006/relationships/image" Target="../media/image220.wmf"/></Relationships>
</file>

<file path=ppt/drawings/_rels/vmlDrawing52.v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image" Target="../media/image224.wmf"/><Relationship Id="rId7" Type="http://schemas.openxmlformats.org/officeDocument/2006/relationships/image" Target="../media/image228.wmf"/><Relationship Id="rId2" Type="http://schemas.openxmlformats.org/officeDocument/2006/relationships/image" Target="../media/image223.wmf"/><Relationship Id="rId1" Type="http://schemas.openxmlformats.org/officeDocument/2006/relationships/image" Target="../media/image64.wmf"/><Relationship Id="rId6" Type="http://schemas.openxmlformats.org/officeDocument/2006/relationships/image" Target="../media/image227.wmf"/><Relationship Id="rId11" Type="http://schemas.openxmlformats.org/officeDocument/2006/relationships/image" Target="../media/image232.wmf"/><Relationship Id="rId5" Type="http://schemas.openxmlformats.org/officeDocument/2006/relationships/image" Target="../media/image226.wmf"/><Relationship Id="rId10" Type="http://schemas.openxmlformats.org/officeDocument/2006/relationships/image" Target="../media/image231.wmf"/><Relationship Id="rId4" Type="http://schemas.openxmlformats.org/officeDocument/2006/relationships/image" Target="../media/image225.wmf"/><Relationship Id="rId9" Type="http://schemas.openxmlformats.org/officeDocument/2006/relationships/image" Target="../media/image230.w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33.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34.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236.wmf"/><Relationship Id="rId1" Type="http://schemas.openxmlformats.org/officeDocument/2006/relationships/image" Target="../media/image235.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37.wmf"/></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239.wmf"/><Relationship Id="rId1" Type="http://schemas.openxmlformats.org/officeDocument/2006/relationships/image" Target="../media/image238.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242.wmf"/><Relationship Id="rId2" Type="http://schemas.openxmlformats.org/officeDocument/2006/relationships/image" Target="../media/image241.wmf"/><Relationship Id="rId1" Type="http://schemas.openxmlformats.org/officeDocument/2006/relationships/image" Target="../media/image240.w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244.wmf"/><Relationship Id="rId2" Type="http://schemas.openxmlformats.org/officeDocument/2006/relationships/image" Target="../media/image243.wmf"/><Relationship Id="rId1" Type="http://schemas.openxmlformats.org/officeDocument/2006/relationships/image" Target="../media/image24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5" Type="http://schemas.openxmlformats.org/officeDocument/2006/relationships/image" Target="../media/image31.wmf"/><Relationship Id="rId4" Type="http://schemas.openxmlformats.org/officeDocument/2006/relationships/image" Target="../media/image30.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247.wmf"/><Relationship Id="rId2" Type="http://schemas.openxmlformats.org/officeDocument/2006/relationships/image" Target="../media/image246.wmf"/><Relationship Id="rId1" Type="http://schemas.openxmlformats.org/officeDocument/2006/relationships/image" Target="../media/image245.wmf"/><Relationship Id="rId4" Type="http://schemas.openxmlformats.org/officeDocument/2006/relationships/image" Target="../media/image248.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251.wmf"/><Relationship Id="rId2" Type="http://schemas.openxmlformats.org/officeDocument/2006/relationships/image" Target="../media/image250.wmf"/><Relationship Id="rId1" Type="http://schemas.openxmlformats.org/officeDocument/2006/relationships/image" Target="../media/image249.wmf"/><Relationship Id="rId4" Type="http://schemas.openxmlformats.org/officeDocument/2006/relationships/image" Target="../media/image252.w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255.wmf"/><Relationship Id="rId2" Type="http://schemas.openxmlformats.org/officeDocument/2006/relationships/image" Target="../media/image254.wmf"/><Relationship Id="rId1" Type="http://schemas.openxmlformats.org/officeDocument/2006/relationships/image" Target="../media/image253.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258.wmf"/><Relationship Id="rId2" Type="http://schemas.openxmlformats.org/officeDocument/2006/relationships/image" Target="../media/image257.wmf"/><Relationship Id="rId1" Type="http://schemas.openxmlformats.org/officeDocument/2006/relationships/image" Target="../media/image256.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59.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262.wmf"/><Relationship Id="rId2" Type="http://schemas.openxmlformats.org/officeDocument/2006/relationships/image" Target="../media/image261.wmf"/><Relationship Id="rId1" Type="http://schemas.openxmlformats.org/officeDocument/2006/relationships/image" Target="../media/image260.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265.wmf"/><Relationship Id="rId2" Type="http://schemas.openxmlformats.org/officeDocument/2006/relationships/image" Target="../media/image264.wmf"/><Relationship Id="rId1" Type="http://schemas.openxmlformats.org/officeDocument/2006/relationships/image" Target="../media/image263.wmf"/><Relationship Id="rId5" Type="http://schemas.openxmlformats.org/officeDocument/2006/relationships/image" Target="../media/image267.wmf"/><Relationship Id="rId4" Type="http://schemas.openxmlformats.org/officeDocument/2006/relationships/image" Target="../media/image266.w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68.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271.wmf"/><Relationship Id="rId2" Type="http://schemas.openxmlformats.org/officeDocument/2006/relationships/image" Target="../media/image270.wmf"/><Relationship Id="rId1" Type="http://schemas.openxmlformats.org/officeDocument/2006/relationships/image" Target="../media/image269.w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7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275.wmf"/><Relationship Id="rId2" Type="http://schemas.openxmlformats.org/officeDocument/2006/relationships/image" Target="../media/image274.wmf"/><Relationship Id="rId1" Type="http://schemas.openxmlformats.org/officeDocument/2006/relationships/image" Target="../media/image273.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278.wmf"/><Relationship Id="rId2" Type="http://schemas.openxmlformats.org/officeDocument/2006/relationships/image" Target="../media/image277.wmf"/><Relationship Id="rId1" Type="http://schemas.openxmlformats.org/officeDocument/2006/relationships/image" Target="../media/image276.wmf"/></Relationships>
</file>

<file path=ppt/drawings/_rels/vmlDrawing72.vml.rels><?xml version="1.0" encoding="UTF-8" standalone="yes"?>
<Relationships xmlns="http://schemas.openxmlformats.org/package/2006/relationships"><Relationship Id="rId3" Type="http://schemas.openxmlformats.org/officeDocument/2006/relationships/image" Target="../media/image281.wmf"/><Relationship Id="rId2" Type="http://schemas.openxmlformats.org/officeDocument/2006/relationships/image" Target="../media/image280.wmf"/><Relationship Id="rId1" Type="http://schemas.openxmlformats.org/officeDocument/2006/relationships/image" Target="../media/image279.wmf"/><Relationship Id="rId5" Type="http://schemas.openxmlformats.org/officeDocument/2006/relationships/image" Target="../media/image283.wmf"/><Relationship Id="rId4" Type="http://schemas.openxmlformats.org/officeDocument/2006/relationships/image" Target="../media/image282.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284.wmf"/></Relationships>
</file>

<file path=ppt/drawings/_rels/vmlDrawing74.vml.rels><?xml version="1.0" encoding="UTF-8" standalone="yes"?>
<Relationships xmlns="http://schemas.openxmlformats.org/package/2006/relationships"><Relationship Id="rId3" Type="http://schemas.openxmlformats.org/officeDocument/2006/relationships/image" Target="../media/image287.wmf"/><Relationship Id="rId2" Type="http://schemas.openxmlformats.org/officeDocument/2006/relationships/image" Target="../media/image286.wmf"/><Relationship Id="rId1" Type="http://schemas.openxmlformats.org/officeDocument/2006/relationships/image" Target="../media/image285.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290.emf"/><Relationship Id="rId2" Type="http://schemas.openxmlformats.org/officeDocument/2006/relationships/image" Target="../media/image289.emf"/><Relationship Id="rId1" Type="http://schemas.openxmlformats.org/officeDocument/2006/relationships/image" Target="../media/image288.emf"/><Relationship Id="rId5" Type="http://schemas.openxmlformats.org/officeDocument/2006/relationships/image" Target="../media/image292.emf"/><Relationship Id="rId4" Type="http://schemas.openxmlformats.org/officeDocument/2006/relationships/image" Target="../media/image291.e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295.emf"/><Relationship Id="rId2" Type="http://schemas.openxmlformats.org/officeDocument/2006/relationships/image" Target="../media/image294.emf"/><Relationship Id="rId1" Type="http://schemas.openxmlformats.org/officeDocument/2006/relationships/image" Target="../media/image293.emf"/><Relationship Id="rId5" Type="http://schemas.openxmlformats.org/officeDocument/2006/relationships/image" Target="../media/image297.emf"/><Relationship Id="rId4" Type="http://schemas.openxmlformats.org/officeDocument/2006/relationships/image" Target="../media/image296.e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300.emf"/><Relationship Id="rId2" Type="http://schemas.openxmlformats.org/officeDocument/2006/relationships/image" Target="../media/image299.emf"/><Relationship Id="rId1" Type="http://schemas.openxmlformats.org/officeDocument/2006/relationships/image" Target="../media/image298.emf"/><Relationship Id="rId4" Type="http://schemas.openxmlformats.org/officeDocument/2006/relationships/image" Target="../media/image301.e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304.emf"/><Relationship Id="rId2" Type="http://schemas.openxmlformats.org/officeDocument/2006/relationships/image" Target="../media/image303.emf"/><Relationship Id="rId1" Type="http://schemas.openxmlformats.org/officeDocument/2006/relationships/image" Target="../media/image302.emf"/><Relationship Id="rId4" Type="http://schemas.openxmlformats.org/officeDocument/2006/relationships/image" Target="../media/image305.e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308.emf"/><Relationship Id="rId2" Type="http://schemas.openxmlformats.org/officeDocument/2006/relationships/image" Target="../media/image307.emf"/><Relationship Id="rId1" Type="http://schemas.openxmlformats.org/officeDocument/2006/relationships/image" Target="../media/image306.emf"/><Relationship Id="rId5" Type="http://schemas.openxmlformats.org/officeDocument/2006/relationships/image" Target="../media/image310.emf"/><Relationship Id="rId4" Type="http://schemas.openxmlformats.org/officeDocument/2006/relationships/image" Target="../media/image309.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 Id="rId6" Type="http://schemas.openxmlformats.org/officeDocument/2006/relationships/image" Target="../media/image40.wmf"/><Relationship Id="rId5" Type="http://schemas.openxmlformats.org/officeDocument/2006/relationships/image" Target="../media/image39.emf"/><Relationship Id="rId4" Type="http://schemas.openxmlformats.org/officeDocument/2006/relationships/image" Target="../media/image38.e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313.emf"/><Relationship Id="rId2" Type="http://schemas.openxmlformats.org/officeDocument/2006/relationships/image" Target="../media/image312.emf"/><Relationship Id="rId1" Type="http://schemas.openxmlformats.org/officeDocument/2006/relationships/image" Target="../media/image311.e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316.emf"/><Relationship Id="rId2" Type="http://schemas.openxmlformats.org/officeDocument/2006/relationships/image" Target="../media/image315.emf"/><Relationship Id="rId1" Type="http://schemas.openxmlformats.org/officeDocument/2006/relationships/image" Target="../media/image314.e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319.emf"/><Relationship Id="rId2" Type="http://schemas.openxmlformats.org/officeDocument/2006/relationships/image" Target="../media/image318.emf"/><Relationship Id="rId1" Type="http://schemas.openxmlformats.org/officeDocument/2006/relationships/image" Target="../media/image317.e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322.emf"/><Relationship Id="rId2" Type="http://schemas.openxmlformats.org/officeDocument/2006/relationships/image" Target="../media/image321.emf"/><Relationship Id="rId1" Type="http://schemas.openxmlformats.org/officeDocument/2006/relationships/image" Target="../media/image320.emf"/><Relationship Id="rId5" Type="http://schemas.openxmlformats.org/officeDocument/2006/relationships/image" Target="../media/image324.emf"/><Relationship Id="rId4" Type="http://schemas.openxmlformats.org/officeDocument/2006/relationships/image" Target="../media/image323.e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327.emf"/><Relationship Id="rId2" Type="http://schemas.openxmlformats.org/officeDocument/2006/relationships/image" Target="../media/image326.emf"/><Relationship Id="rId1" Type="http://schemas.openxmlformats.org/officeDocument/2006/relationships/image" Target="../media/image325.emf"/><Relationship Id="rId5" Type="http://schemas.openxmlformats.org/officeDocument/2006/relationships/image" Target="../media/image329.emf"/><Relationship Id="rId4" Type="http://schemas.openxmlformats.org/officeDocument/2006/relationships/image" Target="../media/image328.e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332.emf"/><Relationship Id="rId2" Type="http://schemas.openxmlformats.org/officeDocument/2006/relationships/image" Target="../media/image331.emf"/><Relationship Id="rId1" Type="http://schemas.openxmlformats.org/officeDocument/2006/relationships/image" Target="../media/image330.emf"/><Relationship Id="rId4" Type="http://schemas.openxmlformats.org/officeDocument/2006/relationships/image" Target="../media/image333.e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336.emf"/><Relationship Id="rId2" Type="http://schemas.openxmlformats.org/officeDocument/2006/relationships/image" Target="../media/image335.wmf"/><Relationship Id="rId1" Type="http://schemas.openxmlformats.org/officeDocument/2006/relationships/image" Target="../media/image334.emf"/><Relationship Id="rId4" Type="http://schemas.openxmlformats.org/officeDocument/2006/relationships/image" Target="../media/image337.wmf"/></Relationships>
</file>

<file path=ppt/drawings/_rels/vmlDrawing87.vml.rels><?xml version="1.0" encoding="UTF-8" standalone="yes"?>
<Relationships xmlns="http://schemas.openxmlformats.org/package/2006/relationships"><Relationship Id="rId3" Type="http://schemas.openxmlformats.org/officeDocument/2006/relationships/image" Target="../media/image340.emf"/><Relationship Id="rId2" Type="http://schemas.openxmlformats.org/officeDocument/2006/relationships/image" Target="../media/image339.emf"/><Relationship Id="rId1" Type="http://schemas.openxmlformats.org/officeDocument/2006/relationships/image" Target="../media/image338.emf"/><Relationship Id="rId4" Type="http://schemas.openxmlformats.org/officeDocument/2006/relationships/image" Target="../media/image34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342.w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343.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image" Target="../media/image41.emf"/><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344.wmf"/></Relationships>
</file>

<file path=ppt/drawings/_rels/vmlDrawing91.vml.rels><?xml version="1.0" encoding="UTF-8" standalone="yes"?>
<Relationships xmlns="http://schemas.openxmlformats.org/package/2006/relationships"><Relationship Id="rId2" Type="http://schemas.openxmlformats.org/officeDocument/2006/relationships/image" Target="../media/image346.wmf"/><Relationship Id="rId1" Type="http://schemas.openxmlformats.org/officeDocument/2006/relationships/image" Target="../media/image345.wmf"/></Relationships>
</file>

<file path=ppt/drawings/_rels/vmlDrawing92.vml.rels><?xml version="1.0" encoding="UTF-8" standalone="yes"?>
<Relationships xmlns="http://schemas.openxmlformats.org/package/2006/relationships"><Relationship Id="rId2" Type="http://schemas.openxmlformats.org/officeDocument/2006/relationships/image" Target="../media/image348.wmf"/><Relationship Id="rId1" Type="http://schemas.openxmlformats.org/officeDocument/2006/relationships/image" Target="../media/image347.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349.wmf"/></Relationships>
</file>

<file path=ppt/drawings/_rels/vmlDrawing94.vml.rels><?xml version="1.0" encoding="UTF-8" standalone="yes"?>
<Relationships xmlns="http://schemas.openxmlformats.org/package/2006/relationships"><Relationship Id="rId2" Type="http://schemas.openxmlformats.org/officeDocument/2006/relationships/image" Target="../media/image351.wmf"/><Relationship Id="rId1" Type="http://schemas.openxmlformats.org/officeDocument/2006/relationships/image" Target="../media/image350.wmf"/></Relationships>
</file>

<file path=ppt/drawings/_rels/vmlDrawing95.vml.rels><?xml version="1.0" encoding="UTF-8" standalone="yes"?>
<Relationships xmlns="http://schemas.openxmlformats.org/package/2006/relationships"><Relationship Id="rId2" Type="http://schemas.openxmlformats.org/officeDocument/2006/relationships/image" Target="../media/image354.wmf"/><Relationship Id="rId1" Type="http://schemas.openxmlformats.org/officeDocument/2006/relationships/image" Target="../media/image353.w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355.w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356.wmf"/></Relationships>
</file>

<file path=ppt/drawings/_rels/vmlDrawing98.vml.rels><?xml version="1.0" encoding="UTF-8" standalone="yes"?>
<Relationships xmlns="http://schemas.openxmlformats.org/package/2006/relationships"><Relationship Id="rId2" Type="http://schemas.openxmlformats.org/officeDocument/2006/relationships/image" Target="../media/image358.wmf"/><Relationship Id="rId1" Type="http://schemas.openxmlformats.org/officeDocument/2006/relationships/image" Target="../media/image357.wmf"/></Relationships>
</file>

<file path=ppt/drawings/_rels/vmlDrawing99.vml.rels><?xml version="1.0" encoding="UTF-8" standalone="yes"?>
<Relationships xmlns="http://schemas.openxmlformats.org/package/2006/relationships"><Relationship Id="rId3" Type="http://schemas.openxmlformats.org/officeDocument/2006/relationships/image" Target="../media/image361.wmf"/><Relationship Id="rId7" Type="http://schemas.openxmlformats.org/officeDocument/2006/relationships/image" Target="../media/image365.wmf"/><Relationship Id="rId2" Type="http://schemas.openxmlformats.org/officeDocument/2006/relationships/image" Target="../media/image360.wmf"/><Relationship Id="rId1" Type="http://schemas.openxmlformats.org/officeDocument/2006/relationships/image" Target="../media/image359.wmf"/><Relationship Id="rId6" Type="http://schemas.openxmlformats.org/officeDocument/2006/relationships/image" Target="../media/image364.wmf"/><Relationship Id="rId5" Type="http://schemas.openxmlformats.org/officeDocument/2006/relationships/image" Target="../media/image363.wmf"/><Relationship Id="rId4" Type="http://schemas.openxmlformats.org/officeDocument/2006/relationships/image" Target="../media/image362.w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spcBef>
                <a:spcPct val="0"/>
              </a:spcBef>
              <a:buFontTx/>
              <a:buNone/>
              <a:defRPr sz="1200" b="0">
                <a:ea typeface="仿宋_GB2312" pitchFamily="49" charset="-122"/>
              </a:defRPr>
            </a:lvl1pPr>
          </a:lstStyle>
          <a:p>
            <a:pPr>
              <a:defRPr/>
            </a:pPr>
            <a:endParaRPr lang="zh-CN" altLang="en-US"/>
          </a:p>
        </p:txBody>
      </p:sp>
      <p:sp>
        <p:nvSpPr>
          <p:cNvPr id="7171"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spcBef>
                <a:spcPct val="0"/>
              </a:spcBef>
              <a:buFontTx/>
              <a:buNone/>
              <a:defRPr sz="1200" b="0">
                <a:ea typeface="仿宋_GB2312" pitchFamily="49" charset="-122"/>
              </a:defRPr>
            </a:lvl1pPr>
          </a:lstStyle>
          <a:p>
            <a:pPr>
              <a:defRPr/>
            </a:pPr>
            <a:fld id="{80CF2BBC-165D-4D45-A4F5-D6794F63096D}" type="datetime1">
              <a:rPr lang="zh-CN" altLang="en-US"/>
              <a:t>2022/4/18</a:t>
            </a:fld>
            <a:endParaRPr lang="en-US" altLang="zh-CN" dirty="0"/>
          </a:p>
        </p:txBody>
      </p:sp>
      <p:sp>
        <p:nvSpPr>
          <p:cNvPr id="7172"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spcBef>
                <a:spcPct val="0"/>
              </a:spcBef>
              <a:buFontTx/>
              <a:buNone/>
              <a:defRPr sz="1200" b="0">
                <a:ea typeface="仿宋_GB2312" pitchFamily="49" charset="-122"/>
              </a:defRPr>
            </a:lvl1pPr>
          </a:lstStyle>
          <a:p>
            <a:pPr>
              <a:defRPr/>
            </a:pPr>
            <a:endParaRPr lang="en-US" altLang="zh-CN"/>
          </a:p>
        </p:txBody>
      </p:sp>
      <p:sp>
        <p:nvSpPr>
          <p:cNvPr id="7173"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spcBef>
                <a:spcPct val="0"/>
              </a:spcBef>
              <a:buFont typeface="Arial" panose="020B0604020202020204" pitchFamily="34" charset="0"/>
              <a:buNone/>
              <a:defRPr sz="1200" b="0">
                <a:ea typeface="仿宋_GB2312" pitchFamily="49" charset="-122"/>
              </a:defRPr>
            </a:lvl1pPr>
          </a:lstStyle>
          <a:p>
            <a:pPr>
              <a:defRPr/>
            </a:pPr>
            <a:fld id="{BDB70B94-745E-4D6F-B70D-EABA757F9252}" type="slidenum">
              <a:rPr lang="zh-CN" altLang="en-US"/>
              <a:t>‹#›</a:t>
            </a:fld>
            <a:endParaRPr lang="zh-CN" altLang="en-US"/>
          </a:p>
        </p:txBody>
      </p:sp>
      <p:pic>
        <p:nvPicPr>
          <p:cNvPr id="9222" name="Picture 6" descr="未命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86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spcBef>
                <a:spcPct val="0"/>
              </a:spcBef>
              <a:buFontTx/>
              <a:buNone/>
              <a:defRPr sz="1200" b="0">
                <a:ea typeface="仿宋_GB2312" pitchFamily="49" charset="-122"/>
              </a:defRPr>
            </a:lvl1pPr>
          </a:lstStyle>
          <a:p>
            <a:pPr>
              <a:defRPr/>
            </a:pPr>
            <a:endParaRPr lang="zh-CN" alt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spcBef>
                <a:spcPct val="0"/>
              </a:spcBef>
              <a:buFontTx/>
              <a:buNone/>
              <a:defRPr sz="1200" b="0">
                <a:ea typeface="仿宋_GB2312" pitchFamily="49" charset="-122"/>
              </a:defRPr>
            </a:lvl1pPr>
          </a:lstStyle>
          <a:p>
            <a:pPr>
              <a:defRPr/>
            </a:pPr>
            <a:fld id="{84174223-5EE0-4FAC-BE63-CC7B726F4E3C}" type="datetime1">
              <a:rPr lang="zh-CN" altLang="en-US"/>
              <a:t>2022/4/18</a:t>
            </a:fld>
            <a:endParaRPr lang="en-US" altLang="zh-CN" dirty="0"/>
          </a:p>
        </p:txBody>
      </p:sp>
      <p:sp>
        <p:nvSpPr>
          <p:cNvPr id="8196" name="Rectangle 4"/>
          <p:cNvSpPr>
            <a:spLocks noGrp="1" noRot="1" noChangeAspect="1" noChangeArrowheads="1" noTextEdit="1"/>
          </p:cNvSpPr>
          <p:nvPr>
            <p:ph type="sldImg" idx="4294967295"/>
          </p:nvPr>
        </p:nvSpPr>
        <p:spPr bwMode="auto">
          <a:xfrm>
            <a:off x="1143000" y="685800"/>
            <a:ext cx="4572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第五级暗暗</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spcBef>
                <a:spcPct val="0"/>
              </a:spcBef>
              <a:buFontTx/>
              <a:buNone/>
              <a:defRPr sz="2000" b="0"/>
            </a:lvl1pPr>
          </a:lstStyle>
          <a:p>
            <a:pPr>
              <a:defRPr/>
            </a:pPr>
            <a:endParaRPr lang="en-US" altLang="zh-CN"/>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spcBef>
                <a:spcPct val="0"/>
              </a:spcBef>
              <a:buFont typeface="Arial" panose="020B0604020202020204" pitchFamily="34" charset="0"/>
              <a:buNone/>
              <a:defRPr sz="1200" b="0">
                <a:ea typeface="仿宋_GB2312" pitchFamily="49" charset="-122"/>
              </a:defRPr>
            </a:lvl1pPr>
          </a:lstStyle>
          <a:p>
            <a:pPr>
              <a:defRPr/>
            </a:pPr>
            <a:fld id="{5A02CC45-8A0B-4089-83CC-A74381D17818}" type="slidenum">
              <a:rPr lang="en-US" altLang="zh-CN"/>
              <a:t>‹#›</a:t>
            </a:fld>
            <a:endParaRPr lang="en-US" altLang="zh-CN"/>
          </a:p>
        </p:txBody>
      </p:sp>
      <p:pic>
        <p:nvPicPr>
          <p:cNvPr id="8200" name="Picture 8" descr="未命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05850"/>
            <a:ext cx="2286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descr="未命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075" y="736600"/>
            <a:ext cx="2286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1" descr="未命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75" y="2027238"/>
            <a:ext cx="2286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588548"/>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仿宋_GB2312" pitchFamily="49" charset="-122"/>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仿宋_GB2312" pitchFamily="49" charset="-122"/>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仿宋_GB2312" pitchFamily="49" charset="-122"/>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仿宋_GB2312" pitchFamily="49" charset="-122"/>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仿宋_GB2312" pitchFamily="49" charset="-122"/>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34817"/>
          <p:cNvSpPr>
            <a:spLocks noGrp="1" noRot="1" noChangeAspect="1" noChangeArrowheads="1" noTextEdit="1"/>
          </p:cNvSpPr>
          <p:nvPr>
            <p:ph type="sldImg" idx="4294967295"/>
          </p:nvPr>
        </p:nvSpPr>
        <p:spPr/>
      </p:sp>
      <p:sp>
        <p:nvSpPr>
          <p:cNvPr id="72707" name="文本占位符 34818"/>
          <p:cNvSpPr>
            <a:spLocks noGrp="1" noChangeArrowheads="1"/>
          </p:cNvSpPr>
          <p:nvPr>
            <p:ph type="body" idx="4294967295"/>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zh-CN" altLang="zh-CN" sz="1800"/>
          </a:p>
        </p:txBody>
      </p:sp>
      <p:sp>
        <p:nvSpPr>
          <p:cNvPr id="72708" name="灯片编号占位符 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fld id="{5562B954-E607-49CF-83C0-BDB431ACFCF8}" type="slidenum">
              <a:rPr lang="zh-CN" altLang="en-US" sz="1200" b="0" smtClean="0">
                <a:ea typeface="仿宋_GB2312" pitchFamily="49" charset="-122"/>
              </a:rPr>
              <a:t>63</a:t>
            </a:fld>
            <a:endParaRPr lang="zh-CN" altLang="en-US" sz="1200" b="0">
              <a:ea typeface="仿宋_GB2312" pitchFamily="49"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noProof="1"/>
              <a:t>单击此处编辑母版标题样式</a:t>
            </a:r>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17"/>
          <p:cNvSpPr>
            <a:spLocks noGrp="1" noChangeArrowheads="1"/>
          </p:cNvSpPr>
          <p:nvPr>
            <p:ph type="dt" sz="half" idx="10"/>
          </p:nvPr>
        </p:nvSpPr>
        <p:spPr>
          <a:xfrm>
            <a:off x="8077200" y="682625"/>
            <a:ext cx="2133600" cy="476250"/>
          </a:xfrm>
        </p:spPr>
        <p:txBody>
          <a:bodyPr/>
          <a:lstStyle>
            <a:lvl1pPr>
              <a:defRPr/>
            </a:lvl1pPr>
          </a:lstStyle>
          <a:p>
            <a:pPr>
              <a:defRPr/>
            </a:pPr>
            <a:fld id="{BA081C35-9FC3-402F-B983-7032D1AA38A2}" type="datetime1">
              <a:rPr lang="zh-CN" altLang="en-US"/>
              <a:t>2022/4/18</a:t>
            </a:fld>
            <a:endParaRPr lang="en-US" altLang="zh-CN" dirty="0"/>
          </a:p>
        </p:txBody>
      </p:sp>
      <p:sp>
        <p:nvSpPr>
          <p:cNvPr id="5" name="Rectangle 18"/>
          <p:cNvSpPr>
            <a:spLocks noGrp="1" noChangeArrowheads="1"/>
          </p:cNvSpPr>
          <p:nvPr>
            <p:ph type="sldNum" sz="quarter" idx="11"/>
          </p:nvPr>
        </p:nvSpPr>
        <p:spPr/>
        <p:txBody>
          <a:bodyPr/>
          <a:lstStyle>
            <a:lvl1pPr>
              <a:defRPr/>
            </a:lvl1pPr>
          </a:lstStyle>
          <a:p>
            <a:pPr>
              <a:defRPr/>
            </a:pPr>
            <a:fld id="{008940D2-193B-4920-9CA5-4E30F2EC8476}" type="slidenum">
              <a:rPr lang="zh-CN" altLang="en-US"/>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17"/>
          <p:cNvSpPr>
            <a:spLocks noGrp="1" noChangeArrowheads="1"/>
          </p:cNvSpPr>
          <p:nvPr>
            <p:ph type="dt" sz="half" idx="10"/>
          </p:nvPr>
        </p:nvSpPr>
        <p:spPr/>
        <p:txBody>
          <a:bodyPr/>
          <a:lstStyle>
            <a:lvl1pPr>
              <a:defRPr/>
            </a:lvl1pPr>
          </a:lstStyle>
          <a:p>
            <a:pPr>
              <a:defRPr/>
            </a:pPr>
            <a:fld id="{0294BC14-6E88-4EDA-B300-B874F53EBBEB}" type="datetime1">
              <a:rPr lang="zh-CN" altLang="en-US"/>
              <a:t>2022/4/18</a:t>
            </a:fld>
            <a:endParaRPr lang="en-US" altLang="zh-CN" dirty="0"/>
          </a:p>
        </p:txBody>
      </p:sp>
      <p:sp>
        <p:nvSpPr>
          <p:cNvPr id="5" name="Rectangle 18"/>
          <p:cNvSpPr>
            <a:spLocks noGrp="1" noChangeArrowheads="1"/>
          </p:cNvSpPr>
          <p:nvPr>
            <p:ph type="sldNum" sz="quarter" idx="11"/>
          </p:nvPr>
        </p:nvSpPr>
        <p:spPr/>
        <p:txBody>
          <a:bodyPr/>
          <a:lstStyle>
            <a:lvl1pPr>
              <a:defRPr/>
            </a:lvl1pPr>
          </a:lstStyle>
          <a:p>
            <a:pPr>
              <a:defRPr/>
            </a:pPr>
            <a:fld id="{870412A3-1965-4050-BCA5-4F651F3BBECF}" type="slidenum">
              <a:rPr lang="zh-CN" altLang="en-US"/>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17"/>
          <p:cNvSpPr>
            <a:spLocks noGrp="1" noChangeArrowheads="1"/>
          </p:cNvSpPr>
          <p:nvPr>
            <p:ph type="dt" sz="half" idx="10"/>
          </p:nvPr>
        </p:nvSpPr>
        <p:spPr/>
        <p:txBody>
          <a:bodyPr/>
          <a:lstStyle>
            <a:lvl1pPr>
              <a:defRPr/>
            </a:lvl1pPr>
          </a:lstStyle>
          <a:p>
            <a:pPr>
              <a:defRPr/>
            </a:pPr>
            <a:fld id="{30D9AED9-4D28-4ED8-BF73-646D6B3E74FA}" type="datetime1">
              <a:rPr lang="zh-CN" altLang="en-US"/>
              <a:t>2022/4/18</a:t>
            </a:fld>
            <a:endParaRPr lang="en-US" altLang="zh-CN" dirty="0"/>
          </a:p>
        </p:txBody>
      </p:sp>
      <p:sp>
        <p:nvSpPr>
          <p:cNvPr id="5" name="Rectangle 18"/>
          <p:cNvSpPr>
            <a:spLocks noGrp="1" noChangeArrowheads="1"/>
          </p:cNvSpPr>
          <p:nvPr>
            <p:ph type="sldNum" sz="quarter" idx="11"/>
          </p:nvPr>
        </p:nvSpPr>
        <p:spPr/>
        <p:txBody>
          <a:bodyPr/>
          <a:lstStyle>
            <a:lvl1pPr>
              <a:defRPr/>
            </a:lvl1pPr>
          </a:lstStyle>
          <a:p>
            <a:pPr>
              <a:defRPr/>
            </a:pPr>
            <a:fld id="{F05A3A4F-DEC7-4EA7-A438-50439DE3D57A}" type="slidenum">
              <a:rPr lang="zh-CN" altLang="en-US"/>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3" name="Rectangle 17"/>
          <p:cNvSpPr>
            <a:spLocks noGrp="1" noChangeArrowheads="1"/>
          </p:cNvSpPr>
          <p:nvPr>
            <p:ph type="dt" sz="half" idx="10"/>
          </p:nvPr>
        </p:nvSpPr>
        <p:spPr/>
        <p:txBody>
          <a:bodyPr/>
          <a:lstStyle>
            <a:lvl1pPr>
              <a:defRPr/>
            </a:lvl1pPr>
          </a:lstStyle>
          <a:p>
            <a:pPr>
              <a:defRPr/>
            </a:pPr>
            <a:fld id="{38E83A34-5E5C-4613-83FF-DDA9F005ADCA}" type="datetime1">
              <a:rPr lang="zh-CN" altLang="en-US"/>
              <a:t>2022/4/18</a:t>
            </a:fld>
            <a:endParaRPr lang="en-US" altLang="zh-CN" dirty="0"/>
          </a:p>
        </p:txBody>
      </p:sp>
      <p:sp>
        <p:nvSpPr>
          <p:cNvPr id="4" name="Rectangle 18"/>
          <p:cNvSpPr>
            <a:spLocks noGrp="1" noChangeArrowheads="1"/>
          </p:cNvSpPr>
          <p:nvPr>
            <p:ph type="sldNum" sz="quarter" idx="11"/>
          </p:nvPr>
        </p:nvSpPr>
        <p:spPr/>
        <p:txBody>
          <a:bodyPr/>
          <a:lstStyle>
            <a:lvl1pPr>
              <a:defRPr/>
            </a:lvl1pPr>
          </a:lstStyle>
          <a:p>
            <a:pPr>
              <a:defRPr/>
            </a:pPr>
            <a:fld id="{32E3DCEE-768E-430E-9212-5BC480374DDD}" type="slidenum">
              <a:rPr lang="zh-CN" altLang="en-US"/>
              <a:t>‹#›</a:t>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910F921-BB02-4D09-B085-9DBCA4549823}" type="datetime1">
              <a:rPr lang="zh-CN" altLang="en-US"/>
              <a:t>2022/4/18</a:t>
            </a:fld>
            <a:endParaRPr lang="en-US" altLang="zh-CN"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01B1446-F549-4CB1-ABFA-5F8A6363853F}" type="slidenum">
              <a:rPr lang="zh-CN" altLang="en-US"/>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fld id="{F04EC165-C71A-4EF9-A9CD-BF40D0846ED8}" type="datetime1">
              <a:rPr lang="zh-CN" altLang="en-US"/>
              <a:t>2022/4/18</a:t>
            </a:fld>
            <a:endParaRPr lang="en-US" altLang="zh-CN"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40FE089-C27F-4AB8-9149-6C30D31E48FB}" type="slidenum">
              <a:rPr lang="zh-CN" altLang="en-US"/>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405511EE-ABDA-46D8-B5FF-74B7A442DB71}" type="datetime1">
              <a:rPr lang="zh-CN" altLang="en-US"/>
              <a:t>2022/4/18</a:t>
            </a:fld>
            <a:endParaRPr lang="en-US" altLang="zh-CN"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F0A5BAA-CA3D-4291-8E45-4127198C86CC}" type="slidenum">
              <a:rPr lang="zh-CN" altLang="en-US"/>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p:cNvSpPr>
            <a:spLocks noGrp="1"/>
          </p:cNvSpPr>
          <p:nvPr>
            <p:ph type="dt" sz="half" idx="10"/>
          </p:nvPr>
        </p:nvSpPr>
        <p:spPr/>
        <p:txBody>
          <a:bodyPr/>
          <a:lstStyle>
            <a:lvl1pPr>
              <a:defRPr/>
            </a:lvl1pPr>
          </a:lstStyle>
          <a:p>
            <a:pPr>
              <a:defRPr/>
            </a:pPr>
            <a:fld id="{171A1043-B440-49C9-8F39-3594C4286FBE}" type="datetime1">
              <a:rPr lang="zh-CN" altLang="en-US"/>
              <a:t>2022/4/18</a:t>
            </a:fld>
            <a:endParaRPr lang="en-US" altLang="zh-CN"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639E7C7-2B73-4B61-99B1-A4DD1ABAA1B3}" type="slidenum">
              <a:rPr lang="zh-CN" altLang="en-US"/>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p:cNvSpPr>
            <a:spLocks noGrp="1"/>
          </p:cNvSpPr>
          <p:nvPr>
            <p:ph type="dt" sz="half" idx="10"/>
          </p:nvPr>
        </p:nvSpPr>
        <p:spPr/>
        <p:txBody>
          <a:bodyPr/>
          <a:lstStyle>
            <a:lvl1pPr>
              <a:defRPr/>
            </a:lvl1pPr>
          </a:lstStyle>
          <a:p>
            <a:pPr>
              <a:defRPr/>
            </a:pPr>
            <a:fld id="{BD37E386-EA54-4790-961D-59B752150157}" type="datetime1">
              <a:rPr lang="zh-CN" altLang="en-US"/>
              <a:t>2022/4/18</a:t>
            </a:fld>
            <a:endParaRPr lang="en-US" altLang="zh-CN" dirty="0"/>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CEEC870B-E835-4921-B049-7473F1D5D2E1}" type="slidenum">
              <a:rPr lang="zh-CN" altLang="en-US"/>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E0A1594C-F1D9-4590-8EBD-5476730DF9DD}" type="datetime1">
              <a:rPr lang="zh-CN" altLang="en-US"/>
              <a:t>2022/4/18</a:t>
            </a:fld>
            <a:endParaRPr lang="en-US" altLang="zh-CN" dirty="0"/>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A2978F3-5439-4FAD-A2A9-3D9E5BD53396}" type="slidenum">
              <a:rPr lang="zh-CN" altLang="en-US"/>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1C82BEE-F0EC-43D8-8BE3-CDCFE556A6F5}" type="datetime1">
              <a:rPr lang="zh-CN" altLang="en-US"/>
              <a:t>2022/4/18</a:t>
            </a:fld>
            <a:endParaRPr lang="en-US" altLang="zh-CN" dirty="0"/>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2B0F1ACC-62A4-4CF6-A840-90144ADBDFFB}" type="slidenum">
              <a:rPr lang="zh-CN" altLang="en-US"/>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17"/>
          <p:cNvSpPr>
            <a:spLocks noGrp="1" noChangeArrowheads="1"/>
          </p:cNvSpPr>
          <p:nvPr>
            <p:ph type="dt" sz="half" idx="10"/>
          </p:nvPr>
        </p:nvSpPr>
        <p:spPr/>
        <p:txBody>
          <a:bodyPr/>
          <a:lstStyle>
            <a:lvl1pPr>
              <a:defRPr/>
            </a:lvl1pPr>
          </a:lstStyle>
          <a:p>
            <a:pPr>
              <a:defRPr/>
            </a:pPr>
            <a:fld id="{CEABCAC7-2BAD-47F2-9B7D-CC237F4A7DEB}" type="datetime1">
              <a:rPr lang="zh-CN" altLang="en-US"/>
              <a:t>2022/4/18</a:t>
            </a:fld>
            <a:endParaRPr lang="en-US" altLang="zh-CN" dirty="0"/>
          </a:p>
        </p:txBody>
      </p:sp>
      <p:sp>
        <p:nvSpPr>
          <p:cNvPr id="5" name="Rectangle 18"/>
          <p:cNvSpPr>
            <a:spLocks noGrp="1" noChangeArrowheads="1"/>
          </p:cNvSpPr>
          <p:nvPr>
            <p:ph type="sldNum" sz="quarter" idx="11"/>
          </p:nvPr>
        </p:nvSpPr>
        <p:spPr/>
        <p:txBody>
          <a:bodyPr/>
          <a:lstStyle>
            <a:lvl1pPr>
              <a:defRPr/>
            </a:lvl1pPr>
          </a:lstStyle>
          <a:p>
            <a:pPr>
              <a:defRPr/>
            </a:pPr>
            <a:fld id="{984F6E3F-D114-4581-9E27-D14416837FDD}" type="slidenum">
              <a:rPr lang="zh-CN" altLang="en-US"/>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9F47FFF-3A54-46D2-B86E-EE1F2D67757B}" type="datetime1">
              <a:rPr lang="zh-CN" altLang="en-US"/>
              <a:t>2022/4/18</a:t>
            </a:fld>
            <a:endParaRPr lang="en-US" altLang="zh-CN"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D490DAF-8BD5-44B3-B3B0-D2C2B62F6D76}" type="slidenum">
              <a:rPr lang="zh-CN" altLang="en-US"/>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3D875D1-3847-465E-B14D-AA0A1D428C92}" type="datetime1">
              <a:rPr lang="zh-CN" altLang="en-US"/>
              <a:t>2022/4/18</a:t>
            </a:fld>
            <a:endParaRPr lang="en-US" altLang="zh-CN"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748931A-69A8-4FC6-B2AF-236ECFD88B0D}" type="slidenum">
              <a:rPr lang="zh-CN" altLang="en-US"/>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fld id="{CC08A327-BDCF-41E9-85AD-8F3EFB126ECC}" type="datetime1">
              <a:rPr lang="zh-CN" altLang="en-US"/>
              <a:t>2022/4/18</a:t>
            </a:fld>
            <a:endParaRPr lang="en-US" altLang="zh-CN"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801045F-4BD7-4886-82A0-6AC725E48494}" type="slidenum">
              <a:rPr lang="zh-CN" altLang="en-US"/>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fld id="{5EE214D1-75A4-4629-93F8-BCE68D4F96BC}" type="datetime1">
              <a:rPr lang="zh-CN" altLang="en-US"/>
              <a:t>2022/4/18</a:t>
            </a:fld>
            <a:endParaRPr lang="en-US" altLang="zh-CN"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DB73E86-10F2-4236-9539-A7B90A97837F}" type="slidenum">
              <a:rPr lang="zh-CN" altLang="en-US"/>
              <a:t>‹#›</a:t>
            </a:fld>
            <a:endParaRPr lang="zh-CN" altLang="en-US"/>
          </a:p>
        </p:txBody>
      </p:sp>
    </p:spTree>
  </p:cSld>
  <p:clrMapOvr>
    <a:masterClrMapping/>
  </p:clrMapOvr>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5" name="标题 4"/>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7" name="内容占位符 6"/>
          <p:cNvSpPr>
            <a:spLocks noGrp="1"/>
          </p:cNvSpPr>
          <p:nvPr>
            <p:ph sz="quarter" idx="12"/>
          </p:nvPr>
        </p:nvSpPr>
        <p:spPr>
          <a:xfrm>
            <a:off x="5292725" y="188913"/>
            <a:ext cx="914400" cy="9144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17"/>
          <p:cNvSpPr>
            <a:spLocks noGrp="1" noChangeArrowheads="1"/>
          </p:cNvSpPr>
          <p:nvPr>
            <p:ph type="dt" sz="half" idx="13"/>
          </p:nvPr>
        </p:nvSpPr>
        <p:spPr/>
        <p:txBody>
          <a:bodyPr/>
          <a:lstStyle>
            <a:lvl1pPr>
              <a:defRPr/>
            </a:lvl1pPr>
          </a:lstStyle>
          <a:p>
            <a:pPr>
              <a:defRPr/>
            </a:pPr>
            <a:endParaRPr lang="zh-CN" altLang="en-US"/>
          </a:p>
        </p:txBody>
      </p:sp>
      <p:sp>
        <p:nvSpPr>
          <p:cNvPr id="6" name="Rectangle 18"/>
          <p:cNvSpPr>
            <a:spLocks noGrp="1" noChangeArrowheads="1"/>
          </p:cNvSpPr>
          <p:nvPr>
            <p:ph type="sldNum" sz="quarter" idx="14"/>
          </p:nvPr>
        </p:nvSpPr>
        <p:spPr/>
        <p:txBody>
          <a:bodyPr/>
          <a:lstStyle>
            <a:lvl1pPr>
              <a:defRPr/>
            </a:lvl1pPr>
          </a:lstStyle>
          <a:p>
            <a:pPr>
              <a:defRPr/>
            </a:pPr>
            <a:fld id="{3B6D64F1-D26E-4141-81BA-5BFBD59AAA0A}" type="slidenum">
              <a:rPr lang="zh-CN" altLang="en-US"/>
              <a:t>‹#›</a:t>
            </a:fld>
            <a:endParaRPr lang="zh-CN" alt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301625" y="685800"/>
            <a:ext cx="8540750" cy="1143000"/>
          </a:xfrm>
        </p:spPr>
        <p:txBody>
          <a:bodyPr/>
          <a:lstStyle/>
          <a:p>
            <a:r>
              <a:rPr lang="zh-CN" altLang="en-US" noProof="1"/>
              <a:t>单击此处编辑母版标题样式</a:t>
            </a:r>
          </a:p>
        </p:txBody>
      </p:sp>
      <p:sp>
        <p:nvSpPr>
          <p:cNvPr id="3" name="内容占位符 2"/>
          <p:cNvSpPr>
            <a:spLocks noGrp="1"/>
          </p:cNvSpPr>
          <p:nvPr>
            <p:ph sz="quarter" idx="1"/>
          </p:nvPr>
        </p:nvSpPr>
        <p:spPr>
          <a:xfrm>
            <a:off x="628650" y="1825625"/>
            <a:ext cx="3886200" cy="20986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quarter" idx="2"/>
          </p:nvPr>
        </p:nvSpPr>
        <p:spPr>
          <a:xfrm>
            <a:off x="4629150" y="1825625"/>
            <a:ext cx="3886200" cy="20986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内容占位符 4"/>
          <p:cNvSpPr>
            <a:spLocks noGrp="1"/>
          </p:cNvSpPr>
          <p:nvPr>
            <p:ph sz="quarter" idx="3"/>
          </p:nvPr>
        </p:nvSpPr>
        <p:spPr>
          <a:xfrm>
            <a:off x="628650" y="4076700"/>
            <a:ext cx="3886200" cy="21002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6" name="内容占位符 5"/>
          <p:cNvSpPr>
            <a:spLocks noGrp="1"/>
          </p:cNvSpPr>
          <p:nvPr>
            <p:ph sz="quarter" idx="4"/>
          </p:nvPr>
        </p:nvSpPr>
        <p:spPr>
          <a:xfrm>
            <a:off x="4629150" y="4076700"/>
            <a:ext cx="3886200" cy="21002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0"/>
          </p:nvPr>
        </p:nvSpPr>
        <p:spPr/>
        <p:txBody>
          <a:bodyPr/>
          <a:lstStyle>
            <a:lvl1pPr>
              <a:defRPr/>
            </a:lvl1pPr>
          </a:lstStyle>
          <a:p>
            <a:pPr>
              <a:defRPr/>
            </a:pPr>
            <a:endParaRPr lang="zh-CN" altLang="en-US"/>
          </a:p>
        </p:txBody>
      </p:sp>
      <p:sp>
        <p:nvSpPr>
          <p:cNvPr id="8" name="页脚占位符 7"/>
          <p:cNvSpPr>
            <a:spLocks noGrp="1"/>
          </p:cNvSpPr>
          <p:nvPr>
            <p:ph type="ftr" sz="quarter" idx="11"/>
          </p:nvPr>
        </p:nvSpPr>
        <p:spPr>
          <a:xfrm>
            <a:off x="3124200" y="6019800"/>
            <a:ext cx="2895600" cy="476250"/>
          </a:xfrm>
        </p:spPr>
        <p:txBody>
          <a:bodyPr/>
          <a:lstStyle>
            <a:lvl1pPr>
              <a:defRPr noProof="1"/>
            </a:lvl1pPr>
          </a:lstStyle>
          <a:p>
            <a:pPr>
              <a:defRPr/>
            </a:pPr>
            <a:endParaRPr lang="zh-CN" altLang="en-US"/>
          </a:p>
        </p:txBody>
      </p:sp>
      <p:sp>
        <p:nvSpPr>
          <p:cNvPr id="9" name="灯片编号占位符 8"/>
          <p:cNvSpPr>
            <a:spLocks noGrp="1"/>
          </p:cNvSpPr>
          <p:nvPr>
            <p:ph type="sldNum" sz="quarter" idx="12"/>
          </p:nvPr>
        </p:nvSpPr>
        <p:spPr/>
        <p:txBody>
          <a:bodyPr/>
          <a:lstStyle>
            <a:lvl1pPr>
              <a:defRPr/>
            </a:lvl1pPr>
          </a:lstStyle>
          <a:p>
            <a:pPr>
              <a:defRPr/>
            </a:pPr>
            <a:fld id="{E5020FEC-3110-4F06-8F25-248E0066381C}" type="slidenum">
              <a:rPr lang="zh-CN" altLang="en-US"/>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685800"/>
            <a:ext cx="8540750" cy="1143000"/>
          </a:xfrm>
        </p:spPr>
        <p:txBody>
          <a:bodyPr/>
          <a:lstStyle/>
          <a:p>
            <a:r>
              <a:rPr lang="zh-CN" altLang="en-US" noProof="1"/>
              <a:t>单击此处编辑母版标题样式</a:t>
            </a:r>
          </a:p>
        </p:txBody>
      </p:sp>
      <p:sp>
        <p:nvSpPr>
          <p:cNvPr id="3" name="文本占位符 2"/>
          <p:cNvSpPr>
            <a:spLocks noGrp="1"/>
          </p:cNvSpPr>
          <p:nvPr>
            <p:ph type="body" sz="half" idx="1"/>
          </p:nvPr>
        </p:nvSpPr>
        <p:spPr>
          <a:xfrm>
            <a:off x="628650" y="1825625"/>
            <a:ext cx="38862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a:xfrm>
            <a:off x="3124200" y="6019800"/>
            <a:ext cx="2895600" cy="476250"/>
          </a:xfrm>
        </p:spPr>
        <p:txBody>
          <a:bodyPr/>
          <a:lstStyle>
            <a:lvl1pPr>
              <a:defRPr noProof="1"/>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AB81ADB1-E14E-4A50-8E90-88513BFAF15B}" type="slidenum">
              <a:rPr lang="zh-CN" altLang="en-US"/>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17"/>
          <p:cNvSpPr>
            <a:spLocks noGrp="1" noChangeArrowheads="1"/>
          </p:cNvSpPr>
          <p:nvPr>
            <p:ph type="dt" sz="half" idx="10"/>
          </p:nvPr>
        </p:nvSpPr>
        <p:spPr/>
        <p:txBody>
          <a:bodyPr/>
          <a:lstStyle>
            <a:lvl1pPr>
              <a:defRPr/>
            </a:lvl1pPr>
          </a:lstStyle>
          <a:p>
            <a:pPr>
              <a:defRPr/>
            </a:pPr>
            <a:fld id="{BD6330B1-B604-486F-8357-667BACE04B06}" type="datetime1">
              <a:rPr lang="zh-CN" altLang="en-US"/>
              <a:t>2022/4/18</a:t>
            </a:fld>
            <a:endParaRPr lang="en-US" altLang="zh-CN" dirty="0"/>
          </a:p>
        </p:txBody>
      </p:sp>
      <p:sp>
        <p:nvSpPr>
          <p:cNvPr id="4" name="Rectangle 18"/>
          <p:cNvSpPr>
            <a:spLocks noGrp="1" noChangeArrowheads="1"/>
          </p:cNvSpPr>
          <p:nvPr>
            <p:ph type="sldNum" sz="quarter" idx="11"/>
          </p:nvPr>
        </p:nvSpPr>
        <p:spPr/>
        <p:txBody>
          <a:bodyPr/>
          <a:lstStyle>
            <a:lvl1pPr>
              <a:defRPr/>
            </a:lvl1pPr>
          </a:lstStyle>
          <a:p>
            <a:pPr>
              <a:defRPr/>
            </a:pPr>
            <a:fld id="{19F2F10D-02E1-4071-93B0-CC0773B3A41C}" type="slidenum">
              <a:rPr lang="zh-CN" altLang="en-US"/>
              <a:t>‹#›</a:t>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17"/>
          <p:cNvSpPr>
            <a:spLocks noGrp="1" noChangeArrowheads="1"/>
          </p:cNvSpPr>
          <p:nvPr>
            <p:ph type="dt" sz="half" idx="10"/>
          </p:nvPr>
        </p:nvSpPr>
        <p:spPr/>
        <p:txBody>
          <a:bodyPr/>
          <a:lstStyle>
            <a:lvl1pPr>
              <a:defRPr/>
            </a:lvl1pPr>
          </a:lstStyle>
          <a:p>
            <a:pPr>
              <a:defRPr/>
            </a:pPr>
            <a:fld id="{A3FFC101-C858-4EA0-96FF-B4C177C826F8}" type="datetime1">
              <a:rPr lang="zh-CN" altLang="en-US"/>
              <a:t>2022/4/18</a:t>
            </a:fld>
            <a:endParaRPr lang="en-US" altLang="zh-CN" dirty="0"/>
          </a:p>
        </p:txBody>
      </p:sp>
      <p:sp>
        <p:nvSpPr>
          <p:cNvPr id="5" name="Rectangle 18"/>
          <p:cNvSpPr>
            <a:spLocks noGrp="1" noChangeArrowheads="1"/>
          </p:cNvSpPr>
          <p:nvPr>
            <p:ph type="sldNum" sz="quarter" idx="11"/>
          </p:nvPr>
        </p:nvSpPr>
        <p:spPr/>
        <p:txBody>
          <a:bodyPr/>
          <a:lstStyle>
            <a:lvl1pPr>
              <a:defRPr/>
            </a:lvl1pPr>
          </a:lstStyle>
          <a:p>
            <a:pPr>
              <a:defRPr/>
            </a:pPr>
            <a:fld id="{A7B5ABC2-0A2B-4895-94FA-08EDFDC17CB7}" type="slidenum">
              <a:rPr lang="zh-CN" altLang="en-US"/>
              <a:t>‹#›</a:t>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17"/>
          <p:cNvSpPr>
            <a:spLocks noGrp="1" noChangeArrowheads="1"/>
          </p:cNvSpPr>
          <p:nvPr>
            <p:ph type="dt" sz="half" idx="10"/>
          </p:nvPr>
        </p:nvSpPr>
        <p:spPr/>
        <p:txBody>
          <a:bodyPr/>
          <a:lstStyle>
            <a:lvl1pPr>
              <a:defRPr/>
            </a:lvl1pPr>
          </a:lstStyle>
          <a:p>
            <a:pPr>
              <a:defRPr/>
            </a:pPr>
            <a:fld id="{ECDE6652-58BA-4FA7-B6D8-7B441E5E8910}" type="datetime1">
              <a:rPr lang="zh-CN" altLang="en-US"/>
              <a:t>2022/4/18</a:t>
            </a:fld>
            <a:endParaRPr lang="en-US" altLang="zh-CN" dirty="0"/>
          </a:p>
        </p:txBody>
      </p:sp>
      <p:sp>
        <p:nvSpPr>
          <p:cNvPr id="6" name="Rectangle 18"/>
          <p:cNvSpPr>
            <a:spLocks noGrp="1" noChangeArrowheads="1"/>
          </p:cNvSpPr>
          <p:nvPr>
            <p:ph type="sldNum" sz="quarter" idx="11"/>
          </p:nvPr>
        </p:nvSpPr>
        <p:spPr/>
        <p:txBody>
          <a:bodyPr/>
          <a:lstStyle>
            <a:lvl1pPr>
              <a:defRPr/>
            </a:lvl1pPr>
          </a:lstStyle>
          <a:p>
            <a:pPr>
              <a:defRPr/>
            </a:pPr>
            <a:fld id="{B5DA60C8-A4C1-472E-85AB-C611D1C23CC2}" type="slidenum">
              <a:rPr lang="zh-CN" altLang="en-US"/>
              <a:t>‹#›</a:t>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17"/>
          <p:cNvSpPr>
            <a:spLocks noGrp="1" noChangeArrowheads="1"/>
          </p:cNvSpPr>
          <p:nvPr>
            <p:ph type="dt" sz="half" idx="10"/>
          </p:nvPr>
        </p:nvSpPr>
        <p:spPr/>
        <p:txBody>
          <a:bodyPr/>
          <a:lstStyle>
            <a:lvl1pPr>
              <a:defRPr/>
            </a:lvl1pPr>
          </a:lstStyle>
          <a:p>
            <a:pPr>
              <a:defRPr/>
            </a:pPr>
            <a:fld id="{60857070-8AEC-494F-968C-A1F8575D9A95}" type="datetime1">
              <a:rPr lang="zh-CN" altLang="en-US"/>
              <a:t>2022/4/18</a:t>
            </a:fld>
            <a:endParaRPr lang="en-US" altLang="zh-CN" dirty="0"/>
          </a:p>
        </p:txBody>
      </p:sp>
      <p:sp>
        <p:nvSpPr>
          <p:cNvPr id="8" name="Rectangle 18"/>
          <p:cNvSpPr>
            <a:spLocks noGrp="1" noChangeArrowheads="1"/>
          </p:cNvSpPr>
          <p:nvPr>
            <p:ph type="sldNum" sz="quarter" idx="11"/>
          </p:nvPr>
        </p:nvSpPr>
        <p:spPr/>
        <p:txBody>
          <a:bodyPr/>
          <a:lstStyle>
            <a:lvl1pPr>
              <a:defRPr/>
            </a:lvl1pPr>
          </a:lstStyle>
          <a:p>
            <a:pPr>
              <a:defRPr/>
            </a:pPr>
            <a:fld id="{DF4F5264-1E24-482E-BC3F-022D4DF70B16}" type="slidenum">
              <a:rPr lang="zh-CN" altLang="en-US"/>
              <a:t>‹#›</a:t>
            </a:fld>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CA23F97-4731-4836-A219-7EAFDB133218}" type="datetimeFigureOut">
              <a:rPr lang="zh-CN" altLang="en-US" smtClean="0"/>
              <a:t>2022/4/18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FF67F7A-A213-42B0-8DC3-C77C3DF04F51}"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kumimoji="1" b="1"/>
            </a:lvl1pPr>
          </a:lstStyle>
          <a:p>
            <a:fld id="{BCA23F97-4731-4836-A219-7EAFDB133218}" type="datetimeFigureOut">
              <a:rPr lang="zh-CN" altLang="en-US" smtClean="0"/>
              <a:t>2022/4/18</a:t>
            </a:fld>
            <a:endParaRPr lang="zh-CN" altLang="en-US"/>
          </a:p>
        </p:txBody>
      </p:sp>
      <p:sp>
        <p:nvSpPr>
          <p:cNvPr id="5" name="页脚占位符 4"/>
          <p:cNvSpPr>
            <a:spLocks noGrp="1"/>
          </p:cNvSpPr>
          <p:nvPr>
            <p:ph type="ftr" sz="quarter" idx="11"/>
          </p:nvPr>
        </p:nvSpPr>
        <p:spPr/>
        <p:txBody>
          <a:bodyPr/>
          <a:lstStyle>
            <a:lvl1pPr>
              <a:defRPr kumimoji="1" b="1"/>
            </a:lvl1pPr>
          </a:lstStyle>
          <a:p>
            <a:endParaRPr lang="zh-CN" altLang="en-US"/>
          </a:p>
        </p:txBody>
      </p:sp>
      <p:sp>
        <p:nvSpPr>
          <p:cNvPr id="6" name="灯片编号占位符 5"/>
          <p:cNvSpPr>
            <a:spLocks noGrp="1"/>
          </p:cNvSpPr>
          <p:nvPr>
            <p:ph type="sldNum" sz="quarter" idx="12"/>
          </p:nvPr>
        </p:nvSpPr>
        <p:spPr/>
        <p:txBody>
          <a:bodyPr/>
          <a:lstStyle>
            <a:lvl1pPr>
              <a:defRPr kumimoji="1" b="1"/>
            </a:lvl1pPr>
          </a:lstStyle>
          <a:p>
            <a:fld id="{AFF67F7A-A213-42B0-8DC3-C77C3DF04F51}"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kumimoji="1" b="1"/>
            </a:lvl1pPr>
          </a:lstStyle>
          <a:p>
            <a:fld id="{BCA23F97-4731-4836-A219-7EAFDB133218}" type="datetimeFigureOut">
              <a:rPr lang="zh-CN" altLang="en-US" smtClean="0"/>
              <a:t>2022/4/18</a:t>
            </a:fld>
            <a:endParaRPr lang="zh-CN" altLang="en-US"/>
          </a:p>
        </p:txBody>
      </p:sp>
      <p:sp>
        <p:nvSpPr>
          <p:cNvPr id="5" name="页脚占位符 4"/>
          <p:cNvSpPr>
            <a:spLocks noGrp="1"/>
          </p:cNvSpPr>
          <p:nvPr>
            <p:ph type="ftr" sz="quarter" idx="11"/>
          </p:nvPr>
        </p:nvSpPr>
        <p:spPr/>
        <p:txBody>
          <a:bodyPr/>
          <a:lstStyle>
            <a:lvl1pPr>
              <a:defRPr kumimoji="1" b="1"/>
            </a:lvl1pPr>
          </a:lstStyle>
          <a:p>
            <a:endParaRPr lang="zh-CN" altLang="en-US"/>
          </a:p>
        </p:txBody>
      </p:sp>
      <p:sp>
        <p:nvSpPr>
          <p:cNvPr id="6" name="灯片编号占位符 5"/>
          <p:cNvSpPr>
            <a:spLocks noGrp="1"/>
          </p:cNvSpPr>
          <p:nvPr>
            <p:ph type="sldNum" sz="quarter" idx="12"/>
          </p:nvPr>
        </p:nvSpPr>
        <p:spPr/>
        <p:txBody>
          <a:bodyPr/>
          <a:lstStyle>
            <a:lvl1pPr>
              <a:defRPr kumimoji="1" b="1"/>
            </a:lvl1pPr>
          </a:lstStyle>
          <a:p>
            <a:fld id="{AFF67F7A-A213-42B0-8DC3-C77C3DF04F51}" type="slidenum">
              <a:rPr lang="zh-CN" altLang="en-US" smtClean="0"/>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a:t>单击此处编辑母版标题样式</a:t>
            </a:r>
          </a:p>
        </p:txBody>
      </p:sp>
      <p:sp>
        <p:nvSpPr>
          <p:cNvPr id="3" name="表格占位符 2"/>
          <p:cNvSpPr>
            <a:spLocks noGrp="1"/>
          </p:cNvSpPr>
          <p:nvPr>
            <p:ph type="tbl" idx="1" hasCustomPrompt="1"/>
          </p:nvPr>
        </p:nvSpPr>
        <p:spPr>
          <a:xfrm>
            <a:off x="701675" y="1628775"/>
            <a:ext cx="7829550" cy="4364038"/>
          </a:xfrm>
        </p:spPr>
        <p:txBody>
          <a:bodyPr/>
          <a:lstStyle/>
          <a:p>
            <a:pPr lvl="0"/>
            <a:r>
              <a:rPr lang="zh-CN" altLang="en-US" noProof="0"/>
              <a:t>单击图标添加表格</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910F921-BB02-4D09-B085-9DBCA4549823}" type="datetime1">
              <a:rPr lang="zh-CN" altLang="en-US"/>
              <a:t>2022/4/18</a:t>
            </a:fld>
            <a:endParaRPr lang="en-US" altLang="zh-CN"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01B1446-F549-4CB1-ABFA-5F8A6363853F}" type="slidenum">
              <a:rPr lang="zh-CN" altLang="en-US"/>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fld id="{F04EC165-C71A-4EF9-A9CD-BF40D0846ED8}" type="datetime1">
              <a:rPr lang="zh-CN" altLang="en-US"/>
              <a:t>2022/4/18</a:t>
            </a:fld>
            <a:endParaRPr lang="en-US" altLang="zh-CN"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40FE089-C27F-4AB8-9149-6C30D31E48FB}" type="slidenum">
              <a:rPr lang="zh-CN" altLang="en-US"/>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Rectangle 17"/>
          <p:cNvSpPr>
            <a:spLocks noGrp="1" noChangeArrowheads="1"/>
          </p:cNvSpPr>
          <p:nvPr>
            <p:ph type="dt" sz="half" idx="10"/>
          </p:nvPr>
        </p:nvSpPr>
        <p:spPr/>
        <p:txBody>
          <a:bodyPr/>
          <a:lstStyle>
            <a:lvl1pPr>
              <a:defRPr/>
            </a:lvl1pPr>
          </a:lstStyle>
          <a:p>
            <a:pPr>
              <a:defRPr/>
            </a:pPr>
            <a:fld id="{CC720904-F903-4B26-A912-9606529A0498}" type="datetime1">
              <a:rPr lang="zh-CN" altLang="en-US"/>
              <a:t>2022/4/18</a:t>
            </a:fld>
            <a:endParaRPr lang="en-US" altLang="zh-CN" dirty="0"/>
          </a:p>
        </p:txBody>
      </p:sp>
      <p:sp>
        <p:nvSpPr>
          <p:cNvPr id="4" name="Rectangle 18"/>
          <p:cNvSpPr>
            <a:spLocks noGrp="1" noChangeArrowheads="1"/>
          </p:cNvSpPr>
          <p:nvPr>
            <p:ph type="sldNum" sz="quarter" idx="11"/>
          </p:nvPr>
        </p:nvSpPr>
        <p:spPr/>
        <p:txBody>
          <a:bodyPr/>
          <a:lstStyle>
            <a:lvl1pPr>
              <a:defRPr/>
            </a:lvl1pPr>
          </a:lstStyle>
          <a:p>
            <a:pPr>
              <a:defRPr/>
            </a:pPr>
            <a:fld id="{7B9645F4-8177-48A3-A7B6-1F12BC87FB74}" type="slidenum">
              <a:rPr lang="zh-CN" altLang="en-US"/>
              <a:t>‹#›</a:t>
            </a:fld>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405511EE-ABDA-46D8-B5FF-74B7A442DB71}" type="datetime1">
              <a:rPr lang="zh-CN" altLang="en-US"/>
              <a:t>2022/4/18</a:t>
            </a:fld>
            <a:endParaRPr lang="en-US" altLang="zh-CN"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F0A5BAA-CA3D-4291-8E45-4127198C86CC}" type="slidenum">
              <a:rPr lang="zh-CN" altLang="en-US"/>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p:cNvSpPr>
            <a:spLocks noGrp="1"/>
          </p:cNvSpPr>
          <p:nvPr>
            <p:ph type="dt" sz="half" idx="10"/>
          </p:nvPr>
        </p:nvSpPr>
        <p:spPr/>
        <p:txBody>
          <a:bodyPr/>
          <a:lstStyle>
            <a:lvl1pPr>
              <a:defRPr/>
            </a:lvl1pPr>
          </a:lstStyle>
          <a:p>
            <a:pPr>
              <a:defRPr/>
            </a:pPr>
            <a:fld id="{171A1043-B440-49C9-8F39-3594C4286FBE}" type="datetime1">
              <a:rPr lang="zh-CN" altLang="en-US"/>
              <a:t>2022/4/18</a:t>
            </a:fld>
            <a:endParaRPr lang="en-US" altLang="zh-CN"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639E7C7-2B73-4B61-99B1-A4DD1ABAA1B3}" type="slidenum">
              <a:rPr lang="zh-CN" altLang="en-US"/>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p:cNvSpPr>
            <a:spLocks noGrp="1"/>
          </p:cNvSpPr>
          <p:nvPr>
            <p:ph type="dt" sz="half" idx="10"/>
          </p:nvPr>
        </p:nvSpPr>
        <p:spPr/>
        <p:txBody>
          <a:bodyPr/>
          <a:lstStyle>
            <a:lvl1pPr>
              <a:defRPr/>
            </a:lvl1pPr>
          </a:lstStyle>
          <a:p>
            <a:pPr>
              <a:defRPr/>
            </a:pPr>
            <a:fld id="{BD37E386-EA54-4790-961D-59B752150157}" type="datetime1">
              <a:rPr lang="zh-CN" altLang="en-US"/>
              <a:t>2022/4/18</a:t>
            </a:fld>
            <a:endParaRPr lang="en-US" altLang="zh-CN" dirty="0"/>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CEEC870B-E835-4921-B049-7473F1D5D2E1}" type="slidenum">
              <a:rPr lang="zh-CN" altLang="en-US"/>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E0A1594C-F1D9-4590-8EBD-5476730DF9DD}" type="datetime1">
              <a:rPr lang="zh-CN" altLang="en-US"/>
              <a:t>2022/4/18</a:t>
            </a:fld>
            <a:endParaRPr lang="en-US" altLang="zh-CN" dirty="0"/>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A2978F3-5439-4FAD-A2A9-3D9E5BD53396}" type="slidenum">
              <a:rPr lang="zh-CN" altLang="en-US"/>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1C82BEE-F0EC-43D8-8BE3-CDCFE556A6F5}" type="datetime1">
              <a:rPr lang="zh-CN" altLang="en-US"/>
              <a:t>2022/4/18</a:t>
            </a:fld>
            <a:endParaRPr lang="en-US" altLang="zh-CN" dirty="0"/>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2B0F1ACC-62A4-4CF6-A840-90144ADBDFFB}" type="slidenum">
              <a:rPr lang="zh-CN" altLang="en-US"/>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9F47FFF-3A54-46D2-B86E-EE1F2D67757B}" type="datetime1">
              <a:rPr lang="zh-CN" altLang="en-US"/>
              <a:t>2022/4/18</a:t>
            </a:fld>
            <a:endParaRPr lang="en-US" altLang="zh-CN"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D490DAF-8BD5-44B3-B3B0-D2C2B62F6D76}" type="slidenum">
              <a:rPr lang="zh-CN" altLang="en-US"/>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3D875D1-3847-465E-B14D-AA0A1D428C92}" type="datetime1">
              <a:rPr lang="zh-CN" altLang="en-US"/>
              <a:t>2022/4/18</a:t>
            </a:fld>
            <a:endParaRPr lang="en-US" altLang="zh-CN"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748931A-69A8-4FC6-B2AF-236ECFD88B0D}" type="slidenum">
              <a:rPr lang="zh-CN" altLang="en-US"/>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fld id="{CC08A327-BDCF-41E9-85AD-8F3EFB126ECC}" type="datetime1">
              <a:rPr lang="zh-CN" altLang="en-US"/>
              <a:t>2022/4/18</a:t>
            </a:fld>
            <a:endParaRPr lang="en-US" altLang="zh-CN"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801045F-4BD7-4886-82A0-6AC725E48494}" type="slidenum">
              <a:rPr lang="zh-CN" altLang="en-US"/>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fld id="{5EE214D1-75A4-4629-93F8-BCE68D4F96BC}" type="datetime1">
              <a:rPr lang="zh-CN" altLang="en-US"/>
              <a:t>2022/4/18</a:t>
            </a:fld>
            <a:endParaRPr lang="en-US" altLang="zh-CN"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DB73E86-10F2-4236-9539-A7B90A97837F}" type="slidenum">
              <a:rPr lang="zh-CN" altLang="en-US"/>
              <a:t>‹#›</a:t>
            </a:fld>
            <a:endParaRPr lang="zh-CN" altLang="en-US"/>
          </a:p>
        </p:txBody>
      </p:sp>
    </p:spTree>
  </p:cSld>
  <p:clrMapOvr>
    <a:masterClrMapping/>
  </p:clrMapOvr>
  <p:hf sldNum="0" hdr="0" ftr="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5" name="标题 4"/>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7" name="内容占位符 6"/>
          <p:cNvSpPr>
            <a:spLocks noGrp="1"/>
          </p:cNvSpPr>
          <p:nvPr>
            <p:ph sz="quarter" idx="12"/>
          </p:nvPr>
        </p:nvSpPr>
        <p:spPr>
          <a:xfrm>
            <a:off x="5292725" y="188913"/>
            <a:ext cx="914400" cy="9144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17"/>
          <p:cNvSpPr>
            <a:spLocks noGrp="1" noChangeArrowheads="1"/>
          </p:cNvSpPr>
          <p:nvPr>
            <p:ph type="dt" sz="half" idx="13"/>
          </p:nvPr>
        </p:nvSpPr>
        <p:spPr/>
        <p:txBody>
          <a:bodyPr/>
          <a:lstStyle>
            <a:lvl1pPr>
              <a:defRPr/>
            </a:lvl1pPr>
          </a:lstStyle>
          <a:p>
            <a:pPr>
              <a:defRPr/>
            </a:pPr>
            <a:endParaRPr lang="zh-CN" altLang="en-US"/>
          </a:p>
        </p:txBody>
      </p:sp>
      <p:sp>
        <p:nvSpPr>
          <p:cNvPr id="6" name="Rectangle 18"/>
          <p:cNvSpPr>
            <a:spLocks noGrp="1" noChangeArrowheads="1"/>
          </p:cNvSpPr>
          <p:nvPr>
            <p:ph type="sldNum" sz="quarter" idx="14"/>
          </p:nvPr>
        </p:nvSpPr>
        <p:spPr/>
        <p:txBody>
          <a:bodyPr/>
          <a:lstStyle>
            <a:lvl1pPr>
              <a:defRPr/>
            </a:lvl1pPr>
          </a:lstStyle>
          <a:p>
            <a:pPr>
              <a:defRPr/>
            </a:pPr>
            <a:fld id="{3B6D64F1-D26E-4141-81BA-5BFBD59AAA0A}" type="slidenum">
              <a:rPr lang="zh-CN" altLang="en-US"/>
              <a:t>‹#›</a:t>
            </a:fld>
            <a:endParaRPr lang="zh-CN" alt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lvl1pPr>
          </a:lstStyle>
          <a:p>
            <a:pPr>
              <a:defRPr/>
            </a:pPr>
            <a:fld id="{5F9DD5BC-1F81-4CFD-9BE0-B9C0EF1A13A4}" type="datetime1">
              <a:rPr lang="zh-CN" altLang="en-US"/>
              <a:t>2022/4/18</a:t>
            </a:fld>
            <a:endParaRPr lang="en-US" altLang="zh-CN" dirty="0"/>
          </a:p>
        </p:txBody>
      </p:sp>
      <p:sp>
        <p:nvSpPr>
          <p:cNvPr id="3" name="Rectangle 18"/>
          <p:cNvSpPr>
            <a:spLocks noGrp="1" noChangeArrowheads="1"/>
          </p:cNvSpPr>
          <p:nvPr>
            <p:ph type="sldNum" sz="quarter" idx="11"/>
          </p:nvPr>
        </p:nvSpPr>
        <p:spPr/>
        <p:txBody>
          <a:bodyPr/>
          <a:lstStyle>
            <a:lvl1pPr>
              <a:defRPr/>
            </a:lvl1pPr>
          </a:lstStyle>
          <a:p>
            <a:pPr>
              <a:defRPr/>
            </a:pPr>
            <a:fld id="{24080373-990B-4016-A75B-4F35AAE46E0A}" type="slidenum">
              <a:rPr lang="zh-CN" altLang="en-US"/>
              <a:t>‹#›</a:t>
            </a:fld>
            <a:endParaRPr lang="zh-CN"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301625" y="685800"/>
            <a:ext cx="8540750" cy="1143000"/>
          </a:xfrm>
        </p:spPr>
        <p:txBody>
          <a:bodyPr/>
          <a:lstStyle/>
          <a:p>
            <a:r>
              <a:rPr lang="zh-CN" altLang="en-US" noProof="1"/>
              <a:t>单击此处编辑母版标题样式</a:t>
            </a:r>
          </a:p>
        </p:txBody>
      </p:sp>
      <p:sp>
        <p:nvSpPr>
          <p:cNvPr id="3" name="内容占位符 2"/>
          <p:cNvSpPr>
            <a:spLocks noGrp="1"/>
          </p:cNvSpPr>
          <p:nvPr>
            <p:ph sz="quarter" idx="1"/>
          </p:nvPr>
        </p:nvSpPr>
        <p:spPr>
          <a:xfrm>
            <a:off x="628650" y="1825625"/>
            <a:ext cx="3886200" cy="20986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quarter" idx="2"/>
          </p:nvPr>
        </p:nvSpPr>
        <p:spPr>
          <a:xfrm>
            <a:off x="4629150" y="1825625"/>
            <a:ext cx="3886200" cy="209867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内容占位符 4"/>
          <p:cNvSpPr>
            <a:spLocks noGrp="1"/>
          </p:cNvSpPr>
          <p:nvPr>
            <p:ph sz="quarter" idx="3"/>
          </p:nvPr>
        </p:nvSpPr>
        <p:spPr>
          <a:xfrm>
            <a:off x="628650" y="4076700"/>
            <a:ext cx="3886200" cy="21002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6" name="内容占位符 5"/>
          <p:cNvSpPr>
            <a:spLocks noGrp="1"/>
          </p:cNvSpPr>
          <p:nvPr>
            <p:ph sz="quarter" idx="4"/>
          </p:nvPr>
        </p:nvSpPr>
        <p:spPr>
          <a:xfrm>
            <a:off x="4629150" y="4076700"/>
            <a:ext cx="3886200" cy="21002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0"/>
          </p:nvPr>
        </p:nvSpPr>
        <p:spPr/>
        <p:txBody>
          <a:bodyPr/>
          <a:lstStyle>
            <a:lvl1pPr>
              <a:defRPr/>
            </a:lvl1pPr>
          </a:lstStyle>
          <a:p>
            <a:pPr>
              <a:defRPr/>
            </a:pPr>
            <a:endParaRPr lang="zh-CN" altLang="en-US"/>
          </a:p>
        </p:txBody>
      </p:sp>
      <p:sp>
        <p:nvSpPr>
          <p:cNvPr id="8" name="页脚占位符 7"/>
          <p:cNvSpPr>
            <a:spLocks noGrp="1"/>
          </p:cNvSpPr>
          <p:nvPr>
            <p:ph type="ftr" sz="quarter" idx="11"/>
          </p:nvPr>
        </p:nvSpPr>
        <p:spPr>
          <a:xfrm>
            <a:off x="3124200" y="6019800"/>
            <a:ext cx="2895600" cy="476250"/>
          </a:xfrm>
        </p:spPr>
        <p:txBody>
          <a:bodyPr/>
          <a:lstStyle>
            <a:lvl1pPr>
              <a:defRPr noProof="1"/>
            </a:lvl1pPr>
          </a:lstStyle>
          <a:p>
            <a:pPr>
              <a:defRPr/>
            </a:pPr>
            <a:endParaRPr lang="zh-CN" altLang="en-US"/>
          </a:p>
        </p:txBody>
      </p:sp>
      <p:sp>
        <p:nvSpPr>
          <p:cNvPr id="9" name="灯片编号占位符 8"/>
          <p:cNvSpPr>
            <a:spLocks noGrp="1"/>
          </p:cNvSpPr>
          <p:nvPr>
            <p:ph type="sldNum" sz="quarter" idx="12"/>
          </p:nvPr>
        </p:nvSpPr>
        <p:spPr/>
        <p:txBody>
          <a:bodyPr/>
          <a:lstStyle>
            <a:lvl1pPr>
              <a:defRPr/>
            </a:lvl1pPr>
          </a:lstStyle>
          <a:p>
            <a:pPr>
              <a:defRPr/>
            </a:pPr>
            <a:fld id="{E5020FEC-3110-4F06-8F25-248E0066381C}" type="slidenum">
              <a:rPr lang="zh-CN" altLang="en-US"/>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685800"/>
            <a:ext cx="8540750" cy="1143000"/>
          </a:xfrm>
        </p:spPr>
        <p:txBody>
          <a:bodyPr/>
          <a:lstStyle/>
          <a:p>
            <a:r>
              <a:rPr lang="zh-CN" altLang="en-US" noProof="1"/>
              <a:t>单击此处编辑母版标题样式</a:t>
            </a:r>
          </a:p>
        </p:txBody>
      </p:sp>
      <p:sp>
        <p:nvSpPr>
          <p:cNvPr id="3" name="文本占位符 2"/>
          <p:cNvSpPr>
            <a:spLocks noGrp="1"/>
          </p:cNvSpPr>
          <p:nvPr>
            <p:ph type="body" sz="half" idx="1"/>
          </p:nvPr>
        </p:nvSpPr>
        <p:spPr>
          <a:xfrm>
            <a:off x="628650" y="1825625"/>
            <a:ext cx="38862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a:xfrm>
            <a:off x="3124200" y="6019800"/>
            <a:ext cx="2895600" cy="476250"/>
          </a:xfrm>
        </p:spPr>
        <p:txBody>
          <a:bodyPr/>
          <a:lstStyle>
            <a:lvl1pPr>
              <a:defRPr noProof="1"/>
            </a:lvl1pPr>
          </a:lstStyle>
          <a:p>
            <a:pPr>
              <a:defRPr/>
            </a:pPr>
            <a:endParaRPr lang="zh-CN" altLang="en-US"/>
          </a:p>
        </p:txBody>
      </p:sp>
      <p:sp>
        <p:nvSpPr>
          <p:cNvPr id="7" name="灯片编号占位符 6"/>
          <p:cNvSpPr>
            <a:spLocks noGrp="1"/>
          </p:cNvSpPr>
          <p:nvPr>
            <p:ph type="sldNum" sz="quarter" idx="12"/>
          </p:nvPr>
        </p:nvSpPr>
        <p:spPr/>
        <p:txBody>
          <a:bodyPr/>
          <a:lstStyle>
            <a:lvl1pPr>
              <a:defRPr/>
            </a:lvl1pPr>
          </a:lstStyle>
          <a:p>
            <a:pPr>
              <a:defRPr/>
            </a:pPr>
            <a:fld id="{AB81ADB1-E14E-4A50-8E90-88513BFAF15B}" type="slidenum">
              <a:rPr lang="zh-CN" altLang="en-US"/>
              <a:t>‹#›</a:t>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17"/>
          <p:cNvSpPr>
            <a:spLocks noGrp="1" noChangeArrowheads="1"/>
          </p:cNvSpPr>
          <p:nvPr>
            <p:ph type="dt" sz="half" idx="10"/>
          </p:nvPr>
        </p:nvSpPr>
        <p:spPr/>
        <p:txBody>
          <a:bodyPr/>
          <a:lstStyle>
            <a:lvl1pPr>
              <a:defRPr/>
            </a:lvl1pPr>
          </a:lstStyle>
          <a:p>
            <a:pPr>
              <a:defRPr/>
            </a:pPr>
            <a:fld id="{BD6330B1-B604-486F-8357-667BACE04B06}" type="datetime1">
              <a:rPr lang="zh-CN" altLang="en-US"/>
              <a:t>2022/4/18</a:t>
            </a:fld>
            <a:endParaRPr lang="en-US" altLang="zh-CN" dirty="0"/>
          </a:p>
        </p:txBody>
      </p:sp>
      <p:sp>
        <p:nvSpPr>
          <p:cNvPr id="4" name="Rectangle 18"/>
          <p:cNvSpPr>
            <a:spLocks noGrp="1" noChangeArrowheads="1"/>
          </p:cNvSpPr>
          <p:nvPr>
            <p:ph type="sldNum" sz="quarter" idx="11"/>
          </p:nvPr>
        </p:nvSpPr>
        <p:spPr/>
        <p:txBody>
          <a:bodyPr/>
          <a:lstStyle>
            <a:lvl1pPr>
              <a:defRPr/>
            </a:lvl1pPr>
          </a:lstStyle>
          <a:p>
            <a:pPr>
              <a:defRPr/>
            </a:pPr>
            <a:fld id="{19F2F10D-02E1-4071-93B0-CC0773B3A41C}" type="slidenum">
              <a:rPr lang="zh-CN" altLang="en-US"/>
              <a:t>‹#›</a:t>
            </a:fld>
            <a:endParaRPr lang="en-US" altLang="zh-C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946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17"/>
          <p:cNvSpPr>
            <a:spLocks noGrp="1" noChangeArrowheads="1"/>
          </p:cNvSpPr>
          <p:nvPr>
            <p:ph type="dt" sz="half" idx="10"/>
          </p:nvPr>
        </p:nvSpPr>
        <p:spPr/>
        <p:txBody>
          <a:bodyPr/>
          <a:lstStyle>
            <a:lvl1pPr>
              <a:defRPr/>
            </a:lvl1pPr>
          </a:lstStyle>
          <a:p>
            <a:pPr>
              <a:defRPr/>
            </a:pPr>
            <a:fld id="{059593DF-2999-4FAC-8161-DF48077DD16A}" type="datetime1">
              <a:rPr lang="zh-CN" altLang="en-US"/>
              <a:t>2022/4/18</a:t>
            </a:fld>
            <a:endParaRPr lang="en-US" altLang="zh-CN" dirty="0"/>
          </a:p>
        </p:txBody>
      </p:sp>
      <p:sp>
        <p:nvSpPr>
          <p:cNvPr id="6" name="Rectangle 18"/>
          <p:cNvSpPr>
            <a:spLocks noGrp="1" noChangeArrowheads="1"/>
          </p:cNvSpPr>
          <p:nvPr>
            <p:ph type="sldNum" sz="quarter" idx="11"/>
          </p:nvPr>
        </p:nvSpPr>
        <p:spPr/>
        <p:txBody>
          <a:bodyPr/>
          <a:lstStyle>
            <a:lvl1pPr>
              <a:defRPr/>
            </a:lvl1pPr>
          </a:lstStyle>
          <a:p>
            <a:pPr>
              <a:defRPr/>
            </a:pPr>
            <a:fld id="{98BB4FD9-14AE-4558-9525-1D594A8E2B52}" type="slidenum">
              <a:rPr lang="zh-CN" altLang="en-US"/>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17"/>
          <p:cNvSpPr>
            <a:spLocks noGrp="1" noChangeArrowheads="1"/>
          </p:cNvSpPr>
          <p:nvPr>
            <p:ph type="dt" sz="half" idx="10"/>
          </p:nvPr>
        </p:nvSpPr>
        <p:spPr/>
        <p:txBody>
          <a:bodyPr/>
          <a:lstStyle>
            <a:lvl1pPr>
              <a:defRPr/>
            </a:lvl1pPr>
          </a:lstStyle>
          <a:p>
            <a:pPr>
              <a:defRPr/>
            </a:pPr>
            <a:fld id="{286FC990-E8F9-4ED3-B197-70CDAC0D672F}" type="datetime1">
              <a:rPr lang="zh-CN" altLang="en-US"/>
              <a:t>2022/4/18</a:t>
            </a:fld>
            <a:endParaRPr lang="en-US" altLang="zh-CN" dirty="0"/>
          </a:p>
        </p:txBody>
      </p:sp>
      <p:sp>
        <p:nvSpPr>
          <p:cNvPr id="6" name="Rectangle 18"/>
          <p:cNvSpPr>
            <a:spLocks noGrp="1" noChangeArrowheads="1"/>
          </p:cNvSpPr>
          <p:nvPr>
            <p:ph type="sldNum" sz="quarter" idx="11"/>
          </p:nvPr>
        </p:nvSpPr>
        <p:spPr/>
        <p:txBody>
          <a:bodyPr/>
          <a:lstStyle>
            <a:lvl1pPr>
              <a:defRPr/>
            </a:lvl1pPr>
          </a:lstStyle>
          <a:p>
            <a:pPr>
              <a:defRPr/>
            </a:pPr>
            <a:fld id="{78287215-AE71-4E1F-B77A-6ADF19D77875}" type="slidenum">
              <a:rPr lang="zh-CN" altLang="en-US"/>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3.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FFFFF"/>
            </a:gs>
            <a:gs pos="100000">
              <a:srgbClr val="CEDA9D"/>
            </a:gs>
          </a:gsLst>
          <a:lin ang="0" scaled="1"/>
        </a:gradFill>
        <a:effectLst/>
      </p:bgPr>
    </p:bg>
    <p:spTree>
      <p:nvGrpSpPr>
        <p:cNvPr id="1" name=""/>
        <p:cNvGrpSpPr/>
        <p:nvPr/>
      </p:nvGrpSpPr>
      <p:grpSpPr>
        <a:xfrm>
          <a:off x="0" y="0"/>
          <a:ext cx="0" cy="0"/>
          <a:chOff x="0" y="0"/>
          <a:chExt cx="0" cy="0"/>
        </a:xfrm>
      </p:grpSpPr>
      <p:grpSp>
        <p:nvGrpSpPr>
          <p:cNvPr id="1026" name="Group 2"/>
          <p:cNvGrpSpPr/>
          <p:nvPr/>
        </p:nvGrpSpPr>
        <p:grpSpPr bwMode="auto">
          <a:xfrm>
            <a:off x="0" y="5805488"/>
            <a:ext cx="8542338" cy="1052512"/>
            <a:chOff x="48" y="624"/>
            <a:chExt cx="5381" cy="663"/>
          </a:xfrm>
        </p:grpSpPr>
        <p:sp>
          <p:nvSpPr>
            <p:cNvPr id="1036" name="Rectangle 3"/>
            <p:cNvSpPr>
              <a:spLocks noChangeArrowheads="1"/>
            </p:cNvSpPr>
            <p:nvPr/>
          </p:nvSpPr>
          <p:spPr bwMode="ltGray">
            <a:xfrm>
              <a:off x="504" y="692"/>
              <a:ext cx="207" cy="299"/>
            </a:xfrm>
            <a:prstGeom prst="rect">
              <a:avLst/>
            </a:prstGeom>
            <a:gradFill rotWithShape="0">
              <a:gsLst>
                <a:gs pos="0">
                  <a:schemeClr val="accent2"/>
                </a:gs>
                <a:gs pos="100000">
                  <a:schemeClr val="bg1"/>
                </a:gs>
              </a:gsLst>
              <a:lin ang="0" scaled="1"/>
            </a:gradFill>
            <a:ln>
              <a:noFill/>
            </a:ln>
          </p:spPr>
          <p:txBody>
            <a:bodyPr wrap="none"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9pPr>
            </a:lstStyle>
            <a:p>
              <a:pPr algn="ctr" eaLnBrk="1" hangingPunct="1">
                <a:defRPr/>
              </a:pPr>
              <a:endParaRPr kumimoji="1" lang="zh-CN" altLang="en-US" sz="2400" b="0">
                <a:latin typeface="Tahoma" panose="020B0604030504040204" pitchFamily="34" charset="0"/>
                <a:ea typeface="宋体" panose="02010600030101010101" pitchFamily="2" charset="-122"/>
              </a:endParaRPr>
            </a:p>
          </p:txBody>
        </p:sp>
        <p:sp>
          <p:nvSpPr>
            <p:cNvPr id="1037" name="Rectangle 4"/>
            <p:cNvSpPr>
              <a:spLocks noChangeArrowheads="1"/>
            </p:cNvSpPr>
            <p:nvPr/>
          </p:nvSpPr>
          <p:spPr bwMode="ltGray">
            <a:xfrm>
              <a:off x="574" y="958"/>
              <a:ext cx="232" cy="299"/>
            </a:xfrm>
            <a:prstGeom prst="rect">
              <a:avLst/>
            </a:prstGeom>
            <a:gradFill rotWithShape="0">
              <a:gsLst>
                <a:gs pos="0">
                  <a:schemeClr val="folHlink"/>
                </a:gs>
                <a:gs pos="100000">
                  <a:schemeClr val="bg1"/>
                </a:gs>
              </a:gsLst>
              <a:lin ang="0" scaled="1"/>
            </a:gradFill>
            <a:ln>
              <a:noFill/>
            </a:ln>
          </p:spPr>
          <p:txBody>
            <a:bodyPr wrap="none"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9pPr>
            </a:lstStyle>
            <a:p>
              <a:pPr algn="ctr" eaLnBrk="1" hangingPunct="1">
                <a:defRPr/>
              </a:pPr>
              <a:endParaRPr kumimoji="1" lang="zh-CN" altLang="en-US" sz="2400" b="0">
                <a:latin typeface="Tahoma" panose="020B0604030504040204" pitchFamily="34" charset="0"/>
                <a:ea typeface="宋体" panose="02010600030101010101" pitchFamily="2" charset="-122"/>
              </a:endParaRPr>
            </a:p>
          </p:txBody>
        </p:sp>
        <p:grpSp>
          <p:nvGrpSpPr>
            <p:cNvPr id="1038" name="Group 5"/>
            <p:cNvGrpSpPr/>
            <p:nvPr userDrawn="1"/>
          </p:nvGrpSpPr>
          <p:grpSpPr bwMode="auto">
            <a:xfrm>
              <a:off x="48" y="624"/>
              <a:ext cx="5381" cy="663"/>
              <a:chOff x="0" y="624"/>
              <a:chExt cx="5381" cy="663"/>
            </a:xfrm>
          </p:grpSpPr>
          <p:sp>
            <p:nvSpPr>
              <p:cNvPr id="1039" name="Rectangle 6"/>
              <p:cNvSpPr>
                <a:spLocks noChangeArrowheads="1"/>
              </p:cNvSpPr>
              <p:nvPr/>
            </p:nvSpPr>
            <p:spPr bwMode="ltGray">
              <a:xfrm>
                <a:off x="183" y="692"/>
                <a:ext cx="276" cy="299"/>
              </a:xfrm>
              <a:prstGeom prst="rect">
                <a:avLst/>
              </a:prstGeom>
              <a:solidFill>
                <a:schemeClr val="accent2"/>
              </a:solidFill>
              <a:ln>
                <a:noFill/>
              </a:ln>
            </p:spPr>
            <p:txBody>
              <a:bodyPr wrap="none"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9pPr>
              </a:lstStyle>
              <a:p>
                <a:pPr algn="ctr" eaLnBrk="1" hangingPunct="1">
                  <a:defRPr/>
                </a:pPr>
                <a:endParaRPr kumimoji="1" lang="zh-CN" altLang="en-US" sz="2400" b="0">
                  <a:latin typeface="Tahoma" panose="020B0604030504040204" pitchFamily="34" charset="0"/>
                  <a:ea typeface="宋体" panose="02010600030101010101" pitchFamily="2" charset="-122"/>
                </a:endParaRPr>
              </a:p>
            </p:txBody>
          </p:sp>
          <p:sp>
            <p:nvSpPr>
              <p:cNvPr id="2" name="Rectangle 7"/>
              <p:cNvSpPr>
                <a:spLocks noChangeArrowheads="1"/>
              </p:cNvSpPr>
              <p:nvPr/>
            </p:nvSpPr>
            <p:spPr bwMode="ltGray">
              <a:xfrm>
                <a:off x="261" y="958"/>
                <a:ext cx="266" cy="299"/>
              </a:xfrm>
              <a:prstGeom prst="rect">
                <a:avLst/>
              </a:prstGeom>
              <a:solidFill>
                <a:schemeClr val="folHlink"/>
              </a:solidFill>
              <a:ln>
                <a:noFill/>
              </a:ln>
            </p:spPr>
            <p:txBody>
              <a:bodyPr wrap="none"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9pPr>
              </a:lstStyle>
              <a:p>
                <a:pPr algn="ctr" eaLnBrk="1" hangingPunct="1">
                  <a:defRPr/>
                </a:pPr>
                <a:endParaRPr kumimoji="1" lang="zh-CN" altLang="en-US" sz="2400" b="0">
                  <a:latin typeface="Tahoma" panose="020B0604030504040204" pitchFamily="34" charset="0"/>
                  <a:ea typeface="宋体" panose="02010600030101010101" pitchFamily="2" charset="-122"/>
                </a:endParaRPr>
              </a:p>
            </p:txBody>
          </p:sp>
          <p:sp>
            <p:nvSpPr>
              <p:cNvPr id="1041" name="Rectangle 8"/>
              <p:cNvSpPr>
                <a:spLocks noChangeArrowheads="1"/>
              </p:cNvSpPr>
              <p:nvPr/>
            </p:nvSpPr>
            <p:spPr bwMode="ltGray">
              <a:xfrm>
                <a:off x="0" y="912"/>
                <a:ext cx="353" cy="266"/>
              </a:xfrm>
              <a:prstGeom prst="rect">
                <a:avLst/>
              </a:prstGeom>
              <a:gradFill rotWithShape="0">
                <a:gsLst>
                  <a:gs pos="0">
                    <a:schemeClr val="bg1"/>
                  </a:gs>
                  <a:gs pos="100000">
                    <a:schemeClr val="hlink"/>
                  </a:gs>
                </a:gsLst>
                <a:lin ang="18900000" scaled="1"/>
              </a:gradFill>
              <a:ln>
                <a:noFill/>
              </a:ln>
            </p:spPr>
            <p:txBody>
              <a:bodyPr wrap="none"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9pPr>
              </a:lstStyle>
              <a:p>
                <a:pPr algn="ctr" eaLnBrk="1" hangingPunct="1">
                  <a:defRPr/>
                </a:pPr>
                <a:endParaRPr kumimoji="1" lang="zh-CN" altLang="en-US" sz="2400" b="0">
                  <a:latin typeface="Tahoma" panose="020B0604030504040204" pitchFamily="34" charset="0"/>
                  <a:ea typeface="宋体" panose="02010600030101010101" pitchFamily="2" charset="-122"/>
                </a:endParaRPr>
              </a:p>
            </p:txBody>
          </p:sp>
          <p:sp>
            <p:nvSpPr>
              <p:cNvPr id="1042" name="Rectangle 9"/>
              <p:cNvSpPr>
                <a:spLocks noChangeArrowheads="1"/>
              </p:cNvSpPr>
              <p:nvPr/>
            </p:nvSpPr>
            <p:spPr bwMode="gray">
              <a:xfrm>
                <a:off x="400" y="624"/>
                <a:ext cx="20" cy="663"/>
              </a:xfrm>
              <a:prstGeom prst="rect">
                <a:avLst/>
              </a:prstGeom>
              <a:solidFill>
                <a:schemeClr val="bg2"/>
              </a:solidFill>
              <a:ln>
                <a:noFill/>
              </a:ln>
            </p:spPr>
            <p:txBody>
              <a:bodyPr wrap="none"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9pPr>
              </a:lstStyle>
              <a:p>
                <a:pPr algn="ctr" eaLnBrk="1" hangingPunct="1">
                  <a:defRPr/>
                </a:pPr>
                <a:endParaRPr kumimoji="1" lang="zh-CN" altLang="en-US" sz="2400" b="0">
                  <a:latin typeface="Tahoma" panose="020B0604030504040204" pitchFamily="34" charset="0"/>
                  <a:ea typeface="宋体" panose="02010600030101010101" pitchFamily="2" charset="-122"/>
                </a:endParaRPr>
              </a:p>
            </p:txBody>
          </p:sp>
          <p:sp>
            <p:nvSpPr>
              <p:cNvPr id="1043" name="Rectangle 10"/>
              <p:cNvSpPr>
                <a:spLocks noChangeArrowheads="1"/>
              </p:cNvSpPr>
              <p:nvPr/>
            </p:nvSpPr>
            <p:spPr bwMode="gray">
              <a:xfrm>
                <a:off x="199" y="1122"/>
                <a:ext cx="5182" cy="20"/>
              </a:xfrm>
              <a:prstGeom prst="rect">
                <a:avLst/>
              </a:prstGeom>
              <a:gradFill rotWithShape="0">
                <a:gsLst>
                  <a:gs pos="0">
                    <a:schemeClr val="bg2"/>
                  </a:gs>
                  <a:gs pos="100000">
                    <a:schemeClr val="bg1"/>
                  </a:gs>
                </a:gsLst>
                <a:lin ang="0" scaled="1"/>
              </a:gradFill>
              <a:ln>
                <a:noFill/>
              </a:ln>
            </p:spPr>
            <p:txBody>
              <a:bodyPr wrap="none"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9pPr>
              </a:lstStyle>
              <a:p>
                <a:pPr algn="ctr" eaLnBrk="1" hangingPunct="1">
                  <a:defRPr/>
                </a:pPr>
                <a:endParaRPr kumimoji="1" lang="zh-CN" altLang="en-US" sz="2400" b="0">
                  <a:latin typeface="Tahoma" panose="020B0604030504040204" pitchFamily="34" charset="0"/>
                  <a:ea typeface="宋体" panose="02010600030101010101" pitchFamily="2" charset="-122"/>
                </a:endParaRPr>
              </a:p>
            </p:txBody>
          </p:sp>
        </p:grpSp>
      </p:grpSp>
      <p:sp>
        <p:nvSpPr>
          <p:cNvPr id="2051" name="WordArt 12"/>
          <p:cNvSpPr>
            <a:spLocks noChangeArrowheads="1" noTextEdit="1"/>
          </p:cNvSpPr>
          <p:nvPr/>
        </p:nvSpPr>
        <p:spPr bwMode="auto">
          <a:xfrm>
            <a:off x="7086600" y="0"/>
            <a:ext cx="2057400" cy="419100"/>
          </a:xfrm>
          <a:prstGeom prst="rect">
            <a:avLst/>
          </a:prstGeom>
        </p:spPr>
        <p:txBody>
          <a:bodyPr wrap="none" fromWordArt="1"/>
          <a:lstStyle/>
          <a:p>
            <a:pPr algn="ctr" eaLnBrk="1" hangingPunct="1">
              <a:spcBef>
                <a:spcPct val="50000"/>
              </a:spcBef>
              <a:buFont typeface="Arial" panose="020B0604020202020204" pitchFamily="34" charset="0"/>
              <a:buNone/>
              <a:defRPr/>
            </a:pPr>
            <a:r>
              <a:rPr lang="zh-CN" altLang="en-US" sz="2400" kern="10">
                <a:solidFill>
                  <a:schemeClr val="tx2"/>
                </a:solidFill>
                <a:latin typeface="华文行楷" panose="02010800040101010101" pitchFamily="2" charset="-122"/>
                <a:ea typeface="华文行楷" panose="02010800040101010101" pitchFamily="2" charset="-122"/>
              </a:rPr>
              <a:t>    </a:t>
            </a:r>
          </a:p>
        </p:txBody>
      </p:sp>
      <p:sp>
        <p:nvSpPr>
          <p:cNvPr id="171021" name="AutoShape 13">
            <a:hlinkClick r:id="" action="ppaction://hlinkshowjump?jump=previousslide" highlightClick="1"/>
          </p:cNvPr>
          <p:cNvSpPr>
            <a:spLocks noChangeArrowheads="1"/>
          </p:cNvSpPr>
          <p:nvPr/>
        </p:nvSpPr>
        <p:spPr bwMode="auto">
          <a:xfrm>
            <a:off x="8534400" y="6235700"/>
            <a:ext cx="317500" cy="304800"/>
          </a:xfrm>
          <a:prstGeom prst="actionButtonBackPrevious">
            <a:avLst/>
          </a:prstGeom>
        </p:spPr>
        <p:style>
          <a:lnRef idx="2">
            <a:schemeClr val="accent4"/>
          </a:lnRef>
          <a:fillRef idx="1">
            <a:schemeClr val="lt1"/>
          </a:fillRef>
          <a:effectRef idx="0">
            <a:schemeClr val="accent4"/>
          </a:effectRef>
          <a:fontRef idx="minor">
            <a:schemeClr val="dk1"/>
          </a:fontRef>
        </p:style>
        <p:txBody>
          <a:bodyPr anchor="ctr">
            <a:spAutoFit/>
          </a:bodyPr>
          <a:lstStyle/>
          <a:p>
            <a:pPr>
              <a:spcBef>
                <a:spcPct val="50000"/>
              </a:spcBef>
              <a:defRPr/>
            </a:pPr>
            <a:endParaRPr lang="zh-CN" altLang="en-US"/>
          </a:p>
        </p:txBody>
      </p:sp>
      <p:sp>
        <p:nvSpPr>
          <p:cNvPr id="171022" name="AutoShape 14">
            <a:hlinkClick r:id="" action="ppaction://hlinkshowjump?jump=nextslide" highlightClick="1"/>
          </p:cNvPr>
          <p:cNvSpPr>
            <a:spLocks noChangeArrowheads="1"/>
          </p:cNvSpPr>
          <p:nvPr/>
        </p:nvSpPr>
        <p:spPr bwMode="auto">
          <a:xfrm>
            <a:off x="8839200" y="6235700"/>
            <a:ext cx="304800" cy="304800"/>
          </a:xfrm>
          <a:prstGeom prst="actionButtonForwardNext">
            <a:avLst/>
          </a:prstGeom>
        </p:spPr>
        <p:style>
          <a:lnRef idx="2">
            <a:schemeClr val="accent4"/>
          </a:lnRef>
          <a:fillRef idx="1">
            <a:schemeClr val="lt1"/>
          </a:fillRef>
          <a:effectRef idx="0">
            <a:schemeClr val="accent4"/>
          </a:effectRef>
          <a:fontRef idx="minor">
            <a:schemeClr val="dk1"/>
          </a:fontRef>
        </p:style>
        <p:txBody>
          <a:bodyPr anchor="ctr">
            <a:spAutoFit/>
          </a:bodyPr>
          <a:lstStyle/>
          <a:p>
            <a:pPr>
              <a:spcBef>
                <a:spcPct val="50000"/>
              </a:spcBef>
              <a:defRPr/>
            </a:pPr>
            <a:endParaRPr lang="zh-CN" altLang="en-US"/>
          </a:p>
        </p:txBody>
      </p:sp>
      <p:sp>
        <p:nvSpPr>
          <p:cNvPr id="171023" name="AutoShape 15">
            <a:hlinkClick r:id="" action="ppaction://hlinkshowjump?jump=lastslide" highlightClick="1"/>
          </p:cNvPr>
          <p:cNvSpPr>
            <a:spLocks noChangeArrowheads="1"/>
          </p:cNvSpPr>
          <p:nvPr/>
        </p:nvSpPr>
        <p:spPr bwMode="auto">
          <a:xfrm>
            <a:off x="8839200" y="6540500"/>
            <a:ext cx="304800" cy="317500"/>
          </a:xfrm>
          <a:prstGeom prst="actionButtonEnd">
            <a:avLst/>
          </a:prstGeom>
        </p:spPr>
        <p:style>
          <a:lnRef idx="2">
            <a:schemeClr val="accent4"/>
          </a:lnRef>
          <a:fillRef idx="1">
            <a:schemeClr val="lt1"/>
          </a:fillRef>
          <a:effectRef idx="0">
            <a:schemeClr val="accent4"/>
          </a:effectRef>
          <a:fontRef idx="minor">
            <a:schemeClr val="dk1"/>
          </a:fontRef>
        </p:style>
        <p:txBody>
          <a:bodyPr anchor="ctr">
            <a:spAutoFit/>
          </a:bodyPr>
          <a:lstStyle/>
          <a:p>
            <a:pPr>
              <a:spcBef>
                <a:spcPct val="50000"/>
              </a:spcBef>
              <a:defRPr/>
            </a:pPr>
            <a:endParaRPr lang="zh-CN" altLang="en-US"/>
          </a:p>
        </p:txBody>
      </p:sp>
      <p:sp>
        <p:nvSpPr>
          <p:cNvPr id="171024" name="AutoShape 16">
            <a:hlinkClick r:id="" action="ppaction://hlinkshowjump?jump=firstslide" highlightClick="1"/>
          </p:cNvPr>
          <p:cNvSpPr>
            <a:spLocks noChangeArrowheads="1"/>
          </p:cNvSpPr>
          <p:nvPr/>
        </p:nvSpPr>
        <p:spPr bwMode="auto">
          <a:xfrm>
            <a:off x="8534400" y="6515100"/>
            <a:ext cx="304800" cy="342900"/>
          </a:xfrm>
          <a:prstGeom prst="actionButtonBeginning">
            <a:avLst/>
          </a:prstGeom>
        </p:spPr>
        <p:style>
          <a:lnRef idx="2">
            <a:schemeClr val="accent4"/>
          </a:lnRef>
          <a:fillRef idx="1">
            <a:schemeClr val="lt1"/>
          </a:fillRef>
          <a:effectRef idx="0">
            <a:schemeClr val="accent4"/>
          </a:effectRef>
          <a:fontRef idx="minor">
            <a:schemeClr val="dk1"/>
          </a:fontRef>
        </p:style>
        <p:txBody>
          <a:bodyPr wrap="none" anchor="ctr">
            <a:spAutoFit/>
          </a:bodyPr>
          <a:lstStyle/>
          <a:p>
            <a:pPr>
              <a:spcBef>
                <a:spcPct val="50000"/>
              </a:spcBef>
              <a:defRPr/>
            </a:pPr>
            <a:endParaRPr lang="zh-CN" altLang="en-US"/>
          </a:p>
        </p:txBody>
      </p:sp>
      <p:pic>
        <p:nvPicPr>
          <p:cNvPr id="1032" name="Picture 11" descr="未命名"/>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7162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25" name="Rectangle 17"/>
          <p:cNvSpPr>
            <a:spLocks noGrp="1" noChangeArrowheads="1"/>
          </p:cNvSpPr>
          <p:nvPr>
            <p:ph type="dt" sz="half" idx="2"/>
          </p:nvPr>
        </p:nvSpPr>
        <p:spPr bwMode="auto">
          <a:xfrm>
            <a:off x="2362200" y="6381750"/>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spcBef>
                <a:spcPct val="0"/>
              </a:spcBef>
              <a:buFontTx/>
              <a:buNone/>
              <a:defRPr sz="1400" b="1" i="0" baseline="0">
                <a:solidFill>
                  <a:schemeClr val="tx2"/>
                </a:solidFill>
                <a:latin typeface="华文彩云" panose="02010800040101010101" pitchFamily="2" charset="-122"/>
                <a:ea typeface="华文新魏" panose="02010800040101010101" pitchFamily="2" charset="-122"/>
              </a:defRPr>
            </a:lvl1pPr>
          </a:lstStyle>
          <a:p>
            <a:pPr>
              <a:defRPr/>
            </a:pPr>
            <a:fld id="{F2534AF4-5AC4-48BB-B7DA-35313C1E85C9}" type="datetime1">
              <a:rPr lang="zh-CN" altLang="en-US"/>
              <a:t>2022/4/18</a:t>
            </a:fld>
            <a:endParaRPr lang="en-US" altLang="zh-CN" dirty="0"/>
          </a:p>
        </p:txBody>
      </p:sp>
      <p:sp>
        <p:nvSpPr>
          <p:cNvPr id="171026" name="Rectangle 18"/>
          <p:cNvSpPr>
            <a:spLocks noGrp="1" noChangeArrowheads="1"/>
          </p:cNvSpPr>
          <p:nvPr>
            <p:ph type="sldNum" sz="quarter" idx="4"/>
          </p:nvPr>
        </p:nvSpPr>
        <p:spPr bwMode="auto">
          <a:xfrm>
            <a:off x="5283200" y="6381750"/>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spcBef>
                <a:spcPct val="0"/>
              </a:spcBef>
              <a:buFont typeface="Arial" panose="020B0604020202020204" pitchFamily="34" charset="0"/>
              <a:buNone/>
              <a:defRPr sz="1400" b="0">
                <a:ea typeface="宋体" panose="02010600030101010101" pitchFamily="2" charset="-122"/>
              </a:defRPr>
            </a:lvl1pPr>
          </a:lstStyle>
          <a:p>
            <a:pPr>
              <a:defRPr/>
            </a:pPr>
            <a:fld id="{8DFCB3A3-0B9D-44C8-B1D7-A217770E74CB}" type="slidenum">
              <a:rPr lang="zh-CN" altLang="en-US"/>
              <a:t>‹#›</a:t>
            </a:fld>
            <a:endParaRPr lang="zh-CN" altLang="en-US"/>
          </a:p>
        </p:txBody>
      </p:sp>
      <p:sp>
        <p:nvSpPr>
          <p:cNvPr id="1035" name="TextBox 18"/>
          <p:cNvSpPr txBox="1">
            <a:spLocks noChangeArrowheads="1"/>
          </p:cNvSpPr>
          <p:nvPr/>
        </p:nvSpPr>
        <p:spPr bwMode="auto">
          <a:xfrm>
            <a:off x="7467600" y="0"/>
            <a:ext cx="1676400" cy="523875"/>
          </a:xfrm>
          <a:prstGeom prst="rect">
            <a:avLst/>
          </a:prstGeom>
          <a:noFill/>
          <a:ln>
            <a:noFill/>
          </a:ln>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defRPr/>
            </a:pPr>
            <a:r>
              <a:rPr lang="zh-CN" altLang="en-US">
                <a:solidFill>
                  <a:schemeClr val="tx2"/>
                </a:solidFill>
                <a:ea typeface="华文新魏" panose="02010800040101010101" pitchFamily="2" charset="-122"/>
                <a:sym typeface="+mn-ea"/>
              </a:rPr>
              <a:t>线性代数</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sldNum="0" hdr="0" ft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onsolas" panose="020B0609020204030204" pitchFamily="49"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Consolas" panose="020B0609020204030204" pitchFamily="49"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Consolas" panose="020B0609020204030204" pitchFamily="49"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Consolas" panose="020B0609020204030204" pitchFamily="49"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12B33AAC-E149-451C-AD0B-B5824BE76E45}" type="datetime1">
              <a:rPr lang="zh-CN" altLang="en-US"/>
              <a:t>2022/4/18</a:t>
            </a:fld>
            <a:endParaRPr lang="en-US" altLang="zh-CN" dirty="0"/>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AB403DB-1310-4EDC-94E1-8737F7C87EBC}"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sldNum="0" hdr="0" ftr="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等线 Light" panose="02010600030101010101" pitchFamily="2"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23F97-4731-4836-A219-7EAFDB133218}" type="datetimeFigureOut">
              <a:rPr lang="zh-CN" altLang="en-US" smtClean="0"/>
              <a:t>2022/4/18</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67F7A-A213-42B0-8DC3-C77C3DF04F5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2534AF4-5AC4-48BB-B7DA-35313C1E85C9}" type="datetime1">
              <a:rPr lang="zh-CN" altLang="en-US" smtClean="0"/>
              <a:t>2022/4/18</a:t>
            </a:fld>
            <a:endParaRPr lang="en-US" altLang="zh-CN"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DFCB3A3-0B9D-44C8-B1D7-A217770E74C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050" name="标题占位符 1"/>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12B33AAC-E149-451C-AD0B-B5824BE76E45}" type="datetime1">
              <a:rPr lang="zh-CN" altLang="en-US"/>
              <a:t>2022/4/18</a:t>
            </a:fld>
            <a:endParaRPr lang="en-US" altLang="zh-CN" dirty="0"/>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AB403DB-1310-4EDC-94E1-8737F7C87EBC}"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hf sldNum="0" hdr="0" ftr="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等线 Light" panose="02010600030101010101" pitchFamily="2"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8.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0.xml.rels><?xml version="1.0" encoding="UTF-8" standalone="yes"?>
<Relationships xmlns="http://schemas.openxmlformats.org/package/2006/relationships"><Relationship Id="rId8" Type="http://schemas.openxmlformats.org/officeDocument/2006/relationships/image" Target="../media/image336.emf"/><Relationship Id="rId3" Type="http://schemas.openxmlformats.org/officeDocument/2006/relationships/oleObject" Target="../embeddings/oleObject355.bin"/><Relationship Id="rId7" Type="http://schemas.openxmlformats.org/officeDocument/2006/relationships/oleObject" Target="../embeddings/oleObject357.bin"/><Relationship Id="rId2" Type="http://schemas.openxmlformats.org/officeDocument/2006/relationships/slideLayout" Target="../slideLayouts/slideLayout64.xml"/><Relationship Id="rId1" Type="http://schemas.openxmlformats.org/officeDocument/2006/relationships/vmlDrawing" Target="../drawings/vmlDrawing86.vml"/><Relationship Id="rId6" Type="http://schemas.openxmlformats.org/officeDocument/2006/relationships/image" Target="../media/image335.wmf"/><Relationship Id="rId5" Type="http://schemas.openxmlformats.org/officeDocument/2006/relationships/oleObject" Target="../embeddings/oleObject356.bin"/><Relationship Id="rId10" Type="http://schemas.openxmlformats.org/officeDocument/2006/relationships/image" Target="../media/image337.wmf"/><Relationship Id="rId4" Type="http://schemas.openxmlformats.org/officeDocument/2006/relationships/image" Target="../media/image334.emf"/><Relationship Id="rId9" Type="http://schemas.openxmlformats.org/officeDocument/2006/relationships/oleObject" Target="../embeddings/oleObject358.bin"/></Relationships>
</file>

<file path=ppt/slides/_rels/slide101.xml.rels><?xml version="1.0" encoding="UTF-8" standalone="yes"?>
<Relationships xmlns="http://schemas.openxmlformats.org/package/2006/relationships"><Relationship Id="rId8" Type="http://schemas.openxmlformats.org/officeDocument/2006/relationships/image" Target="../media/image340.emf"/><Relationship Id="rId3" Type="http://schemas.openxmlformats.org/officeDocument/2006/relationships/oleObject" Target="../embeddings/oleObject359.bin"/><Relationship Id="rId7" Type="http://schemas.openxmlformats.org/officeDocument/2006/relationships/oleObject" Target="../embeddings/oleObject361.bin"/><Relationship Id="rId2" Type="http://schemas.openxmlformats.org/officeDocument/2006/relationships/slideLayout" Target="../slideLayouts/slideLayout64.xml"/><Relationship Id="rId1" Type="http://schemas.openxmlformats.org/officeDocument/2006/relationships/vmlDrawing" Target="../drawings/vmlDrawing87.vml"/><Relationship Id="rId6" Type="http://schemas.openxmlformats.org/officeDocument/2006/relationships/image" Target="../media/image339.emf"/><Relationship Id="rId5" Type="http://schemas.openxmlformats.org/officeDocument/2006/relationships/oleObject" Target="../embeddings/oleObject360.bin"/><Relationship Id="rId10" Type="http://schemas.openxmlformats.org/officeDocument/2006/relationships/image" Target="../media/image341.emf"/><Relationship Id="rId4" Type="http://schemas.openxmlformats.org/officeDocument/2006/relationships/image" Target="../media/image338.emf"/><Relationship Id="rId9" Type="http://schemas.openxmlformats.org/officeDocument/2006/relationships/oleObject" Target="../embeddings/oleObject362.bin"/></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363.bin"/><Relationship Id="rId2" Type="http://schemas.openxmlformats.org/officeDocument/2006/relationships/slideLayout" Target="../slideLayouts/slideLayout64.xml"/><Relationship Id="rId1" Type="http://schemas.openxmlformats.org/officeDocument/2006/relationships/vmlDrawing" Target="../drawings/vmlDrawing88.vml"/><Relationship Id="rId4" Type="http://schemas.openxmlformats.org/officeDocument/2006/relationships/image" Target="../media/image342.wmf"/></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364.bin"/><Relationship Id="rId2" Type="http://schemas.openxmlformats.org/officeDocument/2006/relationships/slideLayout" Target="../slideLayouts/slideLayout64.xml"/><Relationship Id="rId1" Type="http://schemas.openxmlformats.org/officeDocument/2006/relationships/vmlDrawing" Target="../drawings/vmlDrawing89.vml"/><Relationship Id="rId4" Type="http://schemas.openxmlformats.org/officeDocument/2006/relationships/image" Target="../media/image343.w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365.bin"/><Relationship Id="rId2" Type="http://schemas.openxmlformats.org/officeDocument/2006/relationships/slideLayout" Target="../slideLayouts/slideLayout59.xml"/><Relationship Id="rId1" Type="http://schemas.openxmlformats.org/officeDocument/2006/relationships/vmlDrawing" Target="../drawings/vmlDrawing90.vml"/><Relationship Id="rId4" Type="http://schemas.openxmlformats.org/officeDocument/2006/relationships/image" Target="../media/image344.wm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366.bin"/><Relationship Id="rId2" Type="http://schemas.openxmlformats.org/officeDocument/2006/relationships/slideLayout" Target="../slideLayouts/slideLayout59.xml"/><Relationship Id="rId1" Type="http://schemas.openxmlformats.org/officeDocument/2006/relationships/vmlDrawing" Target="../drawings/vmlDrawing91.vml"/><Relationship Id="rId6" Type="http://schemas.openxmlformats.org/officeDocument/2006/relationships/image" Target="../media/image346.wmf"/><Relationship Id="rId5" Type="http://schemas.openxmlformats.org/officeDocument/2006/relationships/oleObject" Target="../embeddings/oleObject367.bin"/><Relationship Id="rId4" Type="http://schemas.openxmlformats.org/officeDocument/2006/relationships/image" Target="../media/image345.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368.bin"/><Relationship Id="rId2" Type="http://schemas.openxmlformats.org/officeDocument/2006/relationships/slideLayout" Target="../slideLayouts/slideLayout59.xml"/><Relationship Id="rId1" Type="http://schemas.openxmlformats.org/officeDocument/2006/relationships/vmlDrawing" Target="../drawings/vmlDrawing92.vml"/><Relationship Id="rId6" Type="http://schemas.openxmlformats.org/officeDocument/2006/relationships/image" Target="../media/image348.wmf"/><Relationship Id="rId5" Type="http://schemas.openxmlformats.org/officeDocument/2006/relationships/oleObject" Target="../embeddings/oleObject369.bin"/><Relationship Id="rId4" Type="http://schemas.openxmlformats.org/officeDocument/2006/relationships/image" Target="../media/image347.wmf"/></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370.bin"/><Relationship Id="rId2" Type="http://schemas.openxmlformats.org/officeDocument/2006/relationships/slideLayout" Target="../slideLayouts/slideLayout64.xml"/><Relationship Id="rId1" Type="http://schemas.openxmlformats.org/officeDocument/2006/relationships/vmlDrawing" Target="../drawings/vmlDrawing93.vml"/><Relationship Id="rId4" Type="http://schemas.openxmlformats.org/officeDocument/2006/relationships/image" Target="../media/image349.wmf"/></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371.bin"/><Relationship Id="rId7" Type="http://schemas.openxmlformats.org/officeDocument/2006/relationships/image" Target="../media/image352.jpeg"/><Relationship Id="rId2" Type="http://schemas.openxmlformats.org/officeDocument/2006/relationships/slideLayout" Target="../slideLayouts/slideLayout64.xml"/><Relationship Id="rId1" Type="http://schemas.openxmlformats.org/officeDocument/2006/relationships/vmlDrawing" Target="../drawings/vmlDrawing94.vml"/><Relationship Id="rId6" Type="http://schemas.openxmlformats.org/officeDocument/2006/relationships/image" Target="../media/image351.wmf"/><Relationship Id="rId5" Type="http://schemas.openxmlformats.org/officeDocument/2006/relationships/oleObject" Target="../embeddings/oleObject372.bin"/><Relationship Id="rId4" Type="http://schemas.openxmlformats.org/officeDocument/2006/relationships/image" Target="../media/image350.wmf"/></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373.bin"/><Relationship Id="rId2" Type="http://schemas.openxmlformats.org/officeDocument/2006/relationships/slideLayout" Target="../slideLayouts/slideLayout64.xml"/><Relationship Id="rId1" Type="http://schemas.openxmlformats.org/officeDocument/2006/relationships/vmlDrawing" Target="../drawings/vmlDrawing95.vml"/><Relationship Id="rId6" Type="http://schemas.openxmlformats.org/officeDocument/2006/relationships/image" Target="../media/image354.wmf"/><Relationship Id="rId5" Type="http://schemas.openxmlformats.org/officeDocument/2006/relationships/oleObject" Target="../embeddings/oleObject374.bin"/><Relationship Id="rId4" Type="http://schemas.openxmlformats.org/officeDocument/2006/relationships/image" Target="../media/image353.w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375.bin"/><Relationship Id="rId2" Type="http://schemas.openxmlformats.org/officeDocument/2006/relationships/slideLayout" Target="../slideLayouts/slideLayout64.xml"/><Relationship Id="rId1" Type="http://schemas.openxmlformats.org/officeDocument/2006/relationships/vmlDrawing" Target="../drawings/vmlDrawing96.vml"/><Relationship Id="rId4" Type="http://schemas.openxmlformats.org/officeDocument/2006/relationships/image" Target="../media/image355.wmf"/></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376.bin"/><Relationship Id="rId2" Type="http://schemas.openxmlformats.org/officeDocument/2006/relationships/slideLayout" Target="../slideLayouts/slideLayout59.xml"/><Relationship Id="rId1" Type="http://schemas.openxmlformats.org/officeDocument/2006/relationships/vmlDrawing" Target="../drawings/vmlDrawing97.vml"/><Relationship Id="rId4" Type="http://schemas.openxmlformats.org/officeDocument/2006/relationships/image" Target="../media/image356.wmf"/></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377.bin"/><Relationship Id="rId2" Type="http://schemas.openxmlformats.org/officeDocument/2006/relationships/slideLayout" Target="../slideLayouts/slideLayout59.xml"/><Relationship Id="rId1" Type="http://schemas.openxmlformats.org/officeDocument/2006/relationships/vmlDrawing" Target="../drawings/vmlDrawing98.vml"/><Relationship Id="rId6" Type="http://schemas.openxmlformats.org/officeDocument/2006/relationships/image" Target="../media/image358.wmf"/><Relationship Id="rId5" Type="http://schemas.openxmlformats.org/officeDocument/2006/relationships/oleObject" Target="../embeddings/oleObject378.bin"/><Relationship Id="rId4" Type="http://schemas.openxmlformats.org/officeDocument/2006/relationships/image" Target="../media/image357.wmf"/></Relationships>
</file>

<file path=ppt/slides/_rels/slide118.xml.rels><?xml version="1.0" encoding="UTF-8" standalone="yes"?>
<Relationships xmlns="http://schemas.openxmlformats.org/package/2006/relationships"><Relationship Id="rId8" Type="http://schemas.openxmlformats.org/officeDocument/2006/relationships/image" Target="../media/image361.wmf"/><Relationship Id="rId13" Type="http://schemas.openxmlformats.org/officeDocument/2006/relationships/oleObject" Target="../embeddings/oleObject384.bin"/><Relationship Id="rId3" Type="http://schemas.openxmlformats.org/officeDocument/2006/relationships/oleObject" Target="../embeddings/oleObject379.bin"/><Relationship Id="rId7" Type="http://schemas.openxmlformats.org/officeDocument/2006/relationships/oleObject" Target="../embeddings/oleObject381.bin"/><Relationship Id="rId12" Type="http://schemas.openxmlformats.org/officeDocument/2006/relationships/image" Target="../media/image363.wmf"/><Relationship Id="rId2" Type="http://schemas.openxmlformats.org/officeDocument/2006/relationships/slideLayout" Target="../slideLayouts/slideLayout64.xml"/><Relationship Id="rId16" Type="http://schemas.openxmlformats.org/officeDocument/2006/relationships/image" Target="../media/image365.wmf"/><Relationship Id="rId1" Type="http://schemas.openxmlformats.org/officeDocument/2006/relationships/vmlDrawing" Target="../drawings/vmlDrawing99.vml"/><Relationship Id="rId6" Type="http://schemas.openxmlformats.org/officeDocument/2006/relationships/image" Target="../media/image360.wmf"/><Relationship Id="rId11" Type="http://schemas.openxmlformats.org/officeDocument/2006/relationships/oleObject" Target="../embeddings/oleObject383.bin"/><Relationship Id="rId5" Type="http://schemas.openxmlformats.org/officeDocument/2006/relationships/oleObject" Target="../embeddings/oleObject380.bin"/><Relationship Id="rId15" Type="http://schemas.openxmlformats.org/officeDocument/2006/relationships/oleObject" Target="../embeddings/oleObject385.bin"/><Relationship Id="rId10" Type="http://schemas.openxmlformats.org/officeDocument/2006/relationships/image" Target="../media/image362.wmf"/><Relationship Id="rId4" Type="http://schemas.openxmlformats.org/officeDocument/2006/relationships/image" Target="../media/image359.wmf"/><Relationship Id="rId9" Type="http://schemas.openxmlformats.org/officeDocument/2006/relationships/oleObject" Target="../embeddings/oleObject382.bin"/><Relationship Id="rId14" Type="http://schemas.openxmlformats.org/officeDocument/2006/relationships/image" Target="../media/image364.wmf"/></Relationships>
</file>

<file path=ppt/slides/_rels/slide119.xml.rels><?xml version="1.0" encoding="UTF-8" standalone="yes"?>
<Relationships xmlns="http://schemas.openxmlformats.org/package/2006/relationships"><Relationship Id="rId8" Type="http://schemas.openxmlformats.org/officeDocument/2006/relationships/image" Target="../media/image368.wmf"/><Relationship Id="rId3" Type="http://schemas.openxmlformats.org/officeDocument/2006/relationships/oleObject" Target="../embeddings/oleObject386.bin"/><Relationship Id="rId7" Type="http://schemas.openxmlformats.org/officeDocument/2006/relationships/oleObject" Target="../embeddings/oleObject388.bin"/><Relationship Id="rId2" Type="http://schemas.openxmlformats.org/officeDocument/2006/relationships/slideLayout" Target="../slideLayouts/slideLayout64.xml"/><Relationship Id="rId1" Type="http://schemas.openxmlformats.org/officeDocument/2006/relationships/vmlDrawing" Target="../drawings/vmlDrawing100.vml"/><Relationship Id="rId6" Type="http://schemas.openxmlformats.org/officeDocument/2006/relationships/image" Target="../media/image367.wmf"/><Relationship Id="rId5" Type="http://schemas.openxmlformats.org/officeDocument/2006/relationships/oleObject" Target="../embeddings/oleObject387.bin"/><Relationship Id="rId4" Type="http://schemas.openxmlformats.org/officeDocument/2006/relationships/image" Target="../media/image366.wmf"/></Relationships>
</file>

<file path=ppt/slides/_rels/slide12.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25.bin"/><Relationship Id="rId7" Type="http://schemas.openxmlformats.org/officeDocument/2006/relationships/oleObject" Target="../embeddings/oleObject27.bin"/><Relationship Id="rId2" Type="http://schemas.openxmlformats.org/officeDocument/2006/relationships/slideLayout" Target="../slideLayouts/slideLayout69.xml"/><Relationship Id="rId1" Type="http://schemas.openxmlformats.org/officeDocument/2006/relationships/vmlDrawing" Target="../drawings/vmlDrawing7.vml"/><Relationship Id="rId6" Type="http://schemas.openxmlformats.org/officeDocument/2006/relationships/image" Target="../media/image33.wmf"/><Relationship Id="rId5" Type="http://schemas.openxmlformats.org/officeDocument/2006/relationships/oleObject" Target="../embeddings/oleObject26.bin"/><Relationship Id="rId4" Type="http://schemas.openxmlformats.org/officeDocument/2006/relationships/image" Target="../media/image32.wmf"/></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389.bin"/><Relationship Id="rId2" Type="http://schemas.openxmlformats.org/officeDocument/2006/relationships/slideLayout" Target="../slideLayouts/slideLayout64.xml"/><Relationship Id="rId1" Type="http://schemas.openxmlformats.org/officeDocument/2006/relationships/vmlDrawing" Target="../drawings/vmlDrawing101.vml"/><Relationship Id="rId6" Type="http://schemas.openxmlformats.org/officeDocument/2006/relationships/image" Target="../media/image370.wmf"/><Relationship Id="rId5" Type="http://schemas.openxmlformats.org/officeDocument/2006/relationships/oleObject" Target="../embeddings/oleObject390.bin"/><Relationship Id="rId4" Type="http://schemas.openxmlformats.org/officeDocument/2006/relationships/image" Target="../media/image369.wmf"/></Relationships>
</file>

<file path=ppt/slides/_rels/slide121.xml.rels><?xml version="1.0" encoding="UTF-8" standalone="yes"?>
<Relationships xmlns="http://schemas.openxmlformats.org/package/2006/relationships"><Relationship Id="rId8" Type="http://schemas.openxmlformats.org/officeDocument/2006/relationships/image" Target="../media/image373.wmf"/><Relationship Id="rId3" Type="http://schemas.openxmlformats.org/officeDocument/2006/relationships/oleObject" Target="../embeddings/oleObject391.bin"/><Relationship Id="rId7" Type="http://schemas.openxmlformats.org/officeDocument/2006/relationships/oleObject" Target="../embeddings/oleObject393.bin"/><Relationship Id="rId2" Type="http://schemas.openxmlformats.org/officeDocument/2006/relationships/slideLayout" Target="../slideLayouts/slideLayout59.xml"/><Relationship Id="rId1" Type="http://schemas.openxmlformats.org/officeDocument/2006/relationships/vmlDrawing" Target="../drawings/vmlDrawing102.vml"/><Relationship Id="rId6" Type="http://schemas.openxmlformats.org/officeDocument/2006/relationships/image" Target="../media/image372.wmf"/><Relationship Id="rId5" Type="http://schemas.openxmlformats.org/officeDocument/2006/relationships/oleObject" Target="../embeddings/oleObject392.bin"/><Relationship Id="rId4" Type="http://schemas.openxmlformats.org/officeDocument/2006/relationships/image" Target="../media/image371.wmf"/></Relationships>
</file>

<file path=ppt/slides/_rels/slide122.xml.rels><?xml version="1.0" encoding="UTF-8" standalone="yes"?>
<Relationships xmlns="http://schemas.openxmlformats.org/package/2006/relationships"><Relationship Id="rId8" Type="http://schemas.openxmlformats.org/officeDocument/2006/relationships/image" Target="../media/image376.wmf"/><Relationship Id="rId3" Type="http://schemas.openxmlformats.org/officeDocument/2006/relationships/oleObject" Target="../embeddings/oleObject394.bin"/><Relationship Id="rId7" Type="http://schemas.openxmlformats.org/officeDocument/2006/relationships/oleObject" Target="../embeddings/oleObject396.bin"/><Relationship Id="rId2" Type="http://schemas.openxmlformats.org/officeDocument/2006/relationships/slideLayout" Target="../slideLayouts/slideLayout64.xml"/><Relationship Id="rId1" Type="http://schemas.openxmlformats.org/officeDocument/2006/relationships/vmlDrawing" Target="../drawings/vmlDrawing103.vml"/><Relationship Id="rId6" Type="http://schemas.openxmlformats.org/officeDocument/2006/relationships/image" Target="../media/image375.emf"/><Relationship Id="rId5" Type="http://schemas.openxmlformats.org/officeDocument/2006/relationships/oleObject" Target="../embeddings/oleObject395.bin"/><Relationship Id="rId4" Type="http://schemas.openxmlformats.org/officeDocument/2006/relationships/image" Target="../media/image374.wmf"/></Relationships>
</file>

<file path=ppt/slides/_rels/slide123.xml.rels><?xml version="1.0" encoding="UTF-8" standalone="yes"?>
<Relationships xmlns="http://schemas.openxmlformats.org/package/2006/relationships"><Relationship Id="rId8" Type="http://schemas.openxmlformats.org/officeDocument/2006/relationships/image" Target="../media/image379.wmf"/><Relationship Id="rId3" Type="http://schemas.openxmlformats.org/officeDocument/2006/relationships/oleObject" Target="../embeddings/oleObject397.bin"/><Relationship Id="rId7" Type="http://schemas.openxmlformats.org/officeDocument/2006/relationships/oleObject" Target="../embeddings/oleObject399.bin"/><Relationship Id="rId2" Type="http://schemas.openxmlformats.org/officeDocument/2006/relationships/slideLayout" Target="../slideLayouts/slideLayout64.xml"/><Relationship Id="rId1" Type="http://schemas.openxmlformats.org/officeDocument/2006/relationships/vmlDrawing" Target="../drawings/vmlDrawing104.vml"/><Relationship Id="rId6" Type="http://schemas.openxmlformats.org/officeDocument/2006/relationships/image" Target="../media/image378.wmf"/><Relationship Id="rId5" Type="http://schemas.openxmlformats.org/officeDocument/2006/relationships/oleObject" Target="../embeddings/oleObject398.bin"/><Relationship Id="rId4" Type="http://schemas.openxmlformats.org/officeDocument/2006/relationships/image" Target="../media/image377.wmf"/></Relationships>
</file>

<file path=ppt/slides/_rels/slide124.xml.rels><?xml version="1.0" encoding="UTF-8" standalone="yes"?>
<Relationships xmlns="http://schemas.openxmlformats.org/package/2006/relationships"><Relationship Id="rId8" Type="http://schemas.openxmlformats.org/officeDocument/2006/relationships/image" Target="../media/image382.wmf"/><Relationship Id="rId3" Type="http://schemas.openxmlformats.org/officeDocument/2006/relationships/oleObject" Target="../embeddings/oleObject400.bin"/><Relationship Id="rId7" Type="http://schemas.openxmlformats.org/officeDocument/2006/relationships/oleObject" Target="../embeddings/oleObject402.bin"/><Relationship Id="rId2" Type="http://schemas.openxmlformats.org/officeDocument/2006/relationships/slideLayout" Target="../slideLayouts/slideLayout64.xml"/><Relationship Id="rId1" Type="http://schemas.openxmlformats.org/officeDocument/2006/relationships/vmlDrawing" Target="../drawings/vmlDrawing105.vml"/><Relationship Id="rId6" Type="http://schemas.openxmlformats.org/officeDocument/2006/relationships/image" Target="../media/image381.wmf"/><Relationship Id="rId5" Type="http://schemas.openxmlformats.org/officeDocument/2006/relationships/oleObject" Target="../embeddings/oleObject401.bin"/><Relationship Id="rId4" Type="http://schemas.openxmlformats.org/officeDocument/2006/relationships/image" Target="../media/image380.wmf"/></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403.bin"/><Relationship Id="rId2" Type="http://schemas.openxmlformats.org/officeDocument/2006/relationships/slideLayout" Target="../slideLayouts/slideLayout64.xml"/><Relationship Id="rId1" Type="http://schemas.openxmlformats.org/officeDocument/2006/relationships/vmlDrawing" Target="../drawings/vmlDrawing106.vml"/><Relationship Id="rId4" Type="http://schemas.openxmlformats.org/officeDocument/2006/relationships/image" Target="../media/image383.wmf"/></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404.bin"/><Relationship Id="rId2" Type="http://schemas.openxmlformats.org/officeDocument/2006/relationships/slideLayout" Target="../slideLayouts/slideLayout64.xml"/><Relationship Id="rId1" Type="http://schemas.openxmlformats.org/officeDocument/2006/relationships/vmlDrawing" Target="../drawings/vmlDrawing107.vml"/><Relationship Id="rId6" Type="http://schemas.openxmlformats.org/officeDocument/2006/relationships/image" Target="../media/image385.wmf"/><Relationship Id="rId5" Type="http://schemas.openxmlformats.org/officeDocument/2006/relationships/oleObject" Target="../embeddings/oleObject405.bin"/><Relationship Id="rId4" Type="http://schemas.openxmlformats.org/officeDocument/2006/relationships/image" Target="../media/image384.wmf"/></Relationships>
</file>

<file path=ppt/slides/_rels/slide127.xml.rels><?xml version="1.0" encoding="UTF-8" standalone="yes"?>
<Relationships xmlns="http://schemas.openxmlformats.org/package/2006/relationships"><Relationship Id="rId8" Type="http://schemas.openxmlformats.org/officeDocument/2006/relationships/image" Target="../media/image388.wmf"/><Relationship Id="rId3" Type="http://schemas.openxmlformats.org/officeDocument/2006/relationships/oleObject" Target="../embeddings/oleObject406.bin"/><Relationship Id="rId7" Type="http://schemas.openxmlformats.org/officeDocument/2006/relationships/oleObject" Target="../embeddings/oleObject408.bin"/><Relationship Id="rId2" Type="http://schemas.openxmlformats.org/officeDocument/2006/relationships/slideLayout" Target="../slideLayouts/slideLayout64.xml"/><Relationship Id="rId1" Type="http://schemas.openxmlformats.org/officeDocument/2006/relationships/vmlDrawing" Target="../drawings/vmlDrawing108.vml"/><Relationship Id="rId6" Type="http://schemas.openxmlformats.org/officeDocument/2006/relationships/image" Target="../media/image387.wmf"/><Relationship Id="rId5" Type="http://schemas.openxmlformats.org/officeDocument/2006/relationships/oleObject" Target="../embeddings/oleObject407.bin"/><Relationship Id="rId4" Type="http://schemas.openxmlformats.org/officeDocument/2006/relationships/image" Target="../media/image386.wmf"/></Relationships>
</file>

<file path=ppt/slides/_rels/slide128.xml.rels><?xml version="1.0" encoding="UTF-8" standalone="yes"?>
<Relationships xmlns="http://schemas.openxmlformats.org/package/2006/relationships"><Relationship Id="rId8" Type="http://schemas.openxmlformats.org/officeDocument/2006/relationships/image" Target="../media/image391.wmf"/><Relationship Id="rId3" Type="http://schemas.openxmlformats.org/officeDocument/2006/relationships/oleObject" Target="../embeddings/oleObject409.bin"/><Relationship Id="rId7" Type="http://schemas.openxmlformats.org/officeDocument/2006/relationships/oleObject" Target="../embeddings/oleObject411.bin"/><Relationship Id="rId2" Type="http://schemas.openxmlformats.org/officeDocument/2006/relationships/slideLayout" Target="../slideLayouts/slideLayout64.xml"/><Relationship Id="rId1" Type="http://schemas.openxmlformats.org/officeDocument/2006/relationships/vmlDrawing" Target="../drawings/vmlDrawing109.vml"/><Relationship Id="rId6" Type="http://schemas.openxmlformats.org/officeDocument/2006/relationships/image" Target="../media/image390.wmf"/><Relationship Id="rId5" Type="http://schemas.openxmlformats.org/officeDocument/2006/relationships/oleObject" Target="../embeddings/oleObject410.bin"/><Relationship Id="rId4" Type="http://schemas.openxmlformats.org/officeDocument/2006/relationships/image" Target="../media/image389.wmf"/></Relationships>
</file>

<file path=ppt/slides/_rels/slide129.xml.rels><?xml version="1.0" encoding="UTF-8" standalone="yes"?>
<Relationships xmlns="http://schemas.openxmlformats.org/package/2006/relationships"><Relationship Id="rId8" Type="http://schemas.openxmlformats.org/officeDocument/2006/relationships/image" Target="../media/image394.wmf"/><Relationship Id="rId3" Type="http://schemas.openxmlformats.org/officeDocument/2006/relationships/oleObject" Target="../embeddings/oleObject412.bin"/><Relationship Id="rId7" Type="http://schemas.openxmlformats.org/officeDocument/2006/relationships/oleObject" Target="../embeddings/oleObject414.bin"/><Relationship Id="rId2" Type="http://schemas.openxmlformats.org/officeDocument/2006/relationships/slideLayout" Target="../slideLayouts/slideLayout64.xml"/><Relationship Id="rId1" Type="http://schemas.openxmlformats.org/officeDocument/2006/relationships/vmlDrawing" Target="../drawings/vmlDrawing110.vml"/><Relationship Id="rId6" Type="http://schemas.openxmlformats.org/officeDocument/2006/relationships/image" Target="../media/image393.wmf"/><Relationship Id="rId5" Type="http://schemas.openxmlformats.org/officeDocument/2006/relationships/oleObject" Target="../embeddings/oleObject413.bin"/><Relationship Id="rId10" Type="http://schemas.openxmlformats.org/officeDocument/2006/relationships/image" Target="../media/image395.wmf"/><Relationship Id="rId4" Type="http://schemas.openxmlformats.org/officeDocument/2006/relationships/image" Target="../media/image392.wmf"/><Relationship Id="rId9" Type="http://schemas.openxmlformats.org/officeDocument/2006/relationships/oleObject" Target="../embeddings/oleObject415.bin"/></Relationships>
</file>

<file path=ppt/slides/_rels/slide13.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oleObject" Target="../embeddings/oleObject33.bin"/><Relationship Id="rId3" Type="http://schemas.openxmlformats.org/officeDocument/2006/relationships/oleObject" Target="../embeddings/oleObject28.bin"/><Relationship Id="rId7" Type="http://schemas.openxmlformats.org/officeDocument/2006/relationships/oleObject" Target="../embeddings/oleObject30.bin"/><Relationship Id="rId12" Type="http://schemas.openxmlformats.org/officeDocument/2006/relationships/image" Target="../media/image39.emf"/><Relationship Id="rId2" Type="http://schemas.openxmlformats.org/officeDocument/2006/relationships/slideLayout" Target="../slideLayouts/slideLayout64.xml"/><Relationship Id="rId1" Type="http://schemas.openxmlformats.org/officeDocument/2006/relationships/vmlDrawing" Target="../drawings/vmlDrawing8.vml"/><Relationship Id="rId6" Type="http://schemas.openxmlformats.org/officeDocument/2006/relationships/image" Target="../media/image36.emf"/><Relationship Id="rId11" Type="http://schemas.openxmlformats.org/officeDocument/2006/relationships/oleObject" Target="../embeddings/oleObject32.bin"/><Relationship Id="rId5" Type="http://schemas.openxmlformats.org/officeDocument/2006/relationships/oleObject" Target="../embeddings/oleObject29.bin"/><Relationship Id="rId10" Type="http://schemas.openxmlformats.org/officeDocument/2006/relationships/image" Target="../media/image38.emf"/><Relationship Id="rId4" Type="http://schemas.openxmlformats.org/officeDocument/2006/relationships/image" Target="../media/image35.emf"/><Relationship Id="rId9" Type="http://schemas.openxmlformats.org/officeDocument/2006/relationships/oleObject" Target="../embeddings/oleObject31.bin"/><Relationship Id="rId14" Type="http://schemas.openxmlformats.org/officeDocument/2006/relationships/image" Target="../media/image40.wmf"/></Relationships>
</file>

<file path=ppt/slides/_rels/slide130.xml.rels><?xml version="1.0" encoding="UTF-8" standalone="yes"?>
<Relationships xmlns="http://schemas.openxmlformats.org/package/2006/relationships"><Relationship Id="rId8" Type="http://schemas.openxmlformats.org/officeDocument/2006/relationships/image" Target="../media/image398.wmf"/><Relationship Id="rId3" Type="http://schemas.openxmlformats.org/officeDocument/2006/relationships/oleObject" Target="../embeddings/oleObject416.bin"/><Relationship Id="rId7" Type="http://schemas.openxmlformats.org/officeDocument/2006/relationships/oleObject" Target="../embeddings/oleObject418.bin"/><Relationship Id="rId2" Type="http://schemas.openxmlformats.org/officeDocument/2006/relationships/slideLayout" Target="../slideLayouts/slideLayout64.xml"/><Relationship Id="rId1" Type="http://schemas.openxmlformats.org/officeDocument/2006/relationships/vmlDrawing" Target="../drawings/vmlDrawing111.vml"/><Relationship Id="rId6" Type="http://schemas.openxmlformats.org/officeDocument/2006/relationships/image" Target="../media/image397.wmf"/><Relationship Id="rId5" Type="http://schemas.openxmlformats.org/officeDocument/2006/relationships/oleObject" Target="../embeddings/oleObject417.bin"/><Relationship Id="rId4" Type="http://schemas.openxmlformats.org/officeDocument/2006/relationships/image" Target="../media/image396.wmf"/></Relationships>
</file>

<file path=ppt/slides/_rels/slide131.xml.rels><?xml version="1.0" encoding="UTF-8" standalone="yes"?>
<Relationships xmlns="http://schemas.openxmlformats.org/package/2006/relationships"><Relationship Id="rId8" Type="http://schemas.openxmlformats.org/officeDocument/2006/relationships/image" Target="../media/image401.wmf"/><Relationship Id="rId3" Type="http://schemas.openxmlformats.org/officeDocument/2006/relationships/oleObject" Target="../embeddings/oleObject419.bin"/><Relationship Id="rId7" Type="http://schemas.openxmlformats.org/officeDocument/2006/relationships/oleObject" Target="../embeddings/oleObject421.bin"/><Relationship Id="rId2" Type="http://schemas.openxmlformats.org/officeDocument/2006/relationships/slideLayout" Target="../slideLayouts/slideLayout64.xml"/><Relationship Id="rId1" Type="http://schemas.openxmlformats.org/officeDocument/2006/relationships/vmlDrawing" Target="../drawings/vmlDrawing112.vml"/><Relationship Id="rId6" Type="http://schemas.openxmlformats.org/officeDocument/2006/relationships/image" Target="../media/image400.wmf"/><Relationship Id="rId5" Type="http://schemas.openxmlformats.org/officeDocument/2006/relationships/oleObject" Target="../embeddings/oleObject420.bin"/><Relationship Id="rId4" Type="http://schemas.openxmlformats.org/officeDocument/2006/relationships/image" Target="../media/image399.wmf"/></Relationships>
</file>

<file path=ppt/slides/_rels/slide132.xml.rels><?xml version="1.0" encoding="UTF-8" standalone="yes"?>
<Relationships xmlns="http://schemas.openxmlformats.org/package/2006/relationships"><Relationship Id="rId8" Type="http://schemas.openxmlformats.org/officeDocument/2006/relationships/image" Target="../media/image404.wmf"/><Relationship Id="rId3" Type="http://schemas.openxmlformats.org/officeDocument/2006/relationships/oleObject" Target="../embeddings/oleObject422.bin"/><Relationship Id="rId7" Type="http://schemas.openxmlformats.org/officeDocument/2006/relationships/oleObject" Target="../embeddings/oleObject424.bin"/><Relationship Id="rId2" Type="http://schemas.openxmlformats.org/officeDocument/2006/relationships/slideLayout" Target="../slideLayouts/slideLayout64.xml"/><Relationship Id="rId1" Type="http://schemas.openxmlformats.org/officeDocument/2006/relationships/vmlDrawing" Target="../drawings/vmlDrawing113.vml"/><Relationship Id="rId6" Type="http://schemas.openxmlformats.org/officeDocument/2006/relationships/image" Target="../media/image403.wmf"/><Relationship Id="rId5" Type="http://schemas.openxmlformats.org/officeDocument/2006/relationships/oleObject" Target="../embeddings/oleObject423.bin"/><Relationship Id="rId4" Type="http://schemas.openxmlformats.org/officeDocument/2006/relationships/image" Target="../media/image402.wmf"/></Relationships>
</file>

<file path=ppt/slides/_rels/slide133.xml.rels><?xml version="1.0" encoding="UTF-8" standalone="yes"?>
<Relationships xmlns="http://schemas.openxmlformats.org/package/2006/relationships"><Relationship Id="rId8" Type="http://schemas.openxmlformats.org/officeDocument/2006/relationships/image" Target="../media/image407.wmf"/><Relationship Id="rId3" Type="http://schemas.openxmlformats.org/officeDocument/2006/relationships/oleObject" Target="../embeddings/oleObject425.bin"/><Relationship Id="rId7" Type="http://schemas.openxmlformats.org/officeDocument/2006/relationships/oleObject" Target="../embeddings/oleObject427.bin"/><Relationship Id="rId2" Type="http://schemas.openxmlformats.org/officeDocument/2006/relationships/slideLayout" Target="../slideLayouts/slideLayout64.xml"/><Relationship Id="rId1" Type="http://schemas.openxmlformats.org/officeDocument/2006/relationships/vmlDrawing" Target="../drawings/vmlDrawing114.vml"/><Relationship Id="rId6" Type="http://schemas.openxmlformats.org/officeDocument/2006/relationships/image" Target="../media/image406.wmf"/><Relationship Id="rId5" Type="http://schemas.openxmlformats.org/officeDocument/2006/relationships/oleObject" Target="../embeddings/oleObject426.bin"/><Relationship Id="rId10" Type="http://schemas.openxmlformats.org/officeDocument/2006/relationships/image" Target="../media/image408.wmf"/><Relationship Id="rId4" Type="http://schemas.openxmlformats.org/officeDocument/2006/relationships/image" Target="../media/image405.wmf"/><Relationship Id="rId9" Type="http://schemas.openxmlformats.org/officeDocument/2006/relationships/oleObject" Target="../embeddings/oleObject428.bin"/></Relationships>
</file>

<file path=ppt/slides/_rels/slide134.xml.rels><?xml version="1.0" encoding="UTF-8" standalone="yes"?>
<Relationships xmlns="http://schemas.openxmlformats.org/package/2006/relationships"><Relationship Id="rId8" Type="http://schemas.openxmlformats.org/officeDocument/2006/relationships/image" Target="../media/image411.emf"/><Relationship Id="rId3" Type="http://schemas.openxmlformats.org/officeDocument/2006/relationships/oleObject" Target="../embeddings/oleObject429.bin"/><Relationship Id="rId7" Type="http://schemas.openxmlformats.org/officeDocument/2006/relationships/oleObject" Target="../embeddings/oleObject431.bin"/><Relationship Id="rId12" Type="http://schemas.openxmlformats.org/officeDocument/2006/relationships/image" Target="../media/image413.emf"/><Relationship Id="rId2" Type="http://schemas.openxmlformats.org/officeDocument/2006/relationships/slideLayout" Target="../slideLayouts/slideLayout64.xml"/><Relationship Id="rId1" Type="http://schemas.openxmlformats.org/officeDocument/2006/relationships/vmlDrawing" Target="../drawings/vmlDrawing115.vml"/><Relationship Id="rId6" Type="http://schemas.openxmlformats.org/officeDocument/2006/relationships/image" Target="../media/image410.emf"/><Relationship Id="rId11" Type="http://schemas.openxmlformats.org/officeDocument/2006/relationships/oleObject" Target="../embeddings/oleObject433.bin"/><Relationship Id="rId5" Type="http://schemas.openxmlformats.org/officeDocument/2006/relationships/oleObject" Target="../embeddings/oleObject430.bin"/><Relationship Id="rId10" Type="http://schemas.openxmlformats.org/officeDocument/2006/relationships/image" Target="../media/image412.emf"/><Relationship Id="rId4" Type="http://schemas.openxmlformats.org/officeDocument/2006/relationships/image" Target="../media/image409.emf"/><Relationship Id="rId9" Type="http://schemas.openxmlformats.org/officeDocument/2006/relationships/oleObject" Target="../embeddings/oleObject432.bin"/></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434.bin"/><Relationship Id="rId2" Type="http://schemas.openxmlformats.org/officeDocument/2006/relationships/slideLayout" Target="../slideLayouts/slideLayout64.xml"/><Relationship Id="rId1" Type="http://schemas.openxmlformats.org/officeDocument/2006/relationships/vmlDrawing" Target="../drawings/vmlDrawing116.vml"/><Relationship Id="rId6" Type="http://schemas.openxmlformats.org/officeDocument/2006/relationships/image" Target="../media/image415.emf"/><Relationship Id="rId5" Type="http://schemas.openxmlformats.org/officeDocument/2006/relationships/oleObject" Target="../embeddings/oleObject435.bin"/><Relationship Id="rId4" Type="http://schemas.openxmlformats.org/officeDocument/2006/relationships/image" Target="../media/image414.emf"/></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436.bin"/><Relationship Id="rId2" Type="http://schemas.openxmlformats.org/officeDocument/2006/relationships/slideLayout" Target="../slideLayouts/slideLayout64.xml"/><Relationship Id="rId1" Type="http://schemas.openxmlformats.org/officeDocument/2006/relationships/vmlDrawing" Target="../drawings/vmlDrawing117.vml"/><Relationship Id="rId6" Type="http://schemas.openxmlformats.org/officeDocument/2006/relationships/image" Target="../media/image417.emf"/><Relationship Id="rId5" Type="http://schemas.openxmlformats.org/officeDocument/2006/relationships/oleObject" Target="../embeddings/oleObject437.bin"/><Relationship Id="rId4" Type="http://schemas.openxmlformats.org/officeDocument/2006/relationships/image" Target="../media/image416.emf"/></Relationships>
</file>

<file path=ppt/slides/_rels/slide137.xml.rels><?xml version="1.0" encoding="UTF-8" standalone="yes"?>
<Relationships xmlns="http://schemas.openxmlformats.org/package/2006/relationships"><Relationship Id="rId8" Type="http://schemas.openxmlformats.org/officeDocument/2006/relationships/image" Target="../media/image420.emf"/><Relationship Id="rId13" Type="http://schemas.openxmlformats.org/officeDocument/2006/relationships/oleObject" Target="../embeddings/oleObject443.bin"/><Relationship Id="rId3" Type="http://schemas.openxmlformats.org/officeDocument/2006/relationships/oleObject" Target="../embeddings/oleObject438.bin"/><Relationship Id="rId7" Type="http://schemas.openxmlformats.org/officeDocument/2006/relationships/oleObject" Target="../embeddings/oleObject440.bin"/><Relationship Id="rId12" Type="http://schemas.openxmlformats.org/officeDocument/2006/relationships/image" Target="../media/image422.emf"/><Relationship Id="rId2" Type="http://schemas.openxmlformats.org/officeDocument/2006/relationships/slideLayout" Target="../slideLayouts/slideLayout64.xml"/><Relationship Id="rId1" Type="http://schemas.openxmlformats.org/officeDocument/2006/relationships/vmlDrawing" Target="../drawings/vmlDrawing118.vml"/><Relationship Id="rId6" Type="http://schemas.openxmlformats.org/officeDocument/2006/relationships/image" Target="../media/image419.emf"/><Relationship Id="rId11" Type="http://schemas.openxmlformats.org/officeDocument/2006/relationships/oleObject" Target="../embeddings/oleObject442.bin"/><Relationship Id="rId5" Type="http://schemas.openxmlformats.org/officeDocument/2006/relationships/oleObject" Target="../embeddings/oleObject439.bin"/><Relationship Id="rId10" Type="http://schemas.openxmlformats.org/officeDocument/2006/relationships/image" Target="../media/image421.emf"/><Relationship Id="rId4" Type="http://schemas.openxmlformats.org/officeDocument/2006/relationships/image" Target="../media/image418.emf"/><Relationship Id="rId9" Type="http://schemas.openxmlformats.org/officeDocument/2006/relationships/oleObject" Target="../embeddings/oleObject441.bin"/><Relationship Id="rId14" Type="http://schemas.openxmlformats.org/officeDocument/2006/relationships/image" Target="../media/image423.emf"/></Relationships>
</file>

<file path=ppt/slides/_rels/slide138.xml.rels><?xml version="1.0" encoding="UTF-8" standalone="yes"?>
<Relationships xmlns="http://schemas.openxmlformats.org/package/2006/relationships"><Relationship Id="rId8" Type="http://schemas.openxmlformats.org/officeDocument/2006/relationships/image" Target="../media/image426.emf"/><Relationship Id="rId13" Type="http://schemas.openxmlformats.org/officeDocument/2006/relationships/oleObject" Target="../embeddings/oleObject449.bin"/><Relationship Id="rId18" Type="http://schemas.openxmlformats.org/officeDocument/2006/relationships/image" Target="../media/image431.emf"/><Relationship Id="rId3" Type="http://schemas.openxmlformats.org/officeDocument/2006/relationships/oleObject" Target="../embeddings/oleObject444.bin"/><Relationship Id="rId7" Type="http://schemas.openxmlformats.org/officeDocument/2006/relationships/oleObject" Target="../embeddings/oleObject446.bin"/><Relationship Id="rId12" Type="http://schemas.openxmlformats.org/officeDocument/2006/relationships/image" Target="../media/image428.emf"/><Relationship Id="rId17" Type="http://schemas.openxmlformats.org/officeDocument/2006/relationships/oleObject" Target="../embeddings/oleObject451.bin"/><Relationship Id="rId2" Type="http://schemas.openxmlformats.org/officeDocument/2006/relationships/slideLayout" Target="../slideLayouts/slideLayout64.xml"/><Relationship Id="rId16" Type="http://schemas.openxmlformats.org/officeDocument/2006/relationships/image" Target="../media/image430.emf"/><Relationship Id="rId20" Type="http://schemas.openxmlformats.org/officeDocument/2006/relationships/image" Target="../media/image432.emf"/><Relationship Id="rId1" Type="http://schemas.openxmlformats.org/officeDocument/2006/relationships/vmlDrawing" Target="../drawings/vmlDrawing119.vml"/><Relationship Id="rId6" Type="http://schemas.openxmlformats.org/officeDocument/2006/relationships/image" Target="../media/image425.emf"/><Relationship Id="rId11" Type="http://schemas.openxmlformats.org/officeDocument/2006/relationships/oleObject" Target="../embeddings/oleObject448.bin"/><Relationship Id="rId5" Type="http://schemas.openxmlformats.org/officeDocument/2006/relationships/oleObject" Target="../embeddings/oleObject445.bin"/><Relationship Id="rId15" Type="http://schemas.openxmlformats.org/officeDocument/2006/relationships/oleObject" Target="../embeddings/oleObject450.bin"/><Relationship Id="rId10" Type="http://schemas.openxmlformats.org/officeDocument/2006/relationships/image" Target="../media/image427.emf"/><Relationship Id="rId19" Type="http://schemas.openxmlformats.org/officeDocument/2006/relationships/oleObject" Target="../embeddings/oleObject452.bin"/><Relationship Id="rId4" Type="http://schemas.openxmlformats.org/officeDocument/2006/relationships/image" Target="../media/image424.emf"/><Relationship Id="rId9" Type="http://schemas.openxmlformats.org/officeDocument/2006/relationships/oleObject" Target="../embeddings/oleObject447.bin"/><Relationship Id="rId14" Type="http://schemas.openxmlformats.org/officeDocument/2006/relationships/image" Target="../media/image429.emf"/></Relationships>
</file>

<file path=ppt/slides/_rels/slide139.xml.rels><?xml version="1.0" encoding="UTF-8" standalone="yes"?>
<Relationships xmlns="http://schemas.openxmlformats.org/package/2006/relationships"><Relationship Id="rId8" Type="http://schemas.openxmlformats.org/officeDocument/2006/relationships/image" Target="../media/image435.emf"/><Relationship Id="rId13" Type="http://schemas.openxmlformats.org/officeDocument/2006/relationships/oleObject" Target="../embeddings/oleObject458.bin"/><Relationship Id="rId3" Type="http://schemas.openxmlformats.org/officeDocument/2006/relationships/oleObject" Target="../embeddings/oleObject453.bin"/><Relationship Id="rId7" Type="http://schemas.openxmlformats.org/officeDocument/2006/relationships/oleObject" Target="../embeddings/oleObject455.bin"/><Relationship Id="rId12" Type="http://schemas.openxmlformats.org/officeDocument/2006/relationships/image" Target="../media/image437.emf"/><Relationship Id="rId2" Type="http://schemas.openxmlformats.org/officeDocument/2006/relationships/slideLayout" Target="../slideLayouts/slideLayout64.xml"/><Relationship Id="rId1" Type="http://schemas.openxmlformats.org/officeDocument/2006/relationships/vmlDrawing" Target="../drawings/vmlDrawing120.vml"/><Relationship Id="rId6" Type="http://schemas.openxmlformats.org/officeDocument/2006/relationships/image" Target="../media/image434.emf"/><Relationship Id="rId11" Type="http://schemas.openxmlformats.org/officeDocument/2006/relationships/oleObject" Target="../embeddings/oleObject457.bin"/><Relationship Id="rId5" Type="http://schemas.openxmlformats.org/officeDocument/2006/relationships/oleObject" Target="../embeddings/oleObject454.bin"/><Relationship Id="rId10" Type="http://schemas.openxmlformats.org/officeDocument/2006/relationships/image" Target="../media/image436.emf"/><Relationship Id="rId4" Type="http://schemas.openxmlformats.org/officeDocument/2006/relationships/image" Target="../media/image433.emf"/><Relationship Id="rId9" Type="http://schemas.openxmlformats.org/officeDocument/2006/relationships/oleObject" Target="../embeddings/oleObject456.bin"/><Relationship Id="rId14" Type="http://schemas.openxmlformats.org/officeDocument/2006/relationships/image" Target="../media/image438.emf"/></Relationships>
</file>

<file path=ppt/slides/_rels/slide14.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oleObject" Target="../embeddings/oleObject39.bin"/><Relationship Id="rId18" Type="http://schemas.openxmlformats.org/officeDocument/2006/relationships/image" Target="../media/image48.emf"/><Relationship Id="rId3" Type="http://schemas.openxmlformats.org/officeDocument/2006/relationships/oleObject" Target="../embeddings/oleObject34.bin"/><Relationship Id="rId7" Type="http://schemas.openxmlformats.org/officeDocument/2006/relationships/oleObject" Target="../embeddings/oleObject36.bin"/><Relationship Id="rId12" Type="http://schemas.openxmlformats.org/officeDocument/2006/relationships/image" Target="../media/image45.emf"/><Relationship Id="rId17" Type="http://schemas.openxmlformats.org/officeDocument/2006/relationships/oleObject" Target="../embeddings/oleObject41.bin"/><Relationship Id="rId2" Type="http://schemas.openxmlformats.org/officeDocument/2006/relationships/slideLayout" Target="../slideLayouts/slideLayout64.xml"/><Relationship Id="rId16" Type="http://schemas.openxmlformats.org/officeDocument/2006/relationships/image" Target="../media/image47.emf"/><Relationship Id="rId1" Type="http://schemas.openxmlformats.org/officeDocument/2006/relationships/vmlDrawing" Target="../drawings/vmlDrawing9.vml"/><Relationship Id="rId6" Type="http://schemas.openxmlformats.org/officeDocument/2006/relationships/image" Target="../media/image42.emf"/><Relationship Id="rId11" Type="http://schemas.openxmlformats.org/officeDocument/2006/relationships/oleObject" Target="../embeddings/oleObject38.bin"/><Relationship Id="rId5" Type="http://schemas.openxmlformats.org/officeDocument/2006/relationships/oleObject" Target="../embeddings/oleObject35.bin"/><Relationship Id="rId15" Type="http://schemas.openxmlformats.org/officeDocument/2006/relationships/oleObject" Target="../embeddings/oleObject40.bin"/><Relationship Id="rId10" Type="http://schemas.openxmlformats.org/officeDocument/2006/relationships/image" Target="../media/image44.emf"/><Relationship Id="rId4" Type="http://schemas.openxmlformats.org/officeDocument/2006/relationships/image" Target="../media/image41.emf"/><Relationship Id="rId9" Type="http://schemas.openxmlformats.org/officeDocument/2006/relationships/oleObject" Target="../embeddings/oleObject37.bin"/><Relationship Id="rId14" Type="http://schemas.openxmlformats.org/officeDocument/2006/relationships/image" Target="../media/image46.emf"/></Relationships>
</file>

<file path=ppt/slides/_rels/slide140.xml.rels><?xml version="1.0" encoding="UTF-8" standalone="yes"?>
<Relationships xmlns="http://schemas.openxmlformats.org/package/2006/relationships"><Relationship Id="rId8" Type="http://schemas.openxmlformats.org/officeDocument/2006/relationships/image" Target="../media/image441.emf"/><Relationship Id="rId3" Type="http://schemas.openxmlformats.org/officeDocument/2006/relationships/oleObject" Target="../embeddings/oleObject459.bin"/><Relationship Id="rId7" Type="http://schemas.openxmlformats.org/officeDocument/2006/relationships/oleObject" Target="../embeddings/oleObject461.bin"/><Relationship Id="rId2" Type="http://schemas.openxmlformats.org/officeDocument/2006/relationships/slideLayout" Target="../slideLayouts/slideLayout64.xml"/><Relationship Id="rId1" Type="http://schemas.openxmlformats.org/officeDocument/2006/relationships/vmlDrawing" Target="../drawings/vmlDrawing121.vml"/><Relationship Id="rId6" Type="http://schemas.openxmlformats.org/officeDocument/2006/relationships/image" Target="../media/image440.emf"/><Relationship Id="rId5" Type="http://schemas.openxmlformats.org/officeDocument/2006/relationships/oleObject" Target="../embeddings/oleObject460.bin"/><Relationship Id="rId10" Type="http://schemas.openxmlformats.org/officeDocument/2006/relationships/image" Target="../media/image442.emf"/><Relationship Id="rId4" Type="http://schemas.openxmlformats.org/officeDocument/2006/relationships/image" Target="../media/image439.emf"/><Relationship Id="rId9" Type="http://schemas.openxmlformats.org/officeDocument/2006/relationships/oleObject" Target="../embeddings/oleObject462.bin"/></Relationships>
</file>

<file path=ppt/slides/_rels/slide141.xml.rels><?xml version="1.0" encoding="UTF-8" standalone="yes"?>
<Relationships xmlns="http://schemas.openxmlformats.org/package/2006/relationships"><Relationship Id="rId8" Type="http://schemas.openxmlformats.org/officeDocument/2006/relationships/image" Target="../media/image445.emf"/><Relationship Id="rId3" Type="http://schemas.openxmlformats.org/officeDocument/2006/relationships/oleObject" Target="../embeddings/oleObject463.bin"/><Relationship Id="rId7" Type="http://schemas.openxmlformats.org/officeDocument/2006/relationships/oleObject" Target="../embeddings/oleObject465.bin"/><Relationship Id="rId2" Type="http://schemas.openxmlformats.org/officeDocument/2006/relationships/slideLayout" Target="../slideLayouts/slideLayout64.xml"/><Relationship Id="rId1" Type="http://schemas.openxmlformats.org/officeDocument/2006/relationships/vmlDrawing" Target="../drawings/vmlDrawing122.vml"/><Relationship Id="rId6" Type="http://schemas.openxmlformats.org/officeDocument/2006/relationships/image" Target="../media/image444.emf"/><Relationship Id="rId5" Type="http://schemas.openxmlformats.org/officeDocument/2006/relationships/oleObject" Target="../embeddings/oleObject464.bin"/><Relationship Id="rId4" Type="http://schemas.openxmlformats.org/officeDocument/2006/relationships/image" Target="../media/image443.emf"/></Relationships>
</file>

<file path=ppt/slides/_rels/slide142.xml.rels><?xml version="1.0" encoding="UTF-8" standalone="yes"?>
<Relationships xmlns="http://schemas.openxmlformats.org/package/2006/relationships"><Relationship Id="rId8" Type="http://schemas.openxmlformats.org/officeDocument/2006/relationships/image" Target="../media/image448.emf"/><Relationship Id="rId3" Type="http://schemas.openxmlformats.org/officeDocument/2006/relationships/oleObject" Target="../embeddings/oleObject466.bin"/><Relationship Id="rId7" Type="http://schemas.openxmlformats.org/officeDocument/2006/relationships/oleObject" Target="../embeddings/oleObject468.bin"/><Relationship Id="rId12" Type="http://schemas.openxmlformats.org/officeDocument/2006/relationships/image" Target="../media/image450.emf"/><Relationship Id="rId2" Type="http://schemas.openxmlformats.org/officeDocument/2006/relationships/slideLayout" Target="../slideLayouts/slideLayout64.xml"/><Relationship Id="rId1" Type="http://schemas.openxmlformats.org/officeDocument/2006/relationships/vmlDrawing" Target="../drawings/vmlDrawing123.vml"/><Relationship Id="rId6" Type="http://schemas.openxmlformats.org/officeDocument/2006/relationships/image" Target="../media/image447.emf"/><Relationship Id="rId11" Type="http://schemas.openxmlformats.org/officeDocument/2006/relationships/oleObject" Target="../embeddings/oleObject470.bin"/><Relationship Id="rId5" Type="http://schemas.openxmlformats.org/officeDocument/2006/relationships/oleObject" Target="../embeddings/oleObject467.bin"/><Relationship Id="rId10" Type="http://schemas.openxmlformats.org/officeDocument/2006/relationships/image" Target="../media/image449.emf"/><Relationship Id="rId4" Type="http://schemas.openxmlformats.org/officeDocument/2006/relationships/image" Target="../media/image446.emf"/><Relationship Id="rId9" Type="http://schemas.openxmlformats.org/officeDocument/2006/relationships/oleObject" Target="../embeddings/oleObject469.bin"/></Relationships>
</file>

<file path=ppt/slides/_rels/slide143.xml.rels><?xml version="1.0" encoding="UTF-8" standalone="yes"?>
<Relationships xmlns="http://schemas.openxmlformats.org/package/2006/relationships"><Relationship Id="rId8" Type="http://schemas.openxmlformats.org/officeDocument/2006/relationships/image" Target="../media/image453.emf"/><Relationship Id="rId13" Type="http://schemas.openxmlformats.org/officeDocument/2006/relationships/oleObject" Target="../embeddings/oleObject476.bin"/><Relationship Id="rId3" Type="http://schemas.openxmlformats.org/officeDocument/2006/relationships/oleObject" Target="../embeddings/oleObject471.bin"/><Relationship Id="rId7" Type="http://schemas.openxmlformats.org/officeDocument/2006/relationships/oleObject" Target="../embeddings/oleObject473.bin"/><Relationship Id="rId12" Type="http://schemas.openxmlformats.org/officeDocument/2006/relationships/image" Target="../media/image455.emf"/><Relationship Id="rId2" Type="http://schemas.openxmlformats.org/officeDocument/2006/relationships/slideLayout" Target="../slideLayouts/slideLayout64.xml"/><Relationship Id="rId1" Type="http://schemas.openxmlformats.org/officeDocument/2006/relationships/vmlDrawing" Target="../drawings/vmlDrawing124.vml"/><Relationship Id="rId6" Type="http://schemas.openxmlformats.org/officeDocument/2006/relationships/image" Target="../media/image452.emf"/><Relationship Id="rId11" Type="http://schemas.openxmlformats.org/officeDocument/2006/relationships/oleObject" Target="../embeddings/oleObject475.bin"/><Relationship Id="rId5" Type="http://schemas.openxmlformats.org/officeDocument/2006/relationships/oleObject" Target="../embeddings/oleObject472.bin"/><Relationship Id="rId10" Type="http://schemas.openxmlformats.org/officeDocument/2006/relationships/image" Target="../media/image454.emf"/><Relationship Id="rId4" Type="http://schemas.openxmlformats.org/officeDocument/2006/relationships/image" Target="../media/image451.emf"/><Relationship Id="rId9" Type="http://schemas.openxmlformats.org/officeDocument/2006/relationships/oleObject" Target="../embeddings/oleObject474.bin"/><Relationship Id="rId14" Type="http://schemas.openxmlformats.org/officeDocument/2006/relationships/image" Target="../media/image456.emf"/></Relationships>
</file>

<file path=ppt/slides/_rels/slide144.xml.rels><?xml version="1.0" encoding="UTF-8" standalone="yes"?>
<Relationships xmlns="http://schemas.openxmlformats.org/package/2006/relationships"><Relationship Id="rId8" Type="http://schemas.openxmlformats.org/officeDocument/2006/relationships/image" Target="../media/image459.emf"/><Relationship Id="rId13" Type="http://schemas.openxmlformats.org/officeDocument/2006/relationships/oleObject" Target="../embeddings/oleObject482.bin"/><Relationship Id="rId18" Type="http://schemas.openxmlformats.org/officeDocument/2006/relationships/image" Target="../media/image464.emf"/><Relationship Id="rId3" Type="http://schemas.openxmlformats.org/officeDocument/2006/relationships/oleObject" Target="../embeddings/oleObject477.bin"/><Relationship Id="rId21" Type="http://schemas.openxmlformats.org/officeDocument/2006/relationships/oleObject" Target="../embeddings/oleObject486.bin"/><Relationship Id="rId7" Type="http://schemas.openxmlformats.org/officeDocument/2006/relationships/oleObject" Target="../embeddings/oleObject479.bin"/><Relationship Id="rId12" Type="http://schemas.openxmlformats.org/officeDocument/2006/relationships/image" Target="../media/image461.emf"/><Relationship Id="rId17" Type="http://schemas.openxmlformats.org/officeDocument/2006/relationships/oleObject" Target="../embeddings/oleObject484.bin"/><Relationship Id="rId2" Type="http://schemas.openxmlformats.org/officeDocument/2006/relationships/slideLayout" Target="../slideLayouts/slideLayout64.xml"/><Relationship Id="rId16" Type="http://schemas.openxmlformats.org/officeDocument/2006/relationships/image" Target="../media/image463.emf"/><Relationship Id="rId20" Type="http://schemas.openxmlformats.org/officeDocument/2006/relationships/image" Target="../media/image465.emf"/><Relationship Id="rId1" Type="http://schemas.openxmlformats.org/officeDocument/2006/relationships/vmlDrawing" Target="../drawings/vmlDrawing125.vml"/><Relationship Id="rId6" Type="http://schemas.openxmlformats.org/officeDocument/2006/relationships/image" Target="../media/image458.emf"/><Relationship Id="rId11" Type="http://schemas.openxmlformats.org/officeDocument/2006/relationships/oleObject" Target="../embeddings/oleObject481.bin"/><Relationship Id="rId5" Type="http://schemas.openxmlformats.org/officeDocument/2006/relationships/oleObject" Target="../embeddings/oleObject478.bin"/><Relationship Id="rId15" Type="http://schemas.openxmlformats.org/officeDocument/2006/relationships/oleObject" Target="../embeddings/oleObject483.bin"/><Relationship Id="rId10" Type="http://schemas.openxmlformats.org/officeDocument/2006/relationships/image" Target="../media/image460.emf"/><Relationship Id="rId19" Type="http://schemas.openxmlformats.org/officeDocument/2006/relationships/oleObject" Target="../embeddings/oleObject485.bin"/><Relationship Id="rId4" Type="http://schemas.openxmlformats.org/officeDocument/2006/relationships/image" Target="../media/image457.emf"/><Relationship Id="rId9" Type="http://schemas.openxmlformats.org/officeDocument/2006/relationships/oleObject" Target="../embeddings/oleObject480.bin"/><Relationship Id="rId14" Type="http://schemas.openxmlformats.org/officeDocument/2006/relationships/image" Target="../media/image462.emf"/><Relationship Id="rId22" Type="http://schemas.openxmlformats.org/officeDocument/2006/relationships/image" Target="../media/image466.emf"/></Relationships>
</file>

<file path=ppt/slides/_rels/slide145.xml.rels><?xml version="1.0" encoding="UTF-8" standalone="yes"?>
<Relationships xmlns="http://schemas.openxmlformats.org/package/2006/relationships"><Relationship Id="rId3" Type="http://schemas.openxmlformats.org/officeDocument/2006/relationships/image" Target="../media/image467.jpeg"/><Relationship Id="rId7" Type="http://schemas.openxmlformats.org/officeDocument/2006/relationships/image" Target="../media/image469.jpeg"/><Relationship Id="rId2" Type="http://schemas.openxmlformats.org/officeDocument/2006/relationships/hyperlink" Target="http://www.cstor.cn/proTextdetail_10766.html" TargetMode="External"/><Relationship Id="rId1" Type="http://schemas.openxmlformats.org/officeDocument/2006/relationships/slideLayout" Target="../slideLayouts/slideLayout58.xml"/><Relationship Id="rId6" Type="http://schemas.openxmlformats.org/officeDocument/2006/relationships/hyperlink" Target="http://www.cstor.cn/proTextdetail_11007.html" TargetMode="External"/><Relationship Id="rId5" Type="http://schemas.openxmlformats.org/officeDocument/2006/relationships/image" Target="../media/image468.jpeg"/><Relationship Id="rId4" Type="http://schemas.openxmlformats.org/officeDocument/2006/relationships/hyperlink" Target="http://www.cstor.cn/proTextdetail_12031.html" TargetMode="External"/></Relationships>
</file>

<file path=ppt/slides/_rels/slide146.xml.rels><?xml version="1.0" encoding="UTF-8" standalone="yes"?>
<Relationships xmlns="http://schemas.openxmlformats.org/package/2006/relationships"><Relationship Id="rId8" Type="http://schemas.openxmlformats.org/officeDocument/2006/relationships/image" Target="../media/image472.png"/><Relationship Id="rId13" Type="http://schemas.openxmlformats.org/officeDocument/2006/relationships/hyperlink" Target="http://www.pm25.org.cn/" TargetMode="External"/><Relationship Id="rId18" Type="http://schemas.openxmlformats.org/officeDocument/2006/relationships/image" Target="../media/image477.png"/><Relationship Id="rId26" Type="http://schemas.openxmlformats.org/officeDocument/2006/relationships/image" Target="../media/image482.jpeg"/><Relationship Id="rId3" Type="http://schemas.openxmlformats.org/officeDocument/2006/relationships/hyperlink" Target="http://www.chinaznyj.com/" TargetMode="External"/><Relationship Id="rId21" Type="http://schemas.openxmlformats.org/officeDocument/2006/relationships/hyperlink" Target="http://www.smartcitychina.cn/" TargetMode="External"/><Relationship Id="rId7" Type="http://schemas.openxmlformats.org/officeDocument/2006/relationships/hyperlink" Target="http://www.chinaaiworld.cn/" TargetMode="External"/><Relationship Id="rId12" Type="http://schemas.openxmlformats.org/officeDocument/2006/relationships/image" Target="../media/image474.png"/><Relationship Id="rId17" Type="http://schemas.openxmlformats.org/officeDocument/2006/relationships/hyperlink" Target="http://www.thebigdata.cn/" TargetMode="External"/><Relationship Id="rId25" Type="http://schemas.openxmlformats.org/officeDocument/2006/relationships/image" Target="../media/image481.png"/><Relationship Id="rId2" Type="http://schemas.openxmlformats.org/officeDocument/2006/relationships/hyperlink" Target="http://www.wanwuyun.com/" TargetMode="External"/><Relationship Id="rId16" Type="http://schemas.openxmlformats.org/officeDocument/2006/relationships/image" Target="../media/image476.png"/><Relationship Id="rId20" Type="http://schemas.openxmlformats.org/officeDocument/2006/relationships/image" Target="../media/image478.png"/><Relationship Id="rId29" Type="http://schemas.openxmlformats.org/officeDocument/2006/relationships/image" Target="../media/image485.png"/><Relationship Id="rId1" Type="http://schemas.openxmlformats.org/officeDocument/2006/relationships/slideLayout" Target="../slideLayouts/slideLayout74.xml"/><Relationship Id="rId6" Type="http://schemas.openxmlformats.org/officeDocument/2006/relationships/image" Target="../media/image471.png"/><Relationship Id="rId11" Type="http://schemas.openxmlformats.org/officeDocument/2006/relationships/hyperlink" Target="http://www.dlworld.cn/" TargetMode="External"/><Relationship Id="rId24" Type="http://schemas.openxmlformats.org/officeDocument/2006/relationships/hyperlink" Target="http://www.envicloud.cn/" TargetMode="External"/><Relationship Id="rId5" Type="http://schemas.openxmlformats.org/officeDocument/2006/relationships/hyperlink" Target="http://www.chinacloud.cn/" TargetMode="External"/><Relationship Id="rId15" Type="http://schemas.openxmlformats.org/officeDocument/2006/relationships/hyperlink" Target="http://www.worldstor.cn/" TargetMode="External"/><Relationship Id="rId23" Type="http://schemas.openxmlformats.org/officeDocument/2006/relationships/image" Target="../media/image480.png"/><Relationship Id="rId28" Type="http://schemas.openxmlformats.org/officeDocument/2006/relationships/image" Target="../media/image484.png"/><Relationship Id="rId10" Type="http://schemas.openxmlformats.org/officeDocument/2006/relationships/image" Target="../media/image473.png"/><Relationship Id="rId19" Type="http://schemas.openxmlformats.org/officeDocument/2006/relationships/hyperlink" Target="http://www.netofthings.cn/" TargetMode="External"/><Relationship Id="rId4" Type="http://schemas.openxmlformats.org/officeDocument/2006/relationships/image" Target="../media/image470.png"/><Relationship Id="rId9" Type="http://schemas.openxmlformats.org/officeDocument/2006/relationships/hyperlink" Target="http://www.chinarobots.cn/" TargetMode="External"/><Relationship Id="rId14" Type="http://schemas.openxmlformats.org/officeDocument/2006/relationships/image" Target="../media/image475.png"/><Relationship Id="rId22" Type="http://schemas.openxmlformats.org/officeDocument/2006/relationships/image" Target="../media/image479.png"/><Relationship Id="rId27" Type="http://schemas.openxmlformats.org/officeDocument/2006/relationships/image" Target="../media/image483.jpeg"/></Relationships>
</file>

<file path=ppt/slides/_rels/slide147.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487.png"/><Relationship Id="rId39" Type="http://schemas.openxmlformats.org/officeDocument/2006/relationships/image" Target="../media/image500.png"/><Relationship Id="rId21" Type="http://schemas.openxmlformats.org/officeDocument/2006/relationships/tags" Target="../tags/tag21.xml"/><Relationship Id="rId34" Type="http://schemas.openxmlformats.org/officeDocument/2006/relationships/image" Target="../media/image495.png"/><Relationship Id="rId42" Type="http://schemas.openxmlformats.org/officeDocument/2006/relationships/image" Target="../media/image503.png"/><Relationship Id="rId47" Type="http://schemas.openxmlformats.org/officeDocument/2006/relationships/image" Target="../media/image508.png"/><Relationship Id="rId50" Type="http://schemas.openxmlformats.org/officeDocument/2006/relationships/image" Target="../media/image511.png"/><Relationship Id="rId55" Type="http://schemas.openxmlformats.org/officeDocument/2006/relationships/image" Target="../media/image516.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486.png"/><Relationship Id="rId33" Type="http://schemas.openxmlformats.org/officeDocument/2006/relationships/image" Target="../media/image494.png"/><Relationship Id="rId38" Type="http://schemas.openxmlformats.org/officeDocument/2006/relationships/image" Target="../media/image499.png"/><Relationship Id="rId46" Type="http://schemas.openxmlformats.org/officeDocument/2006/relationships/image" Target="../media/image507.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490.png"/><Relationship Id="rId41" Type="http://schemas.openxmlformats.org/officeDocument/2006/relationships/image" Target="../media/image502.png"/><Relationship Id="rId54" Type="http://schemas.openxmlformats.org/officeDocument/2006/relationships/image" Target="../media/image51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slideLayout" Target="../slideLayouts/slideLayout73.xml"/><Relationship Id="rId32" Type="http://schemas.openxmlformats.org/officeDocument/2006/relationships/image" Target="../media/image493.png"/><Relationship Id="rId37" Type="http://schemas.openxmlformats.org/officeDocument/2006/relationships/image" Target="../media/image498.png"/><Relationship Id="rId40" Type="http://schemas.openxmlformats.org/officeDocument/2006/relationships/image" Target="../media/image501.png"/><Relationship Id="rId45" Type="http://schemas.openxmlformats.org/officeDocument/2006/relationships/image" Target="../media/image506.png"/><Relationship Id="rId53" Type="http://schemas.openxmlformats.org/officeDocument/2006/relationships/image" Target="../media/image514.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489.png"/><Relationship Id="rId36" Type="http://schemas.openxmlformats.org/officeDocument/2006/relationships/image" Target="../media/image497.png"/><Relationship Id="rId49" Type="http://schemas.openxmlformats.org/officeDocument/2006/relationships/image" Target="../media/image510.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492.png"/><Relationship Id="rId44" Type="http://schemas.openxmlformats.org/officeDocument/2006/relationships/image" Target="../media/image505.png"/><Relationship Id="rId52" Type="http://schemas.openxmlformats.org/officeDocument/2006/relationships/image" Target="../media/image51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488.png"/><Relationship Id="rId30" Type="http://schemas.openxmlformats.org/officeDocument/2006/relationships/image" Target="../media/image491.png"/><Relationship Id="rId35" Type="http://schemas.openxmlformats.org/officeDocument/2006/relationships/image" Target="../media/image496.png"/><Relationship Id="rId43" Type="http://schemas.openxmlformats.org/officeDocument/2006/relationships/image" Target="../media/image504.png"/><Relationship Id="rId48" Type="http://schemas.openxmlformats.org/officeDocument/2006/relationships/image" Target="../media/image509.png"/><Relationship Id="rId8" Type="http://schemas.openxmlformats.org/officeDocument/2006/relationships/tags" Target="../tags/tag8.xml"/><Relationship Id="rId51" Type="http://schemas.openxmlformats.org/officeDocument/2006/relationships/image" Target="../media/image512.png"/><Relationship Id="rId3" Type="http://schemas.openxmlformats.org/officeDocument/2006/relationships/tags" Target="../tags/tag3.xml"/></Relationships>
</file>

<file path=ppt/slides/_rels/slide148.xml.rels><?xml version="1.0" encoding="UTF-8" standalone="yes"?>
<Relationships xmlns="http://schemas.openxmlformats.org/package/2006/relationships"><Relationship Id="rId2" Type="http://schemas.openxmlformats.org/officeDocument/2006/relationships/image" Target="../media/image517.pn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51.wmf"/><Relationship Id="rId18" Type="http://schemas.openxmlformats.org/officeDocument/2006/relationships/oleObject" Target="../embeddings/oleObject53.bin"/><Relationship Id="rId26" Type="http://schemas.openxmlformats.org/officeDocument/2006/relationships/image" Target="../media/image54.emf"/><Relationship Id="rId39" Type="http://schemas.openxmlformats.org/officeDocument/2006/relationships/image" Target="../media/image61.png"/><Relationship Id="rId3" Type="http://schemas.openxmlformats.org/officeDocument/2006/relationships/oleObject" Target="../embeddings/oleObject42.bin"/><Relationship Id="rId21" Type="http://schemas.openxmlformats.org/officeDocument/2006/relationships/oleObject" Target="../embeddings/oleObject56.bin"/><Relationship Id="rId34" Type="http://schemas.openxmlformats.org/officeDocument/2006/relationships/image" Target="../media/image58.emf"/><Relationship Id="rId7" Type="http://schemas.openxmlformats.org/officeDocument/2006/relationships/oleObject" Target="../embeddings/oleObject44.bin"/><Relationship Id="rId12" Type="http://schemas.openxmlformats.org/officeDocument/2006/relationships/oleObject" Target="../embeddings/oleObject49.bin"/><Relationship Id="rId17" Type="http://schemas.openxmlformats.org/officeDocument/2006/relationships/oleObject" Target="../embeddings/oleObject52.bin"/><Relationship Id="rId25" Type="http://schemas.openxmlformats.org/officeDocument/2006/relationships/oleObject" Target="../embeddings/oleObject59.bin"/><Relationship Id="rId33" Type="http://schemas.openxmlformats.org/officeDocument/2006/relationships/oleObject" Target="../embeddings/oleObject63.bin"/><Relationship Id="rId38" Type="http://schemas.openxmlformats.org/officeDocument/2006/relationships/image" Target="../media/image60.emf"/><Relationship Id="rId2" Type="http://schemas.openxmlformats.org/officeDocument/2006/relationships/slideLayout" Target="../slideLayouts/slideLayout64.xml"/><Relationship Id="rId16" Type="http://schemas.openxmlformats.org/officeDocument/2006/relationships/oleObject" Target="../embeddings/oleObject51.bin"/><Relationship Id="rId20" Type="http://schemas.openxmlformats.org/officeDocument/2006/relationships/oleObject" Target="../embeddings/oleObject55.bin"/><Relationship Id="rId29" Type="http://schemas.openxmlformats.org/officeDocument/2006/relationships/oleObject" Target="../embeddings/oleObject61.bin"/><Relationship Id="rId1" Type="http://schemas.openxmlformats.org/officeDocument/2006/relationships/vmlDrawing" Target="../drawings/vmlDrawing10.vml"/><Relationship Id="rId6" Type="http://schemas.openxmlformats.org/officeDocument/2006/relationships/image" Target="../media/image50.wmf"/><Relationship Id="rId11" Type="http://schemas.openxmlformats.org/officeDocument/2006/relationships/oleObject" Target="../embeddings/oleObject48.bin"/><Relationship Id="rId24" Type="http://schemas.openxmlformats.org/officeDocument/2006/relationships/image" Target="../media/image53.emf"/><Relationship Id="rId32" Type="http://schemas.openxmlformats.org/officeDocument/2006/relationships/image" Target="../media/image57.emf"/><Relationship Id="rId37" Type="http://schemas.openxmlformats.org/officeDocument/2006/relationships/oleObject" Target="../embeddings/oleObject65.bin"/><Relationship Id="rId5" Type="http://schemas.openxmlformats.org/officeDocument/2006/relationships/oleObject" Target="../embeddings/oleObject43.bin"/><Relationship Id="rId15" Type="http://schemas.openxmlformats.org/officeDocument/2006/relationships/image" Target="../media/image52.wmf"/><Relationship Id="rId23" Type="http://schemas.openxmlformats.org/officeDocument/2006/relationships/oleObject" Target="../embeddings/oleObject58.bin"/><Relationship Id="rId28" Type="http://schemas.openxmlformats.org/officeDocument/2006/relationships/image" Target="../media/image55.emf"/><Relationship Id="rId36" Type="http://schemas.openxmlformats.org/officeDocument/2006/relationships/image" Target="../media/image59.emf"/><Relationship Id="rId10" Type="http://schemas.openxmlformats.org/officeDocument/2006/relationships/oleObject" Target="../embeddings/oleObject47.bin"/><Relationship Id="rId19" Type="http://schemas.openxmlformats.org/officeDocument/2006/relationships/oleObject" Target="../embeddings/oleObject54.bin"/><Relationship Id="rId31" Type="http://schemas.openxmlformats.org/officeDocument/2006/relationships/oleObject" Target="../embeddings/oleObject62.bin"/><Relationship Id="rId4" Type="http://schemas.openxmlformats.org/officeDocument/2006/relationships/image" Target="../media/image49.wmf"/><Relationship Id="rId9" Type="http://schemas.openxmlformats.org/officeDocument/2006/relationships/oleObject" Target="../embeddings/oleObject46.bin"/><Relationship Id="rId14" Type="http://schemas.openxmlformats.org/officeDocument/2006/relationships/oleObject" Target="../embeddings/oleObject50.bin"/><Relationship Id="rId22" Type="http://schemas.openxmlformats.org/officeDocument/2006/relationships/oleObject" Target="../embeddings/oleObject57.bin"/><Relationship Id="rId27" Type="http://schemas.openxmlformats.org/officeDocument/2006/relationships/oleObject" Target="../embeddings/oleObject60.bin"/><Relationship Id="rId30" Type="http://schemas.openxmlformats.org/officeDocument/2006/relationships/image" Target="../media/image56.emf"/><Relationship Id="rId35" Type="http://schemas.openxmlformats.org/officeDocument/2006/relationships/oleObject" Target="../embeddings/oleObject64.bin"/></Relationships>
</file>

<file path=ppt/slides/_rels/slide16.xml.rels><?xml version="1.0" encoding="UTF-8" standalone="yes"?>
<Relationships xmlns="http://schemas.openxmlformats.org/package/2006/relationships"><Relationship Id="rId8" Type="http://schemas.openxmlformats.org/officeDocument/2006/relationships/image" Target="../media/image64.wmf"/><Relationship Id="rId13" Type="http://schemas.openxmlformats.org/officeDocument/2006/relationships/oleObject" Target="../embeddings/oleObject71.bin"/><Relationship Id="rId3" Type="http://schemas.openxmlformats.org/officeDocument/2006/relationships/oleObject" Target="../embeddings/oleObject66.bin"/><Relationship Id="rId7" Type="http://schemas.openxmlformats.org/officeDocument/2006/relationships/oleObject" Target="../embeddings/oleObject68.bin"/><Relationship Id="rId12" Type="http://schemas.openxmlformats.org/officeDocument/2006/relationships/image" Target="../media/image66.wmf"/><Relationship Id="rId2" Type="http://schemas.openxmlformats.org/officeDocument/2006/relationships/slideLayout" Target="../slideLayouts/slideLayout69.xml"/><Relationship Id="rId16" Type="http://schemas.openxmlformats.org/officeDocument/2006/relationships/image" Target="../media/image68.wmf"/><Relationship Id="rId1" Type="http://schemas.openxmlformats.org/officeDocument/2006/relationships/vmlDrawing" Target="../drawings/vmlDrawing11.vml"/><Relationship Id="rId6" Type="http://schemas.openxmlformats.org/officeDocument/2006/relationships/image" Target="../media/image63.wmf"/><Relationship Id="rId11" Type="http://schemas.openxmlformats.org/officeDocument/2006/relationships/oleObject" Target="../embeddings/oleObject70.bin"/><Relationship Id="rId5" Type="http://schemas.openxmlformats.org/officeDocument/2006/relationships/oleObject" Target="../embeddings/oleObject67.bin"/><Relationship Id="rId15" Type="http://schemas.openxmlformats.org/officeDocument/2006/relationships/oleObject" Target="../embeddings/oleObject72.bin"/><Relationship Id="rId10" Type="http://schemas.openxmlformats.org/officeDocument/2006/relationships/image" Target="../media/image65.wmf"/><Relationship Id="rId4" Type="http://schemas.openxmlformats.org/officeDocument/2006/relationships/image" Target="../media/image62.wmf"/><Relationship Id="rId9" Type="http://schemas.openxmlformats.org/officeDocument/2006/relationships/oleObject" Target="../embeddings/oleObject69.bin"/><Relationship Id="rId14" Type="http://schemas.openxmlformats.org/officeDocument/2006/relationships/image" Target="../media/image67.wmf"/></Relationships>
</file>

<file path=ppt/slides/_rels/slide17.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oleObject" Target="../embeddings/oleObject73.bin"/><Relationship Id="rId7" Type="http://schemas.openxmlformats.org/officeDocument/2006/relationships/oleObject" Target="../embeddings/oleObject75.bin"/><Relationship Id="rId12" Type="http://schemas.openxmlformats.org/officeDocument/2006/relationships/image" Target="../media/image72.wmf"/><Relationship Id="rId2" Type="http://schemas.openxmlformats.org/officeDocument/2006/relationships/slideLayout" Target="../slideLayouts/slideLayout69.xml"/><Relationship Id="rId1" Type="http://schemas.openxmlformats.org/officeDocument/2006/relationships/vmlDrawing" Target="../drawings/vmlDrawing12.vml"/><Relationship Id="rId6" Type="http://schemas.openxmlformats.org/officeDocument/2006/relationships/image" Target="../media/image70.wmf"/><Relationship Id="rId11" Type="http://schemas.openxmlformats.org/officeDocument/2006/relationships/oleObject" Target="../embeddings/oleObject77.bin"/><Relationship Id="rId5" Type="http://schemas.openxmlformats.org/officeDocument/2006/relationships/oleObject" Target="../embeddings/oleObject74.bin"/><Relationship Id="rId10" Type="http://schemas.openxmlformats.org/officeDocument/2006/relationships/image" Target="../media/image71.emf"/><Relationship Id="rId4" Type="http://schemas.openxmlformats.org/officeDocument/2006/relationships/image" Target="../media/image69.wmf"/><Relationship Id="rId9" Type="http://schemas.openxmlformats.org/officeDocument/2006/relationships/oleObject" Target="../embeddings/oleObject76.bin"/></Relationships>
</file>

<file path=ppt/slides/_rels/slide18.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oleObject" Target="../embeddings/oleObject83.bin"/><Relationship Id="rId18" Type="http://schemas.openxmlformats.org/officeDocument/2006/relationships/image" Target="../media/image80.wmf"/><Relationship Id="rId3" Type="http://schemas.openxmlformats.org/officeDocument/2006/relationships/oleObject" Target="../embeddings/oleObject78.bin"/><Relationship Id="rId21" Type="http://schemas.openxmlformats.org/officeDocument/2006/relationships/oleObject" Target="../embeddings/oleObject87.bin"/><Relationship Id="rId7" Type="http://schemas.openxmlformats.org/officeDocument/2006/relationships/oleObject" Target="../embeddings/oleObject80.bin"/><Relationship Id="rId12" Type="http://schemas.openxmlformats.org/officeDocument/2006/relationships/image" Target="../media/image77.wmf"/><Relationship Id="rId17" Type="http://schemas.openxmlformats.org/officeDocument/2006/relationships/oleObject" Target="../embeddings/oleObject85.bin"/><Relationship Id="rId2" Type="http://schemas.openxmlformats.org/officeDocument/2006/relationships/slideLayout" Target="../slideLayouts/slideLayout64.xml"/><Relationship Id="rId16" Type="http://schemas.openxmlformats.org/officeDocument/2006/relationships/image" Target="../media/image79.wmf"/><Relationship Id="rId20" Type="http://schemas.openxmlformats.org/officeDocument/2006/relationships/image" Target="../media/image81.wmf"/><Relationship Id="rId1" Type="http://schemas.openxmlformats.org/officeDocument/2006/relationships/vmlDrawing" Target="../drawings/vmlDrawing13.vml"/><Relationship Id="rId6" Type="http://schemas.openxmlformats.org/officeDocument/2006/relationships/image" Target="../media/image74.wmf"/><Relationship Id="rId11" Type="http://schemas.openxmlformats.org/officeDocument/2006/relationships/oleObject" Target="../embeddings/oleObject82.bin"/><Relationship Id="rId5" Type="http://schemas.openxmlformats.org/officeDocument/2006/relationships/oleObject" Target="../embeddings/oleObject79.bin"/><Relationship Id="rId15" Type="http://schemas.openxmlformats.org/officeDocument/2006/relationships/oleObject" Target="../embeddings/oleObject84.bin"/><Relationship Id="rId10" Type="http://schemas.openxmlformats.org/officeDocument/2006/relationships/image" Target="../media/image76.wmf"/><Relationship Id="rId19" Type="http://schemas.openxmlformats.org/officeDocument/2006/relationships/oleObject" Target="../embeddings/oleObject86.bin"/><Relationship Id="rId4" Type="http://schemas.openxmlformats.org/officeDocument/2006/relationships/image" Target="../media/image73.wmf"/><Relationship Id="rId9" Type="http://schemas.openxmlformats.org/officeDocument/2006/relationships/oleObject" Target="../embeddings/oleObject81.bin"/><Relationship Id="rId14" Type="http://schemas.openxmlformats.org/officeDocument/2006/relationships/image" Target="../media/image78.wmf"/><Relationship Id="rId22" Type="http://schemas.openxmlformats.org/officeDocument/2006/relationships/image" Target="../media/image82.wmf"/></Relationships>
</file>

<file path=ppt/slides/_rels/slide19.xml.rels><?xml version="1.0" encoding="UTF-8" standalone="yes"?>
<Relationships xmlns="http://schemas.openxmlformats.org/package/2006/relationships"><Relationship Id="rId8" Type="http://schemas.openxmlformats.org/officeDocument/2006/relationships/image" Target="../media/image84.wmf"/><Relationship Id="rId13" Type="http://schemas.openxmlformats.org/officeDocument/2006/relationships/image" Target="../media/image86.wmf"/><Relationship Id="rId3" Type="http://schemas.openxmlformats.org/officeDocument/2006/relationships/oleObject" Target="../embeddings/oleObject88.bin"/><Relationship Id="rId7" Type="http://schemas.openxmlformats.org/officeDocument/2006/relationships/oleObject" Target="../embeddings/oleObject90.bin"/><Relationship Id="rId12" Type="http://schemas.openxmlformats.org/officeDocument/2006/relationships/oleObject" Target="../embeddings/oleObject93.bin"/><Relationship Id="rId2" Type="http://schemas.openxmlformats.org/officeDocument/2006/relationships/slideLayout" Target="../slideLayouts/slideLayout64.xml"/><Relationship Id="rId1" Type="http://schemas.openxmlformats.org/officeDocument/2006/relationships/vmlDrawing" Target="../drawings/vmlDrawing14.vml"/><Relationship Id="rId6" Type="http://schemas.openxmlformats.org/officeDocument/2006/relationships/image" Target="../media/image83.wmf"/><Relationship Id="rId11" Type="http://schemas.openxmlformats.org/officeDocument/2006/relationships/image" Target="../media/image85.wmf"/><Relationship Id="rId5" Type="http://schemas.openxmlformats.org/officeDocument/2006/relationships/oleObject" Target="../embeddings/oleObject89.bin"/><Relationship Id="rId10" Type="http://schemas.openxmlformats.org/officeDocument/2006/relationships/oleObject" Target="../embeddings/oleObject92.bin"/><Relationship Id="rId4" Type="http://schemas.openxmlformats.org/officeDocument/2006/relationships/image" Target="../media/image75.wmf"/><Relationship Id="rId9" Type="http://schemas.openxmlformats.org/officeDocument/2006/relationships/oleObject" Target="../embeddings/oleObject91.bin"/></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oleObject" Target="../embeddings/oleObject94.bin"/><Relationship Id="rId7" Type="http://schemas.openxmlformats.org/officeDocument/2006/relationships/oleObject" Target="../embeddings/oleObject96.bin"/><Relationship Id="rId2" Type="http://schemas.openxmlformats.org/officeDocument/2006/relationships/slideLayout" Target="../slideLayouts/slideLayout64.xml"/><Relationship Id="rId1" Type="http://schemas.openxmlformats.org/officeDocument/2006/relationships/vmlDrawing" Target="../drawings/vmlDrawing15.vml"/><Relationship Id="rId6" Type="http://schemas.openxmlformats.org/officeDocument/2006/relationships/image" Target="../media/image88.wmf"/><Relationship Id="rId5" Type="http://schemas.openxmlformats.org/officeDocument/2006/relationships/oleObject" Target="../embeddings/oleObject95.bin"/><Relationship Id="rId10" Type="http://schemas.openxmlformats.org/officeDocument/2006/relationships/image" Target="../media/image90.emf"/><Relationship Id="rId4" Type="http://schemas.openxmlformats.org/officeDocument/2006/relationships/image" Target="../media/image87.wmf"/><Relationship Id="rId9" Type="http://schemas.openxmlformats.org/officeDocument/2006/relationships/oleObject" Target="../embeddings/oleObject97.bin"/></Relationships>
</file>

<file path=ppt/slides/_rels/slide21.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oleObject" Target="../embeddings/oleObject98.bin"/><Relationship Id="rId7" Type="http://schemas.openxmlformats.org/officeDocument/2006/relationships/oleObject" Target="../embeddings/oleObject100.bin"/><Relationship Id="rId12" Type="http://schemas.openxmlformats.org/officeDocument/2006/relationships/image" Target="../media/image94.emf"/><Relationship Id="rId2" Type="http://schemas.openxmlformats.org/officeDocument/2006/relationships/slideLayout" Target="../slideLayouts/slideLayout64.xml"/><Relationship Id="rId1" Type="http://schemas.openxmlformats.org/officeDocument/2006/relationships/vmlDrawing" Target="../drawings/vmlDrawing16.vml"/><Relationship Id="rId6" Type="http://schemas.openxmlformats.org/officeDocument/2006/relationships/image" Target="../media/image91.wmf"/><Relationship Id="rId11" Type="http://schemas.openxmlformats.org/officeDocument/2006/relationships/oleObject" Target="../embeddings/oleObject102.bin"/><Relationship Id="rId5" Type="http://schemas.openxmlformats.org/officeDocument/2006/relationships/oleObject" Target="../embeddings/oleObject99.bin"/><Relationship Id="rId10" Type="http://schemas.openxmlformats.org/officeDocument/2006/relationships/image" Target="../media/image93.wmf"/><Relationship Id="rId4" Type="http://schemas.openxmlformats.org/officeDocument/2006/relationships/image" Target="../media/image67.wmf"/><Relationship Id="rId9" Type="http://schemas.openxmlformats.org/officeDocument/2006/relationships/oleObject" Target="../embeddings/oleObject101.bin"/></Relationships>
</file>

<file path=ppt/slides/_rels/slide22.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oleObject" Target="../embeddings/oleObject103.bin"/><Relationship Id="rId7" Type="http://schemas.openxmlformats.org/officeDocument/2006/relationships/oleObject" Target="../embeddings/oleObject105.bin"/><Relationship Id="rId2" Type="http://schemas.openxmlformats.org/officeDocument/2006/relationships/slideLayout" Target="../slideLayouts/slideLayout64.xml"/><Relationship Id="rId1" Type="http://schemas.openxmlformats.org/officeDocument/2006/relationships/vmlDrawing" Target="../drawings/vmlDrawing17.vml"/><Relationship Id="rId6" Type="http://schemas.openxmlformats.org/officeDocument/2006/relationships/image" Target="../media/image96.emf"/><Relationship Id="rId5" Type="http://schemas.openxmlformats.org/officeDocument/2006/relationships/oleObject" Target="../embeddings/oleObject104.bin"/><Relationship Id="rId4" Type="http://schemas.openxmlformats.org/officeDocument/2006/relationships/image" Target="../media/image95.wmf"/></Relationships>
</file>

<file path=ppt/slides/_rels/slide23.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oleObject" Target="../embeddings/oleObject106.bin"/><Relationship Id="rId7" Type="http://schemas.openxmlformats.org/officeDocument/2006/relationships/oleObject" Target="../embeddings/oleObject108.bin"/><Relationship Id="rId12" Type="http://schemas.openxmlformats.org/officeDocument/2006/relationships/image" Target="../media/image102.wmf"/><Relationship Id="rId2" Type="http://schemas.openxmlformats.org/officeDocument/2006/relationships/slideLayout" Target="../slideLayouts/slideLayout64.xml"/><Relationship Id="rId1" Type="http://schemas.openxmlformats.org/officeDocument/2006/relationships/vmlDrawing" Target="../drawings/vmlDrawing18.vml"/><Relationship Id="rId6" Type="http://schemas.openxmlformats.org/officeDocument/2006/relationships/image" Target="../media/image99.wmf"/><Relationship Id="rId11" Type="http://schemas.openxmlformats.org/officeDocument/2006/relationships/oleObject" Target="../embeddings/oleObject110.bin"/><Relationship Id="rId5" Type="http://schemas.openxmlformats.org/officeDocument/2006/relationships/oleObject" Target="../embeddings/oleObject107.bin"/><Relationship Id="rId10" Type="http://schemas.openxmlformats.org/officeDocument/2006/relationships/image" Target="../media/image101.wmf"/><Relationship Id="rId4" Type="http://schemas.openxmlformats.org/officeDocument/2006/relationships/image" Target="../media/image98.wmf"/><Relationship Id="rId9" Type="http://schemas.openxmlformats.org/officeDocument/2006/relationships/oleObject" Target="../embeddings/oleObject109.bin"/></Relationships>
</file>

<file path=ppt/slides/_rels/slide24.x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oleObject" Target="../embeddings/oleObject111.bin"/><Relationship Id="rId7" Type="http://schemas.openxmlformats.org/officeDocument/2006/relationships/oleObject" Target="../embeddings/oleObject113.bin"/><Relationship Id="rId2" Type="http://schemas.openxmlformats.org/officeDocument/2006/relationships/slideLayout" Target="../slideLayouts/slideLayout64.xml"/><Relationship Id="rId1" Type="http://schemas.openxmlformats.org/officeDocument/2006/relationships/vmlDrawing" Target="../drawings/vmlDrawing19.vml"/><Relationship Id="rId6" Type="http://schemas.openxmlformats.org/officeDocument/2006/relationships/image" Target="../media/image104.wmf"/><Relationship Id="rId5" Type="http://schemas.openxmlformats.org/officeDocument/2006/relationships/oleObject" Target="../embeddings/oleObject112.bin"/><Relationship Id="rId10" Type="http://schemas.openxmlformats.org/officeDocument/2006/relationships/image" Target="../media/image106.wmf"/><Relationship Id="rId4" Type="http://schemas.openxmlformats.org/officeDocument/2006/relationships/image" Target="../media/image103.wmf"/><Relationship Id="rId9" Type="http://schemas.openxmlformats.org/officeDocument/2006/relationships/oleObject" Target="../embeddings/oleObject114.bin"/></Relationships>
</file>

<file path=ppt/slides/_rels/slide25.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oleObject" Target="../embeddings/oleObject115.bin"/><Relationship Id="rId7" Type="http://schemas.openxmlformats.org/officeDocument/2006/relationships/oleObject" Target="../embeddings/oleObject117.bin"/><Relationship Id="rId2" Type="http://schemas.openxmlformats.org/officeDocument/2006/relationships/slideLayout" Target="../slideLayouts/slideLayout64.xml"/><Relationship Id="rId1" Type="http://schemas.openxmlformats.org/officeDocument/2006/relationships/vmlDrawing" Target="../drawings/vmlDrawing20.vml"/><Relationship Id="rId6" Type="http://schemas.openxmlformats.org/officeDocument/2006/relationships/image" Target="../media/image69.wmf"/><Relationship Id="rId5" Type="http://schemas.openxmlformats.org/officeDocument/2006/relationships/oleObject" Target="../embeddings/oleObject116.bin"/><Relationship Id="rId4" Type="http://schemas.openxmlformats.org/officeDocument/2006/relationships/image" Target="../media/image104.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8.bin"/><Relationship Id="rId7" Type="http://schemas.openxmlformats.org/officeDocument/2006/relationships/image" Target="../media/image109.wmf"/><Relationship Id="rId2" Type="http://schemas.openxmlformats.org/officeDocument/2006/relationships/slideLayout" Target="../slideLayouts/slideLayout64.xml"/><Relationship Id="rId1" Type="http://schemas.openxmlformats.org/officeDocument/2006/relationships/vmlDrawing" Target="../drawings/vmlDrawing21.vml"/><Relationship Id="rId6" Type="http://schemas.openxmlformats.org/officeDocument/2006/relationships/oleObject" Target="../embeddings/oleObject120.bin"/><Relationship Id="rId5" Type="http://schemas.openxmlformats.org/officeDocument/2006/relationships/oleObject" Target="../embeddings/oleObject119.bin"/><Relationship Id="rId4" Type="http://schemas.openxmlformats.org/officeDocument/2006/relationships/image" Target="../media/image108.wmf"/></Relationships>
</file>

<file path=ppt/slides/_rels/slide27.xml.rels><?xml version="1.0" encoding="UTF-8" standalone="yes"?>
<Relationships xmlns="http://schemas.openxmlformats.org/package/2006/relationships"><Relationship Id="rId8" Type="http://schemas.openxmlformats.org/officeDocument/2006/relationships/image" Target="../media/image112.wmf"/><Relationship Id="rId13" Type="http://schemas.openxmlformats.org/officeDocument/2006/relationships/oleObject" Target="../embeddings/oleObject126.bin"/><Relationship Id="rId18" Type="http://schemas.openxmlformats.org/officeDocument/2006/relationships/image" Target="../media/image117.wmf"/><Relationship Id="rId3" Type="http://schemas.openxmlformats.org/officeDocument/2006/relationships/oleObject" Target="../embeddings/oleObject121.bin"/><Relationship Id="rId21" Type="http://schemas.openxmlformats.org/officeDocument/2006/relationships/oleObject" Target="../embeddings/oleObject130.bin"/><Relationship Id="rId7" Type="http://schemas.openxmlformats.org/officeDocument/2006/relationships/oleObject" Target="../embeddings/oleObject123.bin"/><Relationship Id="rId12" Type="http://schemas.openxmlformats.org/officeDocument/2006/relationships/image" Target="../media/image114.wmf"/><Relationship Id="rId17" Type="http://schemas.openxmlformats.org/officeDocument/2006/relationships/oleObject" Target="../embeddings/oleObject128.bin"/><Relationship Id="rId2" Type="http://schemas.openxmlformats.org/officeDocument/2006/relationships/slideLayout" Target="../slideLayouts/slideLayout64.xml"/><Relationship Id="rId16" Type="http://schemas.openxmlformats.org/officeDocument/2006/relationships/image" Target="../media/image116.wmf"/><Relationship Id="rId20" Type="http://schemas.openxmlformats.org/officeDocument/2006/relationships/image" Target="../media/image118.wmf"/><Relationship Id="rId1" Type="http://schemas.openxmlformats.org/officeDocument/2006/relationships/vmlDrawing" Target="../drawings/vmlDrawing22.vml"/><Relationship Id="rId6" Type="http://schemas.openxmlformats.org/officeDocument/2006/relationships/image" Target="../media/image111.wmf"/><Relationship Id="rId11" Type="http://schemas.openxmlformats.org/officeDocument/2006/relationships/oleObject" Target="../embeddings/oleObject125.bin"/><Relationship Id="rId5" Type="http://schemas.openxmlformats.org/officeDocument/2006/relationships/oleObject" Target="../embeddings/oleObject122.bin"/><Relationship Id="rId15" Type="http://schemas.openxmlformats.org/officeDocument/2006/relationships/oleObject" Target="../embeddings/oleObject127.bin"/><Relationship Id="rId10" Type="http://schemas.openxmlformats.org/officeDocument/2006/relationships/image" Target="../media/image113.wmf"/><Relationship Id="rId19" Type="http://schemas.openxmlformats.org/officeDocument/2006/relationships/oleObject" Target="../embeddings/oleObject129.bin"/><Relationship Id="rId4" Type="http://schemas.openxmlformats.org/officeDocument/2006/relationships/image" Target="../media/image110.wmf"/><Relationship Id="rId9" Type="http://schemas.openxmlformats.org/officeDocument/2006/relationships/oleObject" Target="../embeddings/oleObject124.bin"/><Relationship Id="rId14" Type="http://schemas.openxmlformats.org/officeDocument/2006/relationships/image" Target="../media/image115.wmf"/></Relationships>
</file>

<file path=ppt/slides/_rels/slide28.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oleObject" Target="../embeddings/oleObject131.bin"/><Relationship Id="rId7" Type="http://schemas.openxmlformats.org/officeDocument/2006/relationships/oleObject" Target="../embeddings/oleObject133.bin"/><Relationship Id="rId2" Type="http://schemas.openxmlformats.org/officeDocument/2006/relationships/slideLayout" Target="../slideLayouts/slideLayout64.xml"/><Relationship Id="rId1" Type="http://schemas.openxmlformats.org/officeDocument/2006/relationships/vmlDrawing" Target="../drawings/vmlDrawing23.vml"/><Relationship Id="rId6" Type="http://schemas.openxmlformats.org/officeDocument/2006/relationships/image" Target="../media/image120.wmf"/><Relationship Id="rId5" Type="http://schemas.openxmlformats.org/officeDocument/2006/relationships/oleObject" Target="../embeddings/oleObject132.bin"/><Relationship Id="rId10" Type="http://schemas.openxmlformats.org/officeDocument/2006/relationships/image" Target="../media/image122.wmf"/><Relationship Id="rId4" Type="http://schemas.openxmlformats.org/officeDocument/2006/relationships/image" Target="../media/image119.wmf"/><Relationship Id="rId9" Type="http://schemas.openxmlformats.org/officeDocument/2006/relationships/oleObject" Target="../embeddings/oleObject134.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35.bin"/><Relationship Id="rId2" Type="http://schemas.openxmlformats.org/officeDocument/2006/relationships/slideLayout" Target="../slideLayouts/slideLayout69.xml"/><Relationship Id="rId1" Type="http://schemas.openxmlformats.org/officeDocument/2006/relationships/vmlDrawing" Target="../drawings/vmlDrawing24.vml"/><Relationship Id="rId6" Type="http://schemas.openxmlformats.org/officeDocument/2006/relationships/image" Target="../media/image123.emf"/><Relationship Id="rId5" Type="http://schemas.openxmlformats.org/officeDocument/2006/relationships/oleObject" Target="../embeddings/oleObject136.bin"/><Relationship Id="rId4" Type="http://schemas.openxmlformats.org/officeDocument/2006/relationships/image" Target="../media/image69.w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8" Type="http://schemas.openxmlformats.org/officeDocument/2006/relationships/image" Target="../media/image126.wmf"/><Relationship Id="rId13" Type="http://schemas.openxmlformats.org/officeDocument/2006/relationships/oleObject" Target="../embeddings/oleObject142.bin"/><Relationship Id="rId3" Type="http://schemas.openxmlformats.org/officeDocument/2006/relationships/oleObject" Target="../embeddings/oleObject137.bin"/><Relationship Id="rId7" Type="http://schemas.openxmlformats.org/officeDocument/2006/relationships/oleObject" Target="../embeddings/oleObject139.bin"/><Relationship Id="rId12" Type="http://schemas.openxmlformats.org/officeDocument/2006/relationships/image" Target="../media/image128.emf"/><Relationship Id="rId2" Type="http://schemas.openxmlformats.org/officeDocument/2006/relationships/slideLayout" Target="../slideLayouts/slideLayout69.xml"/><Relationship Id="rId1" Type="http://schemas.openxmlformats.org/officeDocument/2006/relationships/vmlDrawing" Target="../drawings/vmlDrawing25.vml"/><Relationship Id="rId6" Type="http://schemas.openxmlformats.org/officeDocument/2006/relationships/image" Target="../media/image125.wmf"/><Relationship Id="rId11" Type="http://schemas.openxmlformats.org/officeDocument/2006/relationships/oleObject" Target="../embeddings/oleObject141.bin"/><Relationship Id="rId5" Type="http://schemas.openxmlformats.org/officeDocument/2006/relationships/oleObject" Target="../embeddings/oleObject138.bin"/><Relationship Id="rId10" Type="http://schemas.openxmlformats.org/officeDocument/2006/relationships/image" Target="../media/image127.emf"/><Relationship Id="rId4" Type="http://schemas.openxmlformats.org/officeDocument/2006/relationships/image" Target="../media/image124.wmf"/><Relationship Id="rId9" Type="http://schemas.openxmlformats.org/officeDocument/2006/relationships/oleObject" Target="../embeddings/oleObject140.bin"/><Relationship Id="rId14" Type="http://schemas.openxmlformats.org/officeDocument/2006/relationships/image" Target="../media/image129.emf"/></Relationships>
</file>

<file path=ppt/slides/_rels/slide31.xml.rels><?xml version="1.0" encoding="UTF-8" standalone="yes"?>
<Relationships xmlns="http://schemas.openxmlformats.org/package/2006/relationships"><Relationship Id="rId8" Type="http://schemas.openxmlformats.org/officeDocument/2006/relationships/image" Target="../media/image132.wmf"/><Relationship Id="rId13" Type="http://schemas.openxmlformats.org/officeDocument/2006/relationships/oleObject" Target="../embeddings/oleObject148.bin"/><Relationship Id="rId18" Type="http://schemas.openxmlformats.org/officeDocument/2006/relationships/image" Target="../media/image136.emf"/><Relationship Id="rId3" Type="http://schemas.openxmlformats.org/officeDocument/2006/relationships/oleObject" Target="../embeddings/oleObject143.bin"/><Relationship Id="rId7" Type="http://schemas.openxmlformats.org/officeDocument/2006/relationships/oleObject" Target="../embeddings/oleObject145.bin"/><Relationship Id="rId12" Type="http://schemas.openxmlformats.org/officeDocument/2006/relationships/oleObject" Target="../embeddings/oleObject147.bin"/><Relationship Id="rId17" Type="http://schemas.openxmlformats.org/officeDocument/2006/relationships/oleObject" Target="../embeddings/oleObject150.bin"/><Relationship Id="rId2" Type="http://schemas.openxmlformats.org/officeDocument/2006/relationships/slideLayout" Target="../slideLayouts/slideLayout70.xml"/><Relationship Id="rId16" Type="http://schemas.openxmlformats.org/officeDocument/2006/relationships/image" Target="../media/image135.emf"/><Relationship Id="rId20" Type="http://schemas.openxmlformats.org/officeDocument/2006/relationships/image" Target="../media/image137.emf"/><Relationship Id="rId1" Type="http://schemas.openxmlformats.org/officeDocument/2006/relationships/vmlDrawing" Target="../drawings/vmlDrawing26.vml"/><Relationship Id="rId6" Type="http://schemas.openxmlformats.org/officeDocument/2006/relationships/image" Target="../media/image131.emf"/><Relationship Id="rId11" Type="http://schemas.openxmlformats.org/officeDocument/2006/relationships/image" Target="../media/image133.wmf"/><Relationship Id="rId5" Type="http://schemas.openxmlformats.org/officeDocument/2006/relationships/oleObject" Target="../embeddings/oleObject144.bin"/><Relationship Id="rId15" Type="http://schemas.openxmlformats.org/officeDocument/2006/relationships/oleObject" Target="../embeddings/oleObject149.bin"/><Relationship Id="rId10" Type="http://schemas.openxmlformats.org/officeDocument/2006/relationships/oleObject" Target="../embeddings/oleObject146.bin"/><Relationship Id="rId19" Type="http://schemas.openxmlformats.org/officeDocument/2006/relationships/oleObject" Target="../embeddings/oleObject151.bin"/><Relationship Id="rId4" Type="http://schemas.openxmlformats.org/officeDocument/2006/relationships/image" Target="../media/image130.emf"/><Relationship Id="rId9" Type="http://schemas.openxmlformats.org/officeDocument/2006/relationships/image" Target="../media/image138.wmf"/><Relationship Id="rId14" Type="http://schemas.openxmlformats.org/officeDocument/2006/relationships/image" Target="../media/image13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8" Type="http://schemas.openxmlformats.org/officeDocument/2006/relationships/image" Target="../media/image141.wmf"/><Relationship Id="rId3" Type="http://schemas.openxmlformats.org/officeDocument/2006/relationships/oleObject" Target="../embeddings/oleObject152.bin"/><Relationship Id="rId7" Type="http://schemas.openxmlformats.org/officeDocument/2006/relationships/oleObject" Target="../embeddings/oleObject154.bin"/><Relationship Id="rId2" Type="http://schemas.openxmlformats.org/officeDocument/2006/relationships/slideLayout" Target="../slideLayouts/slideLayout71.xml"/><Relationship Id="rId1" Type="http://schemas.openxmlformats.org/officeDocument/2006/relationships/vmlDrawing" Target="../drawings/vmlDrawing27.vml"/><Relationship Id="rId6" Type="http://schemas.openxmlformats.org/officeDocument/2006/relationships/image" Target="../media/image140.wmf"/><Relationship Id="rId5" Type="http://schemas.openxmlformats.org/officeDocument/2006/relationships/oleObject" Target="../embeddings/oleObject153.bin"/><Relationship Id="rId4" Type="http://schemas.openxmlformats.org/officeDocument/2006/relationships/image" Target="../media/image139.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55.bin"/><Relationship Id="rId2" Type="http://schemas.openxmlformats.org/officeDocument/2006/relationships/slideLayout" Target="../slideLayouts/slideLayout64.xml"/><Relationship Id="rId1" Type="http://schemas.openxmlformats.org/officeDocument/2006/relationships/vmlDrawing" Target="../drawings/vmlDrawing28.vml"/><Relationship Id="rId6" Type="http://schemas.openxmlformats.org/officeDocument/2006/relationships/image" Target="../media/image143.wmf"/><Relationship Id="rId5" Type="http://schemas.openxmlformats.org/officeDocument/2006/relationships/oleObject" Target="../embeddings/oleObject156.bin"/><Relationship Id="rId4" Type="http://schemas.openxmlformats.org/officeDocument/2006/relationships/image" Target="../media/image142.wmf"/></Relationships>
</file>

<file path=ppt/slides/_rels/slide35.xml.rels><?xml version="1.0" encoding="UTF-8" standalone="yes"?>
<Relationships xmlns="http://schemas.openxmlformats.org/package/2006/relationships"><Relationship Id="rId8" Type="http://schemas.openxmlformats.org/officeDocument/2006/relationships/image" Target="../media/image146.wmf"/><Relationship Id="rId13" Type="http://schemas.openxmlformats.org/officeDocument/2006/relationships/oleObject" Target="../embeddings/oleObject162.bin"/><Relationship Id="rId18" Type="http://schemas.openxmlformats.org/officeDocument/2006/relationships/image" Target="../media/image151.wmf"/><Relationship Id="rId3" Type="http://schemas.openxmlformats.org/officeDocument/2006/relationships/oleObject" Target="../embeddings/oleObject157.bin"/><Relationship Id="rId7" Type="http://schemas.openxmlformats.org/officeDocument/2006/relationships/oleObject" Target="../embeddings/oleObject159.bin"/><Relationship Id="rId12" Type="http://schemas.openxmlformats.org/officeDocument/2006/relationships/image" Target="../media/image148.wmf"/><Relationship Id="rId17" Type="http://schemas.openxmlformats.org/officeDocument/2006/relationships/oleObject" Target="../embeddings/oleObject164.bin"/><Relationship Id="rId2" Type="http://schemas.openxmlformats.org/officeDocument/2006/relationships/slideLayout" Target="../slideLayouts/slideLayout64.xml"/><Relationship Id="rId16" Type="http://schemas.openxmlformats.org/officeDocument/2006/relationships/image" Target="../media/image150.wmf"/><Relationship Id="rId20" Type="http://schemas.openxmlformats.org/officeDocument/2006/relationships/oleObject" Target="../embeddings/oleObject166.bin"/><Relationship Id="rId1" Type="http://schemas.openxmlformats.org/officeDocument/2006/relationships/vmlDrawing" Target="../drawings/vmlDrawing29.vml"/><Relationship Id="rId6" Type="http://schemas.openxmlformats.org/officeDocument/2006/relationships/image" Target="../media/image145.wmf"/><Relationship Id="rId11" Type="http://schemas.openxmlformats.org/officeDocument/2006/relationships/oleObject" Target="../embeddings/oleObject161.bin"/><Relationship Id="rId5" Type="http://schemas.openxmlformats.org/officeDocument/2006/relationships/oleObject" Target="../embeddings/oleObject158.bin"/><Relationship Id="rId15" Type="http://schemas.openxmlformats.org/officeDocument/2006/relationships/oleObject" Target="../embeddings/oleObject163.bin"/><Relationship Id="rId10" Type="http://schemas.openxmlformats.org/officeDocument/2006/relationships/image" Target="../media/image147.wmf"/><Relationship Id="rId19" Type="http://schemas.openxmlformats.org/officeDocument/2006/relationships/oleObject" Target="../embeddings/oleObject165.bin"/><Relationship Id="rId4" Type="http://schemas.openxmlformats.org/officeDocument/2006/relationships/image" Target="../media/image144.wmf"/><Relationship Id="rId9" Type="http://schemas.openxmlformats.org/officeDocument/2006/relationships/oleObject" Target="../embeddings/oleObject160.bin"/><Relationship Id="rId14" Type="http://schemas.openxmlformats.org/officeDocument/2006/relationships/image" Target="../media/image149.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Layout" Target="../slideLayouts/slideLayout64.xml"/><Relationship Id="rId1" Type="http://schemas.openxmlformats.org/officeDocument/2006/relationships/vmlDrawing" Target="../drawings/vmlDrawing30.vml"/><Relationship Id="rId6" Type="http://schemas.openxmlformats.org/officeDocument/2006/relationships/image" Target="../media/image153.wmf"/><Relationship Id="rId5" Type="http://schemas.openxmlformats.org/officeDocument/2006/relationships/oleObject" Target="../embeddings/oleObject168.bin"/><Relationship Id="rId4" Type="http://schemas.openxmlformats.org/officeDocument/2006/relationships/image" Target="../media/image152.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8" Type="http://schemas.openxmlformats.org/officeDocument/2006/relationships/image" Target="../media/image156.wmf"/><Relationship Id="rId3" Type="http://schemas.openxmlformats.org/officeDocument/2006/relationships/oleObject" Target="../embeddings/oleObject169.bin"/><Relationship Id="rId7" Type="http://schemas.openxmlformats.org/officeDocument/2006/relationships/oleObject" Target="../embeddings/oleObject171.bin"/><Relationship Id="rId2" Type="http://schemas.openxmlformats.org/officeDocument/2006/relationships/slideLayout" Target="../slideLayouts/slideLayout64.xml"/><Relationship Id="rId1" Type="http://schemas.openxmlformats.org/officeDocument/2006/relationships/vmlDrawing" Target="../drawings/vmlDrawing31.vml"/><Relationship Id="rId6" Type="http://schemas.openxmlformats.org/officeDocument/2006/relationships/image" Target="../media/image155.wmf"/><Relationship Id="rId5" Type="http://schemas.openxmlformats.org/officeDocument/2006/relationships/oleObject" Target="../embeddings/oleObject170.bin"/><Relationship Id="rId4" Type="http://schemas.openxmlformats.org/officeDocument/2006/relationships/image" Target="../media/image154.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59.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2.bin"/><Relationship Id="rId10" Type="http://schemas.openxmlformats.org/officeDocument/2006/relationships/image" Target="../media/image11.wmf"/><Relationship Id="rId4" Type="http://schemas.openxmlformats.org/officeDocument/2006/relationships/image" Target="../media/image8.wmf"/><Relationship Id="rId9"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8" Type="http://schemas.openxmlformats.org/officeDocument/2006/relationships/image" Target="../media/image159.wmf"/><Relationship Id="rId13" Type="http://schemas.openxmlformats.org/officeDocument/2006/relationships/oleObject" Target="../embeddings/oleObject177.bin"/><Relationship Id="rId3" Type="http://schemas.openxmlformats.org/officeDocument/2006/relationships/oleObject" Target="../embeddings/oleObject172.bin"/><Relationship Id="rId7" Type="http://schemas.openxmlformats.org/officeDocument/2006/relationships/oleObject" Target="../embeddings/oleObject174.bin"/><Relationship Id="rId12" Type="http://schemas.openxmlformats.org/officeDocument/2006/relationships/image" Target="../media/image161.wmf"/><Relationship Id="rId2" Type="http://schemas.openxmlformats.org/officeDocument/2006/relationships/slideLayout" Target="../slideLayouts/slideLayout64.xml"/><Relationship Id="rId1" Type="http://schemas.openxmlformats.org/officeDocument/2006/relationships/vmlDrawing" Target="../drawings/vmlDrawing32.vml"/><Relationship Id="rId6" Type="http://schemas.openxmlformats.org/officeDocument/2006/relationships/image" Target="../media/image158.wmf"/><Relationship Id="rId11" Type="http://schemas.openxmlformats.org/officeDocument/2006/relationships/oleObject" Target="../embeddings/oleObject176.bin"/><Relationship Id="rId5" Type="http://schemas.openxmlformats.org/officeDocument/2006/relationships/oleObject" Target="../embeddings/oleObject173.bin"/><Relationship Id="rId10" Type="http://schemas.openxmlformats.org/officeDocument/2006/relationships/image" Target="../media/image160.wmf"/><Relationship Id="rId4" Type="http://schemas.openxmlformats.org/officeDocument/2006/relationships/image" Target="../media/image157.wmf"/><Relationship Id="rId9" Type="http://schemas.openxmlformats.org/officeDocument/2006/relationships/oleObject" Target="../embeddings/oleObject175.bin"/><Relationship Id="rId14" Type="http://schemas.openxmlformats.org/officeDocument/2006/relationships/image" Target="../media/image162.wmf"/></Relationships>
</file>

<file path=ppt/slides/_rels/slide42.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oleObject" Target="../embeddings/oleObject178.bin"/><Relationship Id="rId7" Type="http://schemas.openxmlformats.org/officeDocument/2006/relationships/oleObject" Target="../embeddings/oleObject180.bin"/><Relationship Id="rId2" Type="http://schemas.openxmlformats.org/officeDocument/2006/relationships/slideLayout" Target="../slideLayouts/slideLayout61.xml"/><Relationship Id="rId1" Type="http://schemas.openxmlformats.org/officeDocument/2006/relationships/vmlDrawing" Target="../drawings/vmlDrawing33.vml"/><Relationship Id="rId6" Type="http://schemas.openxmlformats.org/officeDocument/2006/relationships/image" Target="../media/image164.wmf"/><Relationship Id="rId5" Type="http://schemas.openxmlformats.org/officeDocument/2006/relationships/oleObject" Target="../embeddings/oleObject179.bin"/><Relationship Id="rId4" Type="http://schemas.openxmlformats.org/officeDocument/2006/relationships/image" Target="../media/image163.wmf"/></Relationships>
</file>

<file path=ppt/slides/_rels/slide43.xml.rels><?xml version="1.0" encoding="UTF-8" standalone="yes"?>
<Relationships xmlns="http://schemas.openxmlformats.org/package/2006/relationships"><Relationship Id="rId8" Type="http://schemas.openxmlformats.org/officeDocument/2006/relationships/image" Target="../media/image168.wmf"/><Relationship Id="rId3" Type="http://schemas.openxmlformats.org/officeDocument/2006/relationships/oleObject" Target="../embeddings/oleObject181.bin"/><Relationship Id="rId7" Type="http://schemas.openxmlformats.org/officeDocument/2006/relationships/oleObject" Target="../embeddings/oleObject183.bin"/><Relationship Id="rId2" Type="http://schemas.openxmlformats.org/officeDocument/2006/relationships/slideLayout" Target="../slideLayouts/slideLayout64.xml"/><Relationship Id="rId1" Type="http://schemas.openxmlformats.org/officeDocument/2006/relationships/vmlDrawing" Target="../drawings/vmlDrawing34.vml"/><Relationship Id="rId6" Type="http://schemas.openxmlformats.org/officeDocument/2006/relationships/image" Target="../media/image167.wmf"/><Relationship Id="rId5" Type="http://schemas.openxmlformats.org/officeDocument/2006/relationships/oleObject" Target="../embeddings/oleObject182.bin"/><Relationship Id="rId4" Type="http://schemas.openxmlformats.org/officeDocument/2006/relationships/image" Target="../media/image166.wmf"/></Relationships>
</file>

<file path=ppt/slides/_rels/slide44.xml.rels><?xml version="1.0" encoding="UTF-8" standalone="yes"?>
<Relationships xmlns="http://schemas.openxmlformats.org/package/2006/relationships"><Relationship Id="rId8" Type="http://schemas.openxmlformats.org/officeDocument/2006/relationships/image" Target="../media/image171.emf"/><Relationship Id="rId13" Type="http://schemas.openxmlformats.org/officeDocument/2006/relationships/oleObject" Target="../embeddings/oleObject189.bin"/><Relationship Id="rId3" Type="http://schemas.openxmlformats.org/officeDocument/2006/relationships/oleObject" Target="../embeddings/oleObject184.bin"/><Relationship Id="rId7" Type="http://schemas.openxmlformats.org/officeDocument/2006/relationships/oleObject" Target="../embeddings/oleObject186.bin"/><Relationship Id="rId12" Type="http://schemas.openxmlformats.org/officeDocument/2006/relationships/image" Target="../media/image173.wmf"/><Relationship Id="rId2" Type="http://schemas.openxmlformats.org/officeDocument/2006/relationships/slideLayout" Target="../slideLayouts/slideLayout64.xml"/><Relationship Id="rId1" Type="http://schemas.openxmlformats.org/officeDocument/2006/relationships/vmlDrawing" Target="../drawings/vmlDrawing35.vml"/><Relationship Id="rId6" Type="http://schemas.openxmlformats.org/officeDocument/2006/relationships/image" Target="../media/image170.wmf"/><Relationship Id="rId11" Type="http://schemas.openxmlformats.org/officeDocument/2006/relationships/oleObject" Target="../embeddings/oleObject188.bin"/><Relationship Id="rId5" Type="http://schemas.openxmlformats.org/officeDocument/2006/relationships/oleObject" Target="../embeddings/oleObject185.bin"/><Relationship Id="rId10" Type="http://schemas.openxmlformats.org/officeDocument/2006/relationships/image" Target="../media/image172.wmf"/><Relationship Id="rId4" Type="http://schemas.openxmlformats.org/officeDocument/2006/relationships/image" Target="../media/image169.wmf"/><Relationship Id="rId9" Type="http://schemas.openxmlformats.org/officeDocument/2006/relationships/oleObject" Target="../embeddings/oleObject187.bin"/><Relationship Id="rId14" Type="http://schemas.openxmlformats.org/officeDocument/2006/relationships/image" Target="../media/image174.wmf"/></Relationships>
</file>

<file path=ppt/slides/_rels/slide45.xml.rels><?xml version="1.0" encoding="UTF-8" standalone="yes"?>
<Relationships xmlns="http://schemas.openxmlformats.org/package/2006/relationships"><Relationship Id="rId8" Type="http://schemas.openxmlformats.org/officeDocument/2006/relationships/image" Target="../media/image177.wmf"/><Relationship Id="rId3" Type="http://schemas.openxmlformats.org/officeDocument/2006/relationships/oleObject" Target="../embeddings/oleObject190.bin"/><Relationship Id="rId7" Type="http://schemas.openxmlformats.org/officeDocument/2006/relationships/oleObject" Target="../embeddings/oleObject192.bin"/><Relationship Id="rId2" Type="http://schemas.openxmlformats.org/officeDocument/2006/relationships/slideLayout" Target="../slideLayouts/slideLayout64.xml"/><Relationship Id="rId1" Type="http://schemas.openxmlformats.org/officeDocument/2006/relationships/vmlDrawing" Target="../drawings/vmlDrawing36.vml"/><Relationship Id="rId6" Type="http://schemas.openxmlformats.org/officeDocument/2006/relationships/image" Target="../media/image176.wmf"/><Relationship Id="rId5" Type="http://schemas.openxmlformats.org/officeDocument/2006/relationships/oleObject" Target="../embeddings/oleObject191.bin"/><Relationship Id="rId4" Type="http://schemas.openxmlformats.org/officeDocument/2006/relationships/image" Target="../media/image175.wmf"/></Relationships>
</file>

<file path=ppt/slides/_rels/slide46.xml.rels><?xml version="1.0" encoding="UTF-8" standalone="yes"?>
<Relationships xmlns="http://schemas.openxmlformats.org/package/2006/relationships"><Relationship Id="rId8" Type="http://schemas.openxmlformats.org/officeDocument/2006/relationships/image" Target="../media/image180.wmf"/><Relationship Id="rId3" Type="http://schemas.openxmlformats.org/officeDocument/2006/relationships/oleObject" Target="../embeddings/oleObject193.bin"/><Relationship Id="rId7" Type="http://schemas.openxmlformats.org/officeDocument/2006/relationships/oleObject" Target="../embeddings/oleObject195.bin"/><Relationship Id="rId2" Type="http://schemas.openxmlformats.org/officeDocument/2006/relationships/slideLayout" Target="../slideLayouts/slideLayout64.xml"/><Relationship Id="rId1" Type="http://schemas.openxmlformats.org/officeDocument/2006/relationships/vmlDrawing" Target="../drawings/vmlDrawing37.vml"/><Relationship Id="rId6" Type="http://schemas.openxmlformats.org/officeDocument/2006/relationships/image" Target="../media/image179.wmf"/><Relationship Id="rId5" Type="http://schemas.openxmlformats.org/officeDocument/2006/relationships/oleObject" Target="../embeddings/oleObject194.bin"/><Relationship Id="rId4" Type="http://schemas.openxmlformats.org/officeDocument/2006/relationships/image" Target="../media/image178.wmf"/></Relationships>
</file>

<file path=ppt/slides/_rels/slide47.xml.rels><?xml version="1.0" encoding="UTF-8" standalone="yes"?>
<Relationships xmlns="http://schemas.openxmlformats.org/package/2006/relationships"><Relationship Id="rId8" Type="http://schemas.openxmlformats.org/officeDocument/2006/relationships/image" Target="../media/image183.wmf"/><Relationship Id="rId3" Type="http://schemas.openxmlformats.org/officeDocument/2006/relationships/oleObject" Target="../embeddings/oleObject196.bin"/><Relationship Id="rId7" Type="http://schemas.openxmlformats.org/officeDocument/2006/relationships/oleObject" Target="../embeddings/oleObject198.bin"/><Relationship Id="rId2" Type="http://schemas.openxmlformats.org/officeDocument/2006/relationships/slideLayout" Target="../slideLayouts/slideLayout64.xml"/><Relationship Id="rId1" Type="http://schemas.openxmlformats.org/officeDocument/2006/relationships/vmlDrawing" Target="../drawings/vmlDrawing38.vml"/><Relationship Id="rId6" Type="http://schemas.openxmlformats.org/officeDocument/2006/relationships/image" Target="../media/image182.wmf"/><Relationship Id="rId5" Type="http://schemas.openxmlformats.org/officeDocument/2006/relationships/oleObject" Target="../embeddings/oleObject197.bin"/><Relationship Id="rId10" Type="http://schemas.openxmlformats.org/officeDocument/2006/relationships/image" Target="../media/image184.wmf"/><Relationship Id="rId4" Type="http://schemas.openxmlformats.org/officeDocument/2006/relationships/image" Target="../media/image181.wmf"/><Relationship Id="rId9" Type="http://schemas.openxmlformats.org/officeDocument/2006/relationships/oleObject" Target="../embeddings/oleObject199.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00.bin"/><Relationship Id="rId2" Type="http://schemas.openxmlformats.org/officeDocument/2006/relationships/slideLayout" Target="../slideLayouts/slideLayout64.xml"/><Relationship Id="rId1" Type="http://schemas.openxmlformats.org/officeDocument/2006/relationships/vmlDrawing" Target="../drawings/vmlDrawing39.vml"/><Relationship Id="rId6" Type="http://schemas.openxmlformats.org/officeDocument/2006/relationships/image" Target="../media/image186.wmf"/><Relationship Id="rId5" Type="http://schemas.openxmlformats.org/officeDocument/2006/relationships/oleObject" Target="../embeddings/oleObject201.bin"/><Relationship Id="rId4" Type="http://schemas.openxmlformats.org/officeDocument/2006/relationships/image" Target="../media/image185.wmf"/></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64.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6.bin"/><Relationship Id="rId4" Type="http://schemas.openxmlformats.org/officeDocument/2006/relationships/image" Target="../media/image12.w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02.bin"/><Relationship Id="rId2" Type="http://schemas.openxmlformats.org/officeDocument/2006/relationships/slideLayout" Target="../slideLayouts/slideLayout59.xml"/><Relationship Id="rId1" Type="http://schemas.openxmlformats.org/officeDocument/2006/relationships/vmlDrawing" Target="../drawings/vmlDrawing40.vml"/><Relationship Id="rId6" Type="http://schemas.openxmlformats.org/officeDocument/2006/relationships/image" Target="../media/image188.wmf"/><Relationship Id="rId5" Type="http://schemas.openxmlformats.org/officeDocument/2006/relationships/oleObject" Target="../embeddings/oleObject203.bin"/><Relationship Id="rId4" Type="http://schemas.openxmlformats.org/officeDocument/2006/relationships/image" Target="../media/image187.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oleObject" Target="../embeddings/oleObject204.bin"/><Relationship Id="rId7" Type="http://schemas.openxmlformats.org/officeDocument/2006/relationships/oleObject" Target="../embeddings/oleObject206.bin"/><Relationship Id="rId2" Type="http://schemas.openxmlformats.org/officeDocument/2006/relationships/slideLayout" Target="../slideLayouts/slideLayout64.xml"/><Relationship Id="rId1" Type="http://schemas.openxmlformats.org/officeDocument/2006/relationships/vmlDrawing" Target="../drawings/vmlDrawing41.vml"/><Relationship Id="rId6" Type="http://schemas.openxmlformats.org/officeDocument/2006/relationships/image" Target="../media/image190.wmf"/><Relationship Id="rId5" Type="http://schemas.openxmlformats.org/officeDocument/2006/relationships/oleObject" Target="../embeddings/oleObject205.bin"/><Relationship Id="rId4" Type="http://schemas.openxmlformats.org/officeDocument/2006/relationships/image" Target="../media/image189.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07.bin"/><Relationship Id="rId2" Type="http://schemas.openxmlformats.org/officeDocument/2006/relationships/slideLayout" Target="../slideLayouts/slideLayout64.xml"/><Relationship Id="rId1" Type="http://schemas.openxmlformats.org/officeDocument/2006/relationships/vmlDrawing" Target="../drawings/vmlDrawing42.vml"/><Relationship Id="rId6" Type="http://schemas.openxmlformats.org/officeDocument/2006/relationships/image" Target="../media/image193.wmf"/><Relationship Id="rId5" Type="http://schemas.openxmlformats.org/officeDocument/2006/relationships/oleObject" Target="../embeddings/oleObject208.bin"/><Relationship Id="rId4" Type="http://schemas.openxmlformats.org/officeDocument/2006/relationships/image" Target="../media/image192.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09.bin"/><Relationship Id="rId2" Type="http://schemas.openxmlformats.org/officeDocument/2006/relationships/slideLayout" Target="../slideLayouts/slideLayout64.xml"/><Relationship Id="rId1" Type="http://schemas.openxmlformats.org/officeDocument/2006/relationships/vmlDrawing" Target="../drawings/vmlDrawing43.vml"/><Relationship Id="rId6" Type="http://schemas.openxmlformats.org/officeDocument/2006/relationships/image" Target="../media/image195.wmf"/><Relationship Id="rId5" Type="http://schemas.openxmlformats.org/officeDocument/2006/relationships/oleObject" Target="../embeddings/oleObject210.bin"/><Relationship Id="rId4" Type="http://schemas.openxmlformats.org/officeDocument/2006/relationships/image" Target="../media/image194.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8" Type="http://schemas.openxmlformats.org/officeDocument/2006/relationships/image" Target="../media/image198.wmf"/><Relationship Id="rId3" Type="http://schemas.openxmlformats.org/officeDocument/2006/relationships/oleObject" Target="../embeddings/oleObject211.bin"/><Relationship Id="rId7" Type="http://schemas.openxmlformats.org/officeDocument/2006/relationships/oleObject" Target="../embeddings/oleObject213.bin"/><Relationship Id="rId2" Type="http://schemas.openxmlformats.org/officeDocument/2006/relationships/slideLayout" Target="../slideLayouts/slideLayout64.xml"/><Relationship Id="rId1" Type="http://schemas.openxmlformats.org/officeDocument/2006/relationships/vmlDrawing" Target="../drawings/vmlDrawing44.vml"/><Relationship Id="rId6" Type="http://schemas.openxmlformats.org/officeDocument/2006/relationships/image" Target="../media/image197.wmf"/><Relationship Id="rId5" Type="http://schemas.openxmlformats.org/officeDocument/2006/relationships/oleObject" Target="../embeddings/oleObject212.bin"/><Relationship Id="rId4" Type="http://schemas.openxmlformats.org/officeDocument/2006/relationships/image" Target="../media/image196.wmf"/></Relationships>
</file>

<file path=ppt/slides/_rels/slide57.xml.rels><?xml version="1.0" encoding="UTF-8" standalone="yes"?>
<Relationships xmlns="http://schemas.openxmlformats.org/package/2006/relationships"><Relationship Id="rId8" Type="http://schemas.openxmlformats.org/officeDocument/2006/relationships/image" Target="../media/image201.wmf"/><Relationship Id="rId3" Type="http://schemas.openxmlformats.org/officeDocument/2006/relationships/oleObject" Target="../embeddings/oleObject214.bin"/><Relationship Id="rId7" Type="http://schemas.openxmlformats.org/officeDocument/2006/relationships/oleObject" Target="../embeddings/oleObject216.bin"/><Relationship Id="rId12" Type="http://schemas.openxmlformats.org/officeDocument/2006/relationships/image" Target="../media/image203.wmf"/><Relationship Id="rId2" Type="http://schemas.openxmlformats.org/officeDocument/2006/relationships/slideLayout" Target="../slideLayouts/slideLayout64.xml"/><Relationship Id="rId1" Type="http://schemas.openxmlformats.org/officeDocument/2006/relationships/vmlDrawing" Target="../drawings/vmlDrawing45.vml"/><Relationship Id="rId6" Type="http://schemas.openxmlformats.org/officeDocument/2006/relationships/image" Target="../media/image200.wmf"/><Relationship Id="rId11" Type="http://schemas.openxmlformats.org/officeDocument/2006/relationships/oleObject" Target="../embeddings/oleObject218.bin"/><Relationship Id="rId5" Type="http://schemas.openxmlformats.org/officeDocument/2006/relationships/oleObject" Target="../embeddings/oleObject215.bin"/><Relationship Id="rId10" Type="http://schemas.openxmlformats.org/officeDocument/2006/relationships/image" Target="../media/image202.emf"/><Relationship Id="rId4" Type="http://schemas.openxmlformats.org/officeDocument/2006/relationships/image" Target="../media/image199.wmf"/><Relationship Id="rId9" Type="http://schemas.openxmlformats.org/officeDocument/2006/relationships/oleObject" Target="../embeddings/oleObject217.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19.bin"/><Relationship Id="rId2" Type="http://schemas.openxmlformats.org/officeDocument/2006/relationships/slideLayout" Target="../slideLayouts/slideLayout59.xml"/><Relationship Id="rId1" Type="http://schemas.openxmlformats.org/officeDocument/2006/relationships/vmlDrawing" Target="../drawings/vmlDrawing46.vml"/><Relationship Id="rId4" Type="http://schemas.openxmlformats.org/officeDocument/2006/relationships/image" Target="../media/image204.wmf"/></Relationships>
</file>

<file path=ppt/slides/_rels/slide59.xml.rels><?xml version="1.0" encoding="UTF-8" standalone="yes"?>
<Relationships xmlns="http://schemas.openxmlformats.org/package/2006/relationships"><Relationship Id="rId8" Type="http://schemas.openxmlformats.org/officeDocument/2006/relationships/image" Target="../media/image207.wmf"/><Relationship Id="rId13" Type="http://schemas.openxmlformats.org/officeDocument/2006/relationships/oleObject" Target="../embeddings/oleObject225.bin"/><Relationship Id="rId3" Type="http://schemas.openxmlformats.org/officeDocument/2006/relationships/oleObject" Target="../embeddings/oleObject220.bin"/><Relationship Id="rId7" Type="http://schemas.openxmlformats.org/officeDocument/2006/relationships/oleObject" Target="../embeddings/oleObject222.bin"/><Relationship Id="rId12" Type="http://schemas.openxmlformats.org/officeDocument/2006/relationships/image" Target="../media/image209.wmf"/><Relationship Id="rId2" Type="http://schemas.openxmlformats.org/officeDocument/2006/relationships/slideLayout" Target="../slideLayouts/slideLayout64.xml"/><Relationship Id="rId1" Type="http://schemas.openxmlformats.org/officeDocument/2006/relationships/vmlDrawing" Target="../drawings/vmlDrawing47.vml"/><Relationship Id="rId6" Type="http://schemas.openxmlformats.org/officeDocument/2006/relationships/image" Target="../media/image206.wmf"/><Relationship Id="rId11" Type="http://schemas.openxmlformats.org/officeDocument/2006/relationships/oleObject" Target="../embeddings/oleObject224.bin"/><Relationship Id="rId5" Type="http://schemas.openxmlformats.org/officeDocument/2006/relationships/oleObject" Target="../embeddings/oleObject221.bin"/><Relationship Id="rId10" Type="http://schemas.openxmlformats.org/officeDocument/2006/relationships/image" Target="../media/image208.wmf"/><Relationship Id="rId4" Type="http://schemas.openxmlformats.org/officeDocument/2006/relationships/image" Target="../media/image205.wmf"/><Relationship Id="rId9" Type="http://schemas.openxmlformats.org/officeDocument/2006/relationships/oleObject" Target="../embeddings/oleObject223.bin"/><Relationship Id="rId14" Type="http://schemas.openxmlformats.org/officeDocument/2006/relationships/image" Target="../media/image210.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4.xml"/><Relationship Id="rId1" Type="http://schemas.openxmlformats.org/officeDocument/2006/relationships/vmlDrawing" Target="../drawings/vmlDrawing3.vml"/><Relationship Id="rId6" Type="http://schemas.openxmlformats.org/officeDocument/2006/relationships/image" Target="../media/image16.wmf"/><Relationship Id="rId5" Type="http://schemas.openxmlformats.org/officeDocument/2006/relationships/oleObject" Target="../embeddings/oleObject9.bin"/><Relationship Id="rId4" Type="http://schemas.openxmlformats.org/officeDocument/2006/relationships/image" Target="../media/image15.wmf"/></Relationships>
</file>

<file path=ppt/slides/_rels/slide60.xml.rels><?xml version="1.0" encoding="UTF-8" standalone="yes"?>
<Relationships xmlns="http://schemas.openxmlformats.org/package/2006/relationships"><Relationship Id="rId8" Type="http://schemas.openxmlformats.org/officeDocument/2006/relationships/image" Target="../media/image213.wmf"/><Relationship Id="rId3" Type="http://schemas.openxmlformats.org/officeDocument/2006/relationships/oleObject" Target="../embeddings/oleObject226.bin"/><Relationship Id="rId7" Type="http://schemas.openxmlformats.org/officeDocument/2006/relationships/oleObject" Target="../embeddings/oleObject228.bin"/><Relationship Id="rId2" Type="http://schemas.openxmlformats.org/officeDocument/2006/relationships/slideLayout" Target="../slideLayouts/slideLayout71.xml"/><Relationship Id="rId1" Type="http://schemas.openxmlformats.org/officeDocument/2006/relationships/vmlDrawing" Target="../drawings/vmlDrawing48.vml"/><Relationship Id="rId6" Type="http://schemas.openxmlformats.org/officeDocument/2006/relationships/image" Target="../media/image212.wmf"/><Relationship Id="rId5" Type="http://schemas.openxmlformats.org/officeDocument/2006/relationships/oleObject" Target="../embeddings/oleObject227.bin"/><Relationship Id="rId4" Type="http://schemas.openxmlformats.org/officeDocument/2006/relationships/image" Target="../media/image211.wmf"/></Relationships>
</file>

<file path=ppt/slides/_rels/slide61.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oleObject" Target="../embeddings/oleObject229.bin"/><Relationship Id="rId7" Type="http://schemas.openxmlformats.org/officeDocument/2006/relationships/oleObject" Target="../embeddings/oleObject231.bin"/><Relationship Id="rId2" Type="http://schemas.openxmlformats.org/officeDocument/2006/relationships/slideLayout" Target="../slideLayouts/slideLayout64.xml"/><Relationship Id="rId1" Type="http://schemas.openxmlformats.org/officeDocument/2006/relationships/vmlDrawing" Target="../drawings/vmlDrawing49.vml"/><Relationship Id="rId6" Type="http://schemas.openxmlformats.org/officeDocument/2006/relationships/image" Target="../media/image215.wmf"/><Relationship Id="rId5" Type="http://schemas.openxmlformats.org/officeDocument/2006/relationships/oleObject" Target="../embeddings/oleObject230.bin"/><Relationship Id="rId4" Type="http://schemas.openxmlformats.org/officeDocument/2006/relationships/image" Target="../media/image214.wmf"/></Relationships>
</file>

<file path=ppt/slides/_rels/slide62.xml.rels><?xml version="1.0" encoding="UTF-8" standalone="yes"?>
<Relationships xmlns="http://schemas.openxmlformats.org/package/2006/relationships"><Relationship Id="rId8" Type="http://schemas.openxmlformats.org/officeDocument/2006/relationships/image" Target="../media/image219.wmf"/><Relationship Id="rId3" Type="http://schemas.openxmlformats.org/officeDocument/2006/relationships/oleObject" Target="../embeddings/oleObject232.bin"/><Relationship Id="rId7" Type="http://schemas.openxmlformats.org/officeDocument/2006/relationships/oleObject" Target="../embeddings/oleObject234.bin"/><Relationship Id="rId2" Type="http://schemas.openxmlformats.org/officeDocument/2006/relationships/slideLayout" Target="../slideLayouts/slideLayout64.xml"/><Relationship Id="rId1" Type="http://schemas.openxmlformats.org/officeDocument/2006/relationships/vmlDrawing" Target="../drawings/vmlDrawing50.vml"/><Relationship Id="rId6" Type="http://schemas.openxmlformats.org/officeDocument/2006/relationships/image" Target="../media/image218.wmf"/><Relationship Id="rId5" Type="http://schemas.openxmlformats.org/officeDocument/2006/relationships/oleObject" Target="../embeddings/oleObject233.bin"/><Relationship Id="rId4" Type="http://schemas.openxmlformats.org/officeDocument/2006/relationships/image" Target="../media/image217.wmf"/></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237.bin"/><Relationship Id="rId3" Type="http://schemas.openxmlformats.org/officeDocument/2006/relationships/notesSlide" Target="../notesSlides/notesSlide1.xml"/><Relationship Id="rId7" Type="http://schemas.openxmlformats.org/officeDocument/2006/relationships/image" Target="../media/image221.wmf"/><Relationship Id="rId2" Type="http://schemas.openxmlformats.org/officeDocument/2006/relationships/slideLayout" Target="../slideLayouts/slideLayout64.xml"/><Relationship Id="rId1" Type="http://schemas.openxmlformats.org/officeDocument/2006/relationships/vmlDrawing" Target="../drawings/vmlDrawing51.vml"/><Relationship Id="rId6" Type="http://schemas.openxmlformats.org/officeDocument/2006/relationships/oleObject" Target="../embeddings/oleObject236.bin"/><Relationship Id="rId5" Type="http://schemas.openxmlformats.org/officeDocument/2006/relationships/image" Target="../media/image220.wmf"/><Relationship Id="rId4" Type="http://schemas.openxmlformats.org/officeDocument/2006/relationships/oleObject" Target="../embeddings/oleObject235.bin"/><Relationship Id="rId9" Type="http://schemas.openxmlformats.org/officeDocument/2006/relationships/image" Target="../media/image222.wmf"/></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241.bin"/><Relationship Id="rId13" Type="http://schemas.openxmlformats.org/officeDocument/2006/relationships/image" Target="../media/image226.wmf"/><Relationship Id="rId18" Type="http://schemas.openxmlformats.org/officeDocument/2006/relationships/oleObject" Target="../embeddings/oleObject246.bin"/><Relationship Id="rId3" Type="http://schemas.openxmlformats.org/officeDocument/2006/relationships/oleObject" Target="../embeddings/oleObject238.bin"/><Relationship Id="rId21" Type="http://schemas.openxmlformats.org/officeDocument/2006/relationships/image" Target="../media/image230.wmf"/><Relationship Id="rId7" Type="http://schemas.openxmlformats.org/officeDocument/2006/relationships/oleObject" Target="../embeddings/oleObject240.bin"/><Relationship Id="rId12" Type="http://schemas.openxmlformats.org/officeDocument/2006/relationships/oleObject" Target="../embeddings/oleObject243.bin"/><Relationship Id="rId17" Type="http://schemas.openxmlformats.org/officeDocument/2006/relationships/image" Target="../media/image228.wmf"/><Relationship Id="rId25" Type="http://schemas.openxmlformats.org/officeDocument/2006/relationships/image" Target="../media/image232.wmf"/><Relationship Id="rId2" Type="http://schemas.openxmlformats.org/officeDocument/2006/relationships/slideLayout" Target="../slideLayouts/slideLayout64.xml"/><Relationship Id="rId16" Type="http://schemas.openxmlformats.org/officeDocument/2006/relationships/oleObject" Target="../embeddings/oleObject245.bin"/><Relationship Id="rId20" Type="http://schemas.openxmlformats.org/officeDocument/2006/relationships/oleObject" Target="../embeddings/oleObject247.bin"/><Relationship Id="rId1" Type="http://schemas.openxmlformats.org/officeDocument/2006/relationships/vmlDrawing" Target="../drawings/vmlDrawing52.vml"/><Relationship Id="rId6" Type="http://schemas.openxmlformats.org/officeDocument/2006/relationships/image" Target="../media/image223.wmf"/><Relationship Id="rId11" Type="http://schemas.openxmlformats.org/officeDocument/2006/relationships/image" Target="../media/image225.wmf"/><Relationship Id="rId24" Type="http://schemas.openxmlformats.org/officeDocument/2006/relationships/oleObject" Target="../embeddings/oleObject249.bin"/><Relationship Id="rId5" Type="http://schemas.openxmlformats.org/officeDocument/2006/relationships/oleObject" Target="../embeddings/oleObject239.bin"/><Relationship Id="rId15" Type="http://schemas.openxmlformats.org/officeDocument/2006/relationships/image" Target="../media/image227.wmf"/><Relationship Id="rId23" Type="http://schemas.openxmlformats.org/officeDocument/2006/relationships/image" Target="../media/image231.wmf"/><Relationship Id="rId10" Type="http://schemas.openxmlformats.org/officeDocument/2006/relationships/oleObject" Target="../embeddings/oleObject242.bin"/><Relationship Id="rId19" Type="http://schemas.openxmlformats.org/officeDocument/2006/relationships/image" Target="../media/image229.wmf"/><Relationship Id="rId4" Type="http://schemas.openxmlformats.org/officeDocument/2006/relationships/image" Target="../media/image64.wmf"/><Relationship Id="rId9" Type="http://schemas.openxmlformats.org/officeDocument/2006/relationships/image" Target="../media/image224.wmf"/><Relationship Id="rId14" Type="http://schemas.openxmlformats.org/officeDocument/2006/relationships/oleObject" Target="../embeddings/oleObject244.bin"/><Relationship Id="rId22" Type="http://schemas.openxmlformats.org/officeDocument/2006/relationships/oleObject" Target="../embeddings/oleObject248.bin"/></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50.bin"/><Relationship Id="rId2" Type="http://schemas.openxmlformats.org/officeDocument/2006/relationships/slideLayout" Target="../slideLayouts/slideLayout64.xml"/><Relationship Id="rId1" Type="http://schemas.openxmlformats.org/officeDocument/2006/relationships/vmlDrawing" Target="../drawings/vmlDrawing53.vml"/><Relationship Id="rId4" Type="http://schemas.openxmlformats.org/officeDocument/2006/relationships/image" Target="../media/image233.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51.bin"/><Relationship Id="rId2" Type="http://schemas.openxmlformats.org/officeDocument/2006/relationships/slideLayout" Target="../slideLayouts/slideLayout59.xml"/><Relationship Id="rId1" Type="http://schemas.openxmlformats.org/officeDocument/2006/relationships/vmlDrawing" Target="../drawings/vmlDrawing54.vml"/><Relationship Id="rId4" Type="http://schemas.openxmlformats.org/officeDocument/2006/relationships/image" Target="../media/image234.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52.bin"/><Relationship Id="rId2" Type="http://schemas.openxmlformats.org/officeDocument/2006/relationships/slideLayout" Target="../slideLayouts/slideLayout64.xml"/><Relationship Id="rId1" Type="http://schemas.openxmlformats.org/officeDocument/2006/relationships/vmlDrawing" Target="../drawings/vmlDrawing55.vml"/><Relationship Id="rId6" Type="http://schemas.openxmlformats.org/officeDocument/2006/relationships/image" Target="../media/image236.wmf"/><Relationship Id="rId5" Type="http://schemas.openxmlformats.org/officeDocument/2006/relationships/oleObject" Target="../embeddings/oleObject253.bin"/><Relationship Id="rId4" Type="http://schemas.openxmlformats.org/officeDocument/2006/relationships/image" Target="../media/image235.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54.bin"/><Relationship Id="rId2" Type="http://schemas.openxmlformats.org/officeDocument/2006/relationships/slideLayout" Target="../slideLayouts/slideLayout64.xml"/><Relationship Id="rId1" Type="http://schemas.openxmlformats.org/officeDocument/2006/relationships/vmlDrawing" Target="../drawings/vmlDrawing56.vml"/><Relationship Id="rId4" Type="http://schemas.openxmlformats.org/officeDocument/2006/relationships/image" Target="../media/image237.wmf"/></Relationships>
</file>

<file path=ppt/slides/_rels/slide7.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15.bin"/><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21.wmf"/><Relationship Id="rId2" Type="http://schemas.openxmlformats.org/officeDocument/2006/relationships/slideLayout" Target="../slideLayouts/slideLayout64.xml"/><Relationship Id="rId1" Type="http://schemas.openxmlformats.org/officeDocument/2006/relationships/vmlDrawing" Target="../drawings/vmlDrawing4.vml"/><Relationship Id="rId6" Type="http://schemas.openxmlformats.org/officeDocument/2006/relationships/image" Target="../media/image18.wmf"/><Relationship Id="rId11" Type="http://schemas.openxmlformats.org/officeDocument/2006/relationships/oleObject" Target="../embeddings/oleObject14.bin"/><Relationship Id="rId5" Type="http://schemas.openxmlformats.org/officeDocument/2006/relationships/oleObject" Target="../embeddings/oleObject11.bin"/><Relationship Id="rId10" Type="http://schemas.openxmlformats.org/officeDocument/2006/relationships/image" Target="../media/image20.wmf"/><Relationship Id="rId4" Type="http://schemas.openxmlformats.org/officeDocument/2006/relationships/image" Target="../media/image17.wmf"/><Relationship Id="rId9" Type="http://schemas.openxmlformats.org/officeDocument/2006/relationships/oleObject" Target="../embeddings/oleObject13.bin"/><Relationship Id="rId14" Type="http://schemas.openxmlformats.org/officeDocument/2006/relationships/image" Target="../media/image22.wmf"/></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55.bin"/><Relationship Id="rId2" Type="http://schemas.openxmlformats.org/officeDocument/2006/relationships/slideLayout" Target="../slideLayouts/slideLayout64.xml"/><Relationship Id="rId1" Type="http://schemas.openxmlformats.org/officeDocument/2006/relationships/vmlDrawing" Target="../drawings/vmlDrawing57.vml"/><Relationship Id="rId6" Type="http://schemas.openxmlformats.org/officeDocument/2006/relationships/image" Target="../media/image239.wmf"/><Relationship Id="rId5" Type="http://schemas.openxmlformats.org/officeDocument/2006/relationships/oleObject" Target="../embeddings/oleObject256.bin"/><Relationship Id="rId4" Type="http://schemas.openxmlformats.org/officeDocument/2006/relationships/image" Target="../media/image238.wmf"/></Relationships>
</file>

<file path=ppt/slides/_rels/slide71.xml.rels><?xml version="1.0" encoding="UTF-8" standalone="yes"?>
<Relationships xmlns="http://schemas.openxmlformats.org/package/2006/relationships"><Relationship Id="rId8" Type="http://schemas.openxmlformats.org/officeDocument/2006/relationships/image" Target="../media/image242.wmf"/><Relationship Id="rId3" Type="http://schemas.openxmlformats.org/officeDocument/2006/relationships/oleObject" Target="../embeddings/oleObject257.bin"/><Relationship Id="rId7" Type="http://schemas.openxmlformats.org/officeDocument/2006/relationships/oleObject" Target="../embeddings/oleObject259.bin"/><Relationship Id="rId2" Type="http://schemas.openxmlformats.org/officeDocument/2006/relationships/slideLayout" Target="../slideLayouts/slideLayout64.xml"/><Relationship Id="rId1" Type="http://schemas.openxmlformats.org/officeDocument/2006/relationships/vmlDrawing" Target="../drawings/vmlDrawing58.vml"/><Relationship Id="rId6" Type="http://schemas.openxmlformats.org/officeDocument/2006/relationships/image" Target="../media/image241.wmf"/><Relationship Id="rId5" Type="http://schemas.openxmlformats.org/officeDocument/2006/relationships/oleObject" Target="../embeddings/oleObject258.bin"/><Relationship Id="rId4" Type="http://schemas.openxmlformats.org/officeDocument/2006/relationships/image" Target="../media/image240.wmf"/></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264.bin"/><Relationship Id="rId3" Type="http://schemas.openxmlformats.org/officeDocument/2006/relationships/oleObject" Target="../embeddings/oleObject260.bin"/><Relationship Id="rId7" Type="http://schemas.openxmlformats.org/officeDocument/2006/relationships/oleObject" Target="../embeddings/oleObject263.bin"/><Relationship Id="rId2" Type="http://schemas.openxmlformats.org/officeDocument/2006/relationships/slideLayout" Target="../slideLayouts/slideLayout59.xml"/><Relationship Id="rId1" Type="http://schemas.openxmlformats.org/officeDocument/2006/relationships/vmlDrawing" Target="../drawings/vmlDrawing59.vml"/><Relationship Id="rId6" Type="http://schemas.openxmlformats.org/officeDocument/2006/relationships/oleObject" Target="../embeddings/oleObject262.bin"/><Relationship Id="rId11" Type="http://schemas.openxmlformats.org/officeDocument/2006/relationships/image" Target="../media/image244.wmf"/><Relationship Id="rId5" Type="http://schemas.openxmlformats.org/officeDocument/2006/relationships/oleObject" Target="../embeddings/oleObject261.bin"/><Relationship Id="rId10" Type="http://schemas.openxmlformats.org/officeDocument/2006/relationships/oleObject" Target="../embeddings/oleObject265.bin"/><Relationship Id="rId4" Type="http://schemas.openxmlformats.org/officeDocument/2006/relationships/image" Target="../media/image242.wmf"/><Relationship Id="rId9" Type="http://schemas.openxmlformats.org/officeDocument/2006/relationships/image" Target="../media/image243.wmf"/></Relationships>
</file>

<file path=ppt/slides/_rels/slide73.xml.rels><?xml version="1.0" encoding="UTF-8" standalone="yes"?>
<Relationships xmlns="http://schemas.openxmlformats.org/package/2006/relationships"><Relationship Id="rId8" Type="http://schemas.openxmlformats.org/officeDocument/2006/relationships/image" Target="../media/image247.wmf"/><Relationship Id="rId3" Type="http://schemas.openxmlformats.org/officeDocument/2006/relationships/oleObject" Target="../embeddings/oleObject266.bin"/><Relationship Id="rId7" Type="http://schemas.openxmlformats.org/officeDocument/2006/relationships/oleObject" Target="../embeddings/oleObject268.bin"/><Relationship Id="rId2" Type="http://schemas.openxmlformats.org/officeDocument/2006/relationships/slideLayout" Target="../slideLayouts/slideLayout72.xml"/><Relationship Id="rId1" Type="http://schemas.openxmlformats.org/officeDocument/2006/relationships/vmlDrawing" Target="../drawings/vmlDrawing60.vml"/><Relationship Id="rId6" Type="http://schemas.openxmlformats.org/officeDocument/2006/relationships/image" Target="../media/image246.wmf"/><Relationship Id="rId5" Type="http://schemas.openxmlformats.org/officeDocument/2006/relationships/oleObject" Target="../embeddings/oleObject267.bin"/><Relationship Id="rId10" Type="http://schemas.openxmlformats.org/officeDocument/2006/relationships/image" Target="../media/image248.wmf"/><Relationship Id="rId4" Type="http://schemas.openxmlformats.org/officeDocument/2006/relationships/image" Target="../media/image245.wmf"/><Relationship Id="rId9" Type="http://schemas.openxmlformats.org/officeDocument/2006/relationships/oleObject" Target="../embeddings/oleObject269.bin"/></Relationships>
</file>

<file path=ppt/slides/_rels/slide74.xml.rels><?xml version="1.0" encoding="UTF-8" standalone="yes"?>
<Relationships xmlns="http://schemas.openxmlformats.org/package/2006/relationships"><Relationship Id="rId8" Type="http://schemas.openxmlformats.org/officeDocument/2006/relationships/image" Target="../media/image251.wmf"/><Relationship Id="rId3" Type="http://schemas.openxmlformats.org/officeDocument/2006/relationships/oleObject" Target="../embeddings/oleObject270.bin"/><Relationship Id="rId7" Type="http://schemas.openxmlformats.org/officeDocument/2006/relationships/oleObject" Target="../embeddings/oleObject272.bin"/><Relationship Id="rId2" Type="http://schemas.openxmlformats.org/officeDocument/2006/relationships/slideLayout" Target="../slideLayouts/slideLayout64.xml"/><Relationship Id="rId1" Type="http://schemas.openxmlformats.org/officeDocument/2006/relationships/vmlDrawing" Target="../drawings/vmlDrawing61.vml"/><Relationship Id="rId6" Type="http://schemas.openxmlformats.org/officeDocument/2006/relationships/image" Target="../media/image250.wmf"/><Relationship Id="rId5" Type="http://schemas.openxmlformats.org/officeDocument/2006/relationships/oleObject" Target="../embeddings/oleObject271.bin"/><Relationship Id="rId10" Type="http://schemas.openxmlformats.org/officeDocument/2006/relationships/image" Target="../media/image252.wmf"/><Relationship Id="rId4" Type="http://schemas.openxmlformats.org/officeDocument/2006/relationships/image" Target="../media/image249.wmf"/><Relationship Id="rId9" Type="http://schemas.openxmlformats.org/officeDocument/2006/relationships/oleObject" Target="../embeddings/oleObject273.bin"/></Relationships>
</file>

<file path=ppt/slides/_rels/slide75.xml.rels><?xml version="1.0" encoding="UTF-8" standalone="yes"?>
<Relationships xmlns="http://schemas.openxmlformats.org/package/2006/relationships"><Relationship Id="rId8" Type="http://schemas.openxmlformats.org/officeDocument/2006/relationships/image" Target="../media/image255.wmf"/><Relationship Id="rId3" Type="http://schemas.openxmlformats.org/officeDocument/2006/relationships/oleObject" Target="../embeddings/oleObject274.bin"/><Relationship Id="rId7" Type="http://schemas.openxmlformats.org/officeDocument/2006/relationships/oleObject" Target="../embeddings/oleObject276.bin"/><Relationship Id="rId2" Type="http://schemas.openxmlformats.org/officeDocument/2006/relationships/slideLayout" Target="../slideLayouts/slideLayout64.xml"/><Relationship Id="rId1" Type="http://schemas.openxmlformats.org/officeDocument/2006/relationships/vmlDrawing" Target="../drawings/vmlDrawing62.vml"/><Relationship Id="rId6" Type="http://schemas.openxmlformats.org/officeDocument/2006/relationships/image" Target="../media/image254.wmf"/><Relationship Id="rId5" Type="http://schemas.openxmlformats.org/officeDocument/2006/relationships/oleObject" Target="../embeddings/oleObject275.bin"/><Relationship Id="rId4" Type="http://schemas.openxmlformats.org/officeDocument/2006/relationships/image" Target="../media/image253.wmf"/></Relationships>
</file>

<file path=ppt/slides/_rels/slide76.xml.rels><?xml version="1.0" encoding="UTF-8" standalone="yes"?>
<Relationships xmlns="http://schemas.openxmlformats.org/package/2006/relationships"><Relationship Id="rId8" Type="http://schemas.openxmlformats.org/officeDocument/2006/relationships/image" Target="../media/image258.wmf"/><Relationship Id="rId3" Type="http://schemas.openxmlformats.org/officeDocument/2006/relationships/oleObject" Target="../embeddings/oleObject277.bin"/><Relationship Id="rId7" Type="http://schemas.openxmlformats.org/officeDocument/2006/relationships/oleObject" Target="../embeddings/oleObject279.bin"/><Relationship Id="rId2" Type="http://schemas.openxmlformats.org/officeDocument/2006/relationships/slideLayout" Target="../slideLayouts/slideLayout64.xml"/><Relationship Id="rId1" Type="http://schemas.openxmlformats.org/officeDocument/2006/relationships/vmlDrawing" Target="../drawings/vmlDrawing63.vml"/><Relationship Id="rId6" Type="http://schemas.openxmlformats.org/officeDocument/2006/relationships/image" Target="../media/image257.wmf"/><Relationship Id="rId5" Type="http://schemas.openxmlformats.org/officeDocument/2006/relationships/oleObject" Target="../embeddings/oleObject278.bin"/><Relationship Id="rId4" Type="http://schemas.openxmlformats.org/officeDocument/2006/relationships/image" Target="../media/image256.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80.bin"/><Relationship Id="rId2" Type="http://schemas.openxmlformats.org/officeDocument/2006/relationships/slideLayout" Target="../slideLayouts/slideLayout64.xml"/><Relationship Id="rId1" Type="http://schemas.openxmlformats.org/officeDocument/2006/relationships/vmlDrawing" Target="../drawings/vmlDrawing64.vml"/><Relationship Id="rId4" Type="http://schemas.openxmlformats.org/officeDocument/2006/relationships/image" Target="../media/image259.wmf"/></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283.bin"/><Relationship Id="rId3" Type="http://schemas.openxmlformats.org/officeDocument/2006/relationships/audio" Target="../media/audio1.wav"/><Relationship Id="rId7" Type="http://schemas.openxmlformats.org/officeDocument/2006/relationships/image" Target="../media/image261.wmf"/><Relationship Id="rId2" Type="http://schemas.openxmlformats.org/officeDocument/2006/relationships/slideLayout" Target="../slideLayouts/slideLayout59.xml"/><Relationship Id="rId1" Type="http://schemas.openxmlformats.org/officeDocument/2006/relationships/vmlDrawing" Target="../drawings/vmlDrawing65.vml"/><Relationship Id="rId6" Type="http://schemas.openxmlformats.org/officeDocument/2006/relationships/oleObject" Target="../embeddings/oleObject282.bin"/><Relationship Id="rId5" Type="http://schemas.openxmlformats.org/officeDocument/2006/relationships/image" Target="../media/image260.wmf"/><Relationship Id="rId4" Type="http://schemas.openxmlformats.org/officeDocument/2006/relationships/oleObject" Target="../embeddings/oleObject281.bin"/><Relationship Id="rId9" Type="http://schemas.openxmlformats.org/officeDocument/2006/relationships/image" Target="../media/image262.wmf"/></Relationships>
</file>

<file path=ppt/slides/_rels/slide8.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64.xml"/><Relationship Id="rId1" Type="http://schemas.openxmlformats.org/officeDocument/2006/relationships/vmlDrawing" Target="../drawings/vmlDrawing5.vml"/><Relationship Id="rId6" Type="http://schemas.openxmlformats.org/officeDocument/2006/relationships/image" Target="../media/image24.wmf"/><Relationship Id="rId5" Type="http://schemas.openxmlformats.org/officeDocument/2006/relationships/oleObject" Target="../embeddings/oleObject17.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19.bin"/></Relationships>
</file>

<file path=ppt/slides/_rels/slide80.xml.rels><?xml version="1.0" encoding="UTF-8" standalone="yes"?>
<Relationships xmlns="http://schemas.openxmlformats.org/package/2006/relationships"><Relationship Id="rId8" Type="http://schemas.openxmlformats.org/officeDocument/2006/relationships/image" Target="../media/image265.wmf"/><Relationship Id="rId3" Type="http://schemas.openxmlformats.org/officeDocument/2006/relationships/oleObject" Target="../embeddings/oleObject284.bin"/><Relationship Id="rId7" Type="http://schemas.openxmlformats.org/officeDocument/2006/relationships/oleObject" Target="../embeddings/oleObject286.bin"/><Relationship Id="rId12" Type="http://schemas.openxmlformats.org/officeDocument/2006/relationships/image" Target="../media/image267.wmf"/><Relationship Id="rId2" Type="http://schemas.openxmlformats.org/officeDocument/2006/relationships/slideLayout" Target="../slideLayouts/slideLayout64.xml"/><Relationship Id="rId1" Type="http://schemas.openxmlformats.org/officeDocument/2006/relationships/vmlDrawing" Target="../drawings/vmlDrawing66.vml"/><Relationship Id="rId6" Type="http://schemas.openxmlformats.org/officeDocument/2006/relationships/image" Target="../media/image264.wmf"/><Relationship Id="rId11" Type="http://schemas.openxmlformats.org/officeDocument/2006/relationships/oleObject" Target="../embeddings/oleObject288.bin"/><Relationship Id="rId5" Type="http://schemas.openxmlformats.org/officeDocument/2006/relationships/oleObject" Target="../embeddings/oleObject285.bin"/><Relationship Id="rId10" Type="http://schemas.openxmlformats.org/officeDocument/2006/relationships/image" Target="../media/image266.wmf"/><Relationship Id="rId4" Type="http://schemas.openxmlformats.org/officeDocument/2006/relationships/image" Target="../media/image263.wmf"/><Relationship Id="rId9" Type="http://schemas.openxmlformats.org/officeDocument/2006/relationships/oleObject" Target="../embeddings/oleObject287.bin"/></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289.bin"/><Relationship Id="rId2" Type="http://schemas.openxmlformats.org/officeDocument/2006/relationships/slideLayout" Target="../slideLayouts/slideLayout64.xml"/><Relationship Id="rId1" Type="http://schemas.openxmlformats.org/officeDocument/2006/relationships/vmlDrawing" Target="../drawings/vmlDrawing67.vml"/><Relationship Id="rId4" Type="http://schemas.openxmlformats.org/officeDocument/2006/relationships/image" Target="../media/image268.wmf"/></Relationships>
</file>

<file path=ppt/slides/_rels/slide82.xml.rels><?xml version="1.0" encoding="UTF-8" standalone="yes"?>
<Relationships xmlns="http://schemas.openxmlformats.org/package/2006/relationships"><Relationship Id="rId8" Type="http://schemas.openxmlformats.org/officeDocument/2006/relationships/image" Target="../media/image271.wmf"/><Relationship Id="rId3" Type="http://schemas.openxmlformats.org/officeDocument/2006/relationships/oleObject" Target="../embeddings/oleObject290.bin"/><Relationship Id="rId7" Type="http://schemas.openxmlformats.org/officeDocument/2006/relationships/oleObject" Target="../embeddings/oleObject292.bin"/><Relationship Id="rId2" Type="http://schemas.openxmlformats.org/officeDocument/2006/relationships/slideLayout" Target="../slideLayouts/slideLayout64.xml"/><Relationship Id="rId1" Type="http://schemas.openxmlformats.org/officeDocument/2006/relationships/vmlDrawing" Target="../drawings/vmlDrawing68.vml"/><Relationship Id="rId6" Type="http://schemas.openxmlformats.org/officeDocument/2006/relationships/image" Target="../media/image270.wmf"/><Relationship Id="rId5" Type="http://schemas.openxmlformats.org/officeDocument/2006/relationships/oleObject" Target="../embeddings/oleObject291.bin"/><Relationship Id="rId4" Type="http://schemas.openxmlformats.org/officeDocument/2006/relationships/image" Target="../media/image269.w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93.bin"/><Relationship Id="rId2" Type="http://schemas.openxmlformats.org/officeDocument/2006/relationships/slideLayout" Target="../slideLayouts/slideLayout64.xml"/><Relationship Id="rId1" Type="http://schemas.openxmlformats.org/officeDocument/2006/relationships/vmlDrawing" Target="../drawings/vmlDrawing69.vml"/><Relationship Id="rId4" Type="http://schemas.openxmlformats.org/officeDocument/2006/relationships/image" Target="../media/image272.wmf"/></Relationships>
</file>

<file path=ppt/slides/_rels/slide84.xml.rels><?xml version="1.0" encoding="UTF-8" standalone="yes"?>
<Relationships xmlns="http://schemas.openxmlformats.org/package/2006/relationships"><Relationship Id="rId8" Type="http://schemas.openxmlformats.org/officeDocument/2006/relationships/image" Target="../media/image275.wmf"/><Relationship Id="rId3" Type="http://schemas.openxmlformats.org/officeDocument/2006/relationships/oleObject" Target="../embeddings/oleObject294.bin"/><Relationship Id="rId7" Type="http://schemas.openxmlformats.org/officeDocument/2006/relationships/oleObject" Target="../embeddings/oleObject296.bin"/><Relationship Id="rId2" Type="http://schemas.openxmlformats.org/officeDocument/2006/relationships/slideLayout" Target="../slideLayouts/slideLayout64.xml"/><Relationship Id="rId1" Type="http://schemas.openxmlformats.org/officeDocument/2006/relationships/vmlDrawing" Target="../drawings/vmlDrawing70.vml"/><Relationship Id="rId6" Type="http://schemas.openxmlformats.org/officeDocument/2006/relationships/image" Target="../media/image274.wmf"/><Relationship Id="rId5" Type="http://schemas.openxmlformats.org/officeDocument/2006/relationships/oleObject" Target="../embeddings/oleObject295.bin"/><Relationship Id="rId4" Type="http://schemas.openxmlformats.org/officeDocument/2006/relationships/image" Target="../media/image273.wmf"/></Relationships>
</file>

<file path=ppt/slides/_rels/slide85.xml.rels><?xml version="1.0" encoding="UTF-8" standalone="yes"?>
<Relationships xmlns="http://schemas.openxmlformats.org/package/2006/relationships"><Relationship Id="rId8" Type="http://schemas.openxmlformats.org/officeDocument/2006/relationships/image" Target="../media/image278.wmf"/><Relationship Id="rId3" Type="http://schemas.openxmlformats.org/officeDocument/2006/relationships/oleObject" Target="../embeddings/oleObject297.bin"/><Relationship Id="rId7" Type="http://schemas.openxmlformats.org/officeDocument/2006/relationships/oleObject" Target="../embeddings/oleObject299.bin"/><Relationship Id="rId2" Type="http://schemas.openxmlformats.org/officeDocument/2006/relationships/slideLayout" Target="../slideLayouts/slideLayout64.xml"/><Relationship Id="rId1" Type="http://schemas.openxmlformats.org/officeDocument/2006/relationships/vmlDrawing" Target="../drawings/vmlDrawing71.vml"/><Relationship Id="rId6" Type="http://schemas.openxmlformats.org/officeDocument/2006/relationships/image" Target="../media/image277.wmf"/><Relationship Id="rId5" Type="http://schemas.openxmlformats.org/officeDocument/2006/relationships/oleObject" Target="../embeddings/oleObject298.bin"/><Relationship Id="rId4" Type="http://schemas.openxmlformats.org/officeDocument/2006/relationships/image" Target="../media/image276.wmf"/></Relationships>
</file>

<file path=ppt/slides/_rels/slide86.xml.rels><?xml version="1.0" encoding="UTF-8" standalone="yes"?>
<Relationships xmlns="http://schemas.openxmlformats.org/package/2006/relationships"><Relationship Id="rId8" Type="http://schemas.openxmlformats.org/officeDocument/2006/relationships/image" Target="../media/image281.wmf"/><Relationship Id="rId3" Type="http://schemas.openxmlformats.org/officeDocument/2006/relationships/oleObject" Target="../embeddings/oleObject300.bin"/><Relationship Id="rId7" Type="http://schemas.openxmlformats.org/officeDocument/2006/relationships/oleObject" Target="../embeddings/oleObject302.bin"/><Relationship Id="rId12" Type="http://schemas.openxmlformats.org/officeDocument/2006/relationships/image" Target="../media/image283.wmf"/><Relationship Id="rId2" Type="http://schemas.openxmlformats.org/officeDocument/2006/relationships/slideLayout" Target="../slideLayouts/slideLayout64.xml"/><Relationship Id="rId1" Type="http://schemas.openxmlformats.org/officeDocument/2006/relationships/vmlDrawing" Target="../drawings/vmlDrawing72.vml"/><Relationship Id="rId6" Type="http://schemas.openxmlformats.org/officeDocument/2006/relationships/image" Target="../media/image280.wmf"/><Relationship Id="rId11" Type="http://schemas.openxmlformats.org/officeDocument/2006/relationships/oleObject" Target="../embeddings/oleObject304.bin"/><Relationship Id="rId5" Type="http://schemas.openxmlformats.org/officeDocument/2006/relationships/oleObject" Target="../embeddings/oleObject301.bin"/><Relationship Id="rId10" Type="http://schemas.openxmlformats.org/officeDocument/2006/relationships/image" Target="../media/image282.wmf"/><Relationship Id="rId4" Type="http://schemas.openxmlformats.org/officeDocument/2006/relationships/image" Target="../media/image279.wmf"/><Relationship Id="rId9" Type="http://schemas.openxmlformats.org/officeDocument/2006/relationships/oleObject" Target="../embeddings/oleObject303.bin"/></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305.bin"/><Relationship Id="rId2" Type="http://schemas.openxmlformats.org/officeDocument/2006/relationships/slideLayout" Target="../slideLayouts/slideLayout64.xml"/><Relationship Id="rId1" Type="http://schemas.openxmlformats.org/officeDocument/2006/relationships/vmlDrawing" Target="../drawings/vmlDrawing73.vml"/><Relationship Id="rId4" Type="http://schemas.openxmlformats.org/officeDocument/2006/relationships/image" Target="../media/image284.wmf"/></Relationships>
</file>

<file path=ppt/slides/_rels/slide88.xml.rels><?xml version="1.0" encoding="UTF-8" standalone="yes"?>
<Relationships xmlns="http://schemas.openxmlformats.org/package/2006/relationships"><Relationship Id="rId8" Type="http://schemas.openxmlformats.org/officeDocument/2006/relationships/image" Target="../media/image287.wmf"/><Relationship Id="rId3" Type="http://schemas.openxmlformats.org/officeDocument/2006/relationships/oleObject" Target="../embeddings/oleObject306.bin"/><Relationship Id="rId7" Type="http://schemas.openxmlformats.org/officeDocument/2006/relationships/oleObject" Target="../embeddings/oleObject308.bin"/><Relationship Id="rId2" Type="http://schemas.openxmlformats.org/officeDocument/2006/relationships/slideLayout" Target="../slideLayouts/slideLayout64.xml"/><Relationship Id="rId1" Type="http://schemas.openxmlformats.org/officeDocument/2006/relationships/vmlDrawing" Target="../drawings/vmlDrawing74.vml"/><Relationship Id="rId6" Type="http://schemas.openxmlformats.org/officeDocument/2006/relationships/image" Target="../media/image286.wmf"/><Relationship Id="rId5" Type="http://schemas.openxmlformats.org/officeDocument/2006/relationships/oleObject" Target="../embeddings/oleObject307.bin"/><Relationship Id="rId4" Type="http://schemas.openxmlformats.org/officeDocument/2006/relationships/image" Target="../media/image285.wmf"/></Relationships>
</file>

<file path=ppt/slides/_rels/slide89.xml.rels><?xml version="1.0" encoding="UTF-8" standalone="yes"?>
<Relationships xmlns="http://schemas.openxmlformats.org/package/2006/relationships"><Relationship Id="rId8" Type="http://schemas.openxmlformats.org/officeDocument/2006/relationships/image" Target="../media/image290.emf"/><Relationship Id="rId3" Type="http://schemas.openxmlformats.org/officeDocument/2006/relationships/oleObject" Target="../embeddings/oleObject309.bin"/><Relationship Id="rId7" Type="http://schemas.openxmlformats.org/officeDocument/2006/relationships/oleObject" Target="../embeddings/oleObject311.bin"/><Relationship Id="rId12" Type="http://schemas.openxmlformats.org/officeDocument/2006/relationships/image" Target="../media/image292.emf"/><Relationship Id="rId2" Type="http://schemas.openxmlformats.org/officeDocument/2006/relationships/slideLayout" Target="../slideLayouts/slideLayout63.xml"/><Relationship Id="rId1" Type="http://schemas.openxmlformats.org/officeDocument/2006/relationships/vmlDrawing" Target="../drawings/vmlDrawing75.vml"/><Relationship Id="rId6" Type="http://schemas.openxmlformats.org/officeDocument/2006/relationships/image" Target="../media/image289.emf"/><Relationship Id="rId11" Type="http://schemas.openxmlformats.org/officeDocument/2006/relationships/oleObject" Target="../embeddings/oleObject313.bin"/><Relationship Id="rId5" Type="http://schemas.openxmlformats.org/officeDocument/2006/relationships/oleObject" Target="../embeddings/oleObject310.bin"/><Relationship Id="rId10" Type="http://schemas.openxmlformats.org/officeDocument/2006/relationships/image" Target="../media/image291.emf"/><Relationship Id="rId4" Type="http://schemas.openxmlformats.org/officeDocument/2006/relationships/image" Target="../media/image288.emf"/><Relationship Id="rId9" Type="http://schemas.openxmlformats.org/officeDocument/2006/relationships/oleObject" Target="../embeddings/oleObject312.bin"/></Relationships>
</file>

<file path=ppt/slides/_rels/slide9.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image" Target="../media/image31.wmf"/><Relationship Id="rId2" Type="http://schemas.openxmlformats.org/officeDocument/2006/relationships/slideLayout" Target="../slideLayouts/slideLayout64.xml"/><Relationship Id="rId1" Type="http://schemas.openxmlformats.org/officeDocument/2006/relationships/vmlDrawing" Target="../drawings/vmlDrawing6.vml"/><Relationship Id="rId6" Type="http://schemas.openxmlformats.org/officeDocument/2006/relationships/image" Target="../media/image28.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30.wmf"/><Relationship Id="rId4" Type="http://schemas.openxmlformats.org/officeDocument/2006/relationships/image" Target="../media/image27.wmf"/><Relationship Id="rId9" Type="http://schemas.openxmlformats.org/officeDocument/2006/relationships/oleObject" Target="../embeddings/oleObject23.bin"/></Relationships>
</file>

<file path=ppt/slides/_rels/slide90.xml.rels><?xml version="1.0" encoding="UTF-8" standalone="yes"?>
<Relationships xmlns="http://schemas.openxmlformats.org/package/2006/relationships"><Relationship Id="rId8" Type="http://schemas.openxmlformats.org/officeDocument/2006/relationships/image" Target="../media/image295.emf"/><Relationship Id="rId3" Type="http://schemas.openxmlformats.org/officeDocument/2006/relationships/oleObject" Target="../embeddings/oleObject314.bin"/><Relationship Id="rId7" Type="http://schemas.openxmlformats.org/officeDocument/2006/relationships/oleObject" Target="../embeddings/oleObject316.bin"/><Relationship Id="rId12" Type="http://schemas.openxmlformats.org/officeDocument/2006/relationships/image" Target="../media/image297.emf"/><Relationship Id="rId2" Type="http://schemas.openxmlformats.org/officeDocument/2006/relationships/slideLayout" Target="../slideLayouts/slideLayout63.xml"/><Relationship Id="rId1" Type="http://schemas.openxmlformats.org/officeDocument/2006/relationships/vmlDrawing" Target="../drawings/vmlDrawing76.vml"/><Relationship Id="rId6" Type="http://schemas.openxmlformats.org/officeDocument/2006/relationships/image" Target="../media/image294.emf"/><Relationship Id="rId11" Type="http://schemas.openxmlformats.org/officeDocument/2006/relationships/oleObject" Target="../embeddings/oleObject318.bin"/><Relationship Id="rId5" Type="http://schemas.openxmlformats.org/officeDocument/2006/relationships/oleObject" Target="../embeddings/oleObject315.bin"/><Relationship Id="rId10" Type="http://schemas.openxmlformats.org/officeDocument/2006/relationships/image" Target="../media/image296.emf"/><Relationship Id="rId4" Type="http://schemas.openxmlformats.org/officeDocument/2006/relationships/image" Target="../media/image293.emf"/><Relationship Id="rId9" Type="http://schemas.openxmlformats.org/officeDocument/2006/relationships/oleObject" Target="../embeddings/oleObject317.bin"/></Relationships>
</file>

<file path=ppt/slides/_rels/slide91.xml.rels><?xml version="1.0" encoding="UTF-8" standalone="yes"?>
<Relationships xmlns="http://schemas.openxmlformats.org/package/2006/relationships"><Relationship Id="rId8" Type="http://schemas.openxmlformats.org/officeDocument/2006/relationships/image" Target="../media/image300.emf"/><Relationship Id="rId3" Type="http://schemas.openxmlformats.org/officeDocument/2006/relationships/oleObject" Target="../embeddings/oleObject319.bin"/><Relationship Id="rId7" Type="http://schemas.openxmlformats.org/officeDocument/2006/relationships/oleObject" Target="../embeddings/oleObject321.bin"/><Relationship Id="rId2" Type="http://schemas.openxmlformats.org/officeDocument/2006/relationships/slideLayout" Target="../slideLayouts/slideLayout63.xml"/><Relationship Id="rId1" Type="http://schemas.openxmlformats.org/officeDocument/2006/relationships/vmlDrawing" Target="../drawings/vmlDrawing77.vml"/><Relationship Id="rId6" Type="http://schemas.openxmlformats.org/officeDocument/2006/relationships/image" Target="../media/image299.emf"/><Relationship Id="rId5" Type="http://schemas.openxmlformats.org/officeDocument/2006/relationships/oleObject" Target="../embeddings/oleObject320.bin"/><Relationship Id="rId10" Type="http://schemas.openxmlformats.org/officeDocument/2006/relationships/image" Target="../media/image301.emf"/><Relationship Id="rId4" Type="http://schemas.openxmlformats.org/officeDocument/2006/relationships/image" Target="../media/image298.emf"/><Relationship Id="rId9" Type="http://schemas.openxmlformats.org/officeDocument/2006/relationships/oleObject" Target="../embeddings/oleObject322.bin"/></Relationships>
</file>

<file path=ppt/slides/_rels/slide92.xml.rels><?xml version="1.0" encoding="UTF-8" standalone="yes"?>
<Relationships xmlns="http://schemas.openxmlformats.org/package/2006/relationships"><Relationship Id="rId8" Type="http://schemas.openxmlformats.org/officeDocument/2006/relationships/image" Target="../media/image304.emf"/><Relationship Id="rId3" Type="http://schemas.openxmlformats.org/officeDocument/2006/relationships/oleObject" Target="../embeddings/oleObject323.bin"/><Relationship Id="rId7" Type="http://schemas.openxmlformats.org/officeDocument/2006/relationships/oleObject" Target="../embeddings/oleObject325.bin"/><Relationship Id="rId2" Type="http://schemas.openxmlformats.org/officeDocument/2006/relationships/slideLayout" Target="../slideLayouts/slideLayout63.xml"/><Relationship Id="rId1" Type="http://schemas.openxmlformats.org/officeDocument/2006/relationships/vmlDrawing" Target="../drawings/vmlDrawing78.vml"/><Relationship Id="rId6" Type="http://schemas.openxmlformats.org/officeDocument/2006/relationships/image" Target="../media/image303.emf"/><Relationship Id="rId5" Type="http://schemas.openxmlformats.org/officeDocument/2006/relationships/oleObject" Target="../embeddings/oleObject324.bin"/><Relationship Id="rId10" Type="http://schemas.openxmlformats.org/officeDocument/2006/relationships/image" Target="../media/image305.emf"/><Relationship Id="rId4" Type="http://schemas.openxmlformats.org/officeDocument/2006/relationships/image" Target="../media/image302.emf"/><Relationship Id="rId9" Type="http://schemas.openxmlformats.org/officeDocument/2006/relationships/oleObject" Target="../embeddings/oleObject326.bin"/></Relationships>
</file>

<file path=ppt/slides/_rels/slide93.xml.rels><?xml version="1.0" encoding="UTF-8" standalone="yes"?>
<Relationships xmlns="http://schemas.openxmlformats.org/package/2006/relationships"><Relationship Id="rId8" Type="http://schemas.openxmlformats.org/officeDocument/2006/relationships/image" Target="../media/image308.emf"/><Relationship Id="rId3" Type="http://schemas.openxmlformats.org/officeDocument/2006/relationships/oleObject" Target="../embeddings/oleObject327.bin"/><Relationship Id="rId7" Type="http://schemas.openxmlformats.org/officeDocument/2006/relationships/oleObject" Target="../embeddings/oleObject329.bin"/><Relationship Id="rId12" Type="http://schemas.openxmlformats.org/officeDocument/2006/relationships/image" Target="../media/image310.emf"/><Relationship Id="rId2" Type="http://schemas.openxmlformats.org/officeDocument/2006/relationships/slideLayout" Target="../slideLayouts/slideLayout63.xml"/><Relationship Id="rId1" Type="http://schemas.openxmlformats.org/officeDocument/2006/relationships/vmlDrawing" Target="../drawings/vmlDrawing79.vml"/><Relationship Id="rId6" Type="http://schemas.openxmlformats.org/officeDocument/2006/relationships/image" Target="../media/image307.emf"/><Relationship Id="rId11" Type="http://schemas.openxmlformats.org/officeDocument/2006/relationships/oleObject" Target="../embeddings/oleObject331.bin"/><Relationship Id="rId5" Type="http://schemas.openxmlformats.org/officeDocument/2006/relationships/oleObject" Target="../embeddings/oleObject328.bin"/><Relationship Id="rId10" Type="http://schemas.openxmlformats.org/officeDocument/2006/relationships/image" Target="../media/image309.emf"/><Relationship Id="rId4" Type="http://schemas.openxmlformats.org/officeDocument/2006/relationships/image" Target="../media/image306.emf"/><Relationship Id="rId9" Type="http://schemas.openxmlformats.org/officeDocument/2006/relationships/oleObject" Target="../embeddings/oleObject330.bin"/></Relationships>
</file>

<file path=ppt/slides/_rels/slide94.xml.rels><?xml version="1.0" encoding="UTF-8" standalone="yes"?>
<Relationships xmlns="http://schemas.openxmlformats.org/package/2006/relationships"><Relationship Id="rId8" Type="http://schemas.openxmlformats.org/officeDocument/2006/relationships/image" Target="../media/image313.emf"/><Relationship Id="rId3" Type="http://schemas.openxmlformats.org/officeDocument/2006/relationships/oleObject" Target="../embeddings/oleObject332.bin"/><Relationship Id="rId7" Type="http://schemas.openxmlformats.org/officeDocument/2006/relationships/oleObject" Target="../embeddings/oleObject334.bin"/><Relationship Id="rId2" Type="http://schemas.openxmlformats.org/officeDocument/2006/relationships/slideLayout" Target="../slideLayouts/slideLayout63.xml"/><Relationship Id="rId1" Type="http://schemas.openxmlformats.org/officeDocument/2006/relationships/vmlDrawing" Target="../drawings/vmlDrawing80.vml"/><Relationship Id="rId6" Type="http://schemas.openxmlformats.org/officeDocument/2006/relationships/image" Target="../media/image312.emf"/><Relationship Id="rId5" Type="http://schemas.openxmlformats.org/officeDocument/2006/relationships/oleObject" Target="../embeddings/oleObject333.bin"/><Relationship Id="rId4" Type="http://schemas.openxmlformats.org/officeDocument/2006/relationships/image" Target="../media/image311.emf"/></Relationships>
</file>

<file path=ppt/slides/_rels/slide95.xml.rels><?xml version="1.0" encoding="UTF-8" standalone="yes"?>
<Relationships xmlns="http://schemas.openxmlformats.org/package/2006/relationships"><Relationship Id="rId8" Type="http://schemas.openxmlformats.org/officeDocument/2006/relationships/image" Target="../media/image316.emf"/><Relationship Id="rId3" Type="http://schemas.openxmlformats.org/officeDocument/2006/relationships/oleObject" Target="../embeddings/oleObject335.bin"/><Relationship Id="rId7" Type="http://schemas.openxmlformats.org/officeDocument/2006/relationships/oleObject" Target="../embeddings/oleObject337.bin"/><Relationship Id="rId2" Type="http://schemas.openxmlformats.org/officeDocument/2006/relationships/slideLayout" Target="../slideLayouts/slideLayout64.xml"/><Relationship Id="rId1" Type="http://schemas.openxmlformats.org/officeDocument/2006/relationships/vmlDrawing" Target="../drawings/vmlDrawing81.vml"/><Relationship Id="rId6" Type="http://schemas.openxmlformats.org/officeDocument/2006/relationships/image" Target="../media/image315.emf"/><Relationship Id="rId5" Type="http://schemas.openxmlformats.org/officeDocument/2006/relationships/oleObject" Target="../embeddings/oleObject336.bin"/><Relationship Id="rId4" Type="http://schemas.openxmlformats.org/officeDocument/2006/relationships/image" Target="../media/image314.emf"/></Relationships>
</file>

<file path=ppt/slides/_rels/slide96.xml.rels><?xml version="1.0" encoding="UTF-8" standalone="yes"?>
<Relationships xmlns="http://schemas.openxmlformats.org/package/2006/relationships"><Relationship Id="rId8" Type="http://schemas.openxmlformats.org/officeDocument/2006/relationships/image" Target="../media/image319.emf"/><Relationship Id="rId3" Type="http://schemas.openxmlformats.org/officeDocument/2006/relationships/oleObject" Target="../embeddings/oleObject338.bin"/><Relationship Id="rId7" Type="http://schemas.openxmlformats.org/officeDocument/2006/relationships/oleObject" Target="../embeddings/oleObject340.bin"/><Relationship Id="rId2" Type="http://schemas.openxmlformats.org/officeDocument/2006/relationships/slideLayout" Target="../slideLayouts/slideLayout64.xml"/><Relationship Id="rId1" Type="http://schemas.openxmlformats.org/officeDocument/2006/relationships/vmlDrawing" Target="../drawings/vmlDrawing82.vml"/><Relationship Id="rId6" Type="http://schemas.openxmlformats.org/officeDocument/2006/relationships/image" Target="../media/image318.emf"/><Relationship Id="rId5" Type="http://schemas.openxmlformats.org/officeDocument/2006/relationships/oleObject" Target="../embeddings/oleObject339.bin"/><Relationship Id="rId4" Type="http://schemas.openxmlformats.org/officeDocument/2006/relationships/image" Target="../media/image317.emf"/></Relationships>
</file>

<file path=ppt/slides/_rels/slide97.xml.rels><?xml version="1.0" encoding="UTF-8" standalone="yes"?>
<Relationships xmlns="http://schemas.openxmlformats.org/package/2006/relationships"><Relationship Id="rId8" Type="http://schemas.openxmlformats.org/officeDocument/2006/relationships/image" Target="../media/image322.emf"/><Relationship Id="rId3" Type="http://schemas.openxmlformats.org/officeDocument/2006/relationships/oleObject" Target="../embeddings/oleObject341.bin"/><Relationship Id="rId7" Type="http://schemas.openxmlformats.org/officeDocument/2006/relationships/oleObject" Target="../embeddings/oleObject343.bin"/><Relationship Id="rId12" Type="http://schemas.openxmlformats.org/officeDocument/2006/relationships/image" Target="../media/image324.emf"/><Relationship Id="rId2" Type="http://schemas.openxmlformats.org/officeDocument/2006/relationships/slideLayout" Target="../slideLayouts/slideLayout63.xml"/><Relationship Id="rId1" Type="http://schemas.openxmlformats.org/officeDocument/2006/relationships/vmlDrawing" Target="../drawings/vmlDrawing83.vml"/><Relationship Id="rId6" Type="http://schemas.openxmlformats.org/officeDocument/2006/relationships/image" Target="../media/image321.emf"/><Relationship Id="rId11" Type="http://schemas.openxmlformats.org/officeDocument/2006/relationships/oleObject" Target="../embeddings/oleObject345.bin"/><Relationship Id="rId5" Type="http://schemas.openxmlformats.org/officeDocument/2006/relationships/oleObject" Target="../embeddings/oleObject342.bin"/><Relationship Id="rId10" Type="http://schemas.openxmlformats.org/officeDocument/2006/relationships/image" Target="../media/image323.emf"/><Relationship Id="rId4" Type="http://schemas.openxmlformats.org/officeDocument/2006/relationships/image" Target="../media/image320.emf"/><Relationship Id="rId9" Type="http://schemas.openxmlformats.org/officeDocument/2006/relationships/oleObject" Target="../embeddings/oleObject344.bin"/></Relationships>
</file>

<file path=ppt/slides/_rels/slide98.xml.rels><?xml version="1.0" encoding="UTF-8" standalone="yes"?>
<Relationships xmlns="http://schemas.openxmlformats.org/package/2006/relationships"><Relationship Id="rId8" Type="http://schemas.openxmlformats.org/officeDocument/2006/relationships/image" Target="../media/image327.emf"/><Relationship Id="rId3" Type="http://schemas.openxmlformats.org/officeDocument/2006/relationships/oleObject" Target="../embeddings/oleObject346.bin"/><Relationship Id="rId7" Type="http://schemas.openxmlformats.org/officeDocument/2006/relationships/oleObject" Target="../embeddings/oleObject348.bin"/><Relationship Id="rId12" Type="http://schemas.openxmlformats.org/officeDocument/2006/relationships/image" Target="../media/image329.emf"/><Relationship Id="rId2" Type="http://schemas.openxmlformats.org/officeDocument/2006/relationships/slideLayout" Target="../slideLayouts/slideLayout63.xml"/><Relationship Id="rId1" Type="http://schemas.openxmlformats.org/officeDocument/2006/relationships/vmlDrawing" Target="../drawings/vmlDrawing84.vml"/><Relationship Id="rId6" Type="http://schemas.openxmlformats.org/officeDocument/2006/relationships/image" Target="../media/image326.emf"/><Relationship Id="rId11" Type="http://schemas.openxmlformats.org/officeDocument/2006/relationships/oleObject" Target="../embeddings/oleObject350.bin"/><Relationship Id="rId5" Type="http://schemas.openxmlformats.org/officeDocument/2006/relationships/oleObject" Target="../embeddings/oleObject347.bin"/><Relationship Id="rId10" Type="http://schemas.openxmlformats.org/officeDocument/2006/relationships/image" Target="../media/image328.emf"/><Relationship Id="rId4" Type="http://schemas.openxmlformats.org/officeDocument/2006/relationships/image" Target="../media/image325.emf"/><Relationship Id="rId9" Type="http://schemas.openxmlformats.org/officeDocument/2006/relationships/oleObject" Target="../embeddings/oleObject349.bin"/></Relationships>
</file>

<file path=ppt/slides/_rels/slide99.xml.rels><?xml version="1.0" encoding="UTF-8" standalone="yes"?>
<Relationships xmlns="http://schemas.openxmlformats.org/package/2006/relationships"><Relationship Id="rId8" Type="http://schemas.openxmlformats.org/officeDocument/2006/relationships/image" Target="../media/image332.emf"/><Relationship Id="rId3" Type="http://schemas.openxmlformats.org/officeDocument/2006/relationships/oleObject" Target="../embeddings/oleObject351.bin"/><Relationship Id="rId7" Type="http://schemas.openxmlformats.org/officeDocument/2006/relationships/oleObject" Target="../embeddings/oleObject353.bin"/><Relationship Id="rId2" Type="http://schemas.openxmlformats.org/officeDocument/2006/relationships/slideLayout" Target="../slideLayouts/slideLayout63.xml"/><Relationship Id="rId1" Type="http://schemas.openxmlformats.org/officeDocument/2006/relationships/vmlDrawing" Target="../drawings/vmlDrawing85.vml"/><Relationship Id="rId6" Type="http://schemas.openxmlformats.org/officeDocument/2006/relationships/image" Target="../media/image331.emf"/><Relationship Id="rId5" Type="http://schemas.openxmlformats.org/officeDocument/2006/relationships/oleObject" Target="../embeddings/oleObject352.bin"/><Relationship Id="rId10" Type="http://schemas.openxmlformats.org/officeDocument/2006/relationships/image" Target="../media/image333.emf"/><Relationship Id="rId4" Type="http://schemas.openxmlformats.org/officeDocument/2006/relationships/image" Target="../media/image330.emf"/><Relationship Id="rId9" Type="http://schemas.openxmlformats.org/officeDocument/2006/relationships/oleObject" Target="../embeddings/oleObject35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3435350"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8554"/>
          </a:xfrm>
          <a:prstGeom prst="rect">
            <a:avLst/>
          </a:prstGeom>
          <a:noFill/>
        </p:spPr>
        <p:txBody>
          <a:bodyPr wrap="square" rtlCol="0">
            <a:spAutoFit/>
          </a:bodyPr>
          <a:lstStyle/>
          <a:p>
            <a:r>
              <a:rPr lang="zh-CN" altLang="en-US" sz="1600" dirty="0">
                <a:solidFill>
                  <a:schemeClr val="tx1">
                    <a:lumMod val="75000"/>
                    <a:lumOff val="25000"/>
                  </a:schemeClr>
                </a:solidFill>
              </a:rPr>
              <a:t>邱  硕    林洪伟   主编                赵海峰  张国印     副主编</a:t>
            </a:r>
          </a:p>
        </p:txBody>
      </p:sp>
      <p:sp>
        <p:nvSpPr>
          <p:cNvPr id="23" name="Freeform 25"/>
          <p:cNvSpPr>
            <a:spLocks noEditPoints="1"/>
          </p:cNvSpPr>
          <p:nvPr/>
        </p:nvSpPr>
        <p:spPr bwMode="auto">
          <a:xfrm>
            <a:off x="3199590" y="258584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TextBox 2"/>
          <p:cNvSpPr txBox="1"/>
          <p:nvPr/>
        </p:nvSpPr>
        <p:spPr>
          <a:xfrm rot="16200000">
            <a:off x="7025005" y="697865"/>
            <a:ext cx="921385" cy="1005840"/>
          </a:xfrm>
          <a:prstGeom prst="rect">
            <a:avLst/>
          </a:prstGeom>
          <a:noFill/>
        </p:spPr>
        <p:txBody>
          <a:bodyPr vert="eaVert" wrap="square" rtlCol="0">
            <a:spAutoFit/>
          </a:bodyPr>
          <a:lstStyle/>
          <a:p>
            <a:r>
              <a:rPr lang="en-US" altLang="zh-CN" sz="2400" b="1" dirty="0">
                <a:solidFill>
                  <a:srgbClr val="000066"/>
                </a:solidFill>
              </a:rPr>
              <a:t>BIG </a:t>
            </a:r>
          </a:p>
          <a:p>
            <a:r>
              <a:rPr lang="en-US" altLang="zh-CN" sz="2400" b="1" dirty="0">
                <a:solidFill>
                  <a:srgbClr val="000066"/>
                </a:solidFill>
              </a:rPr>
              <a:t>DATA</a:t>
            </a:r>
          </a:p>
        </p:txBody>
      </p:sp>
      <p:sp>
        <p:nvSpPr>
          <p:cNvPr id="28" name="TextBox 6"/>
          <p:cNvSpPr txBox="1"/>
          <p:nvPr/>
        </p:nvSpPr>
        <p:spPr>
          <a:xfrm>
            <a:off x="1719235" y="2127968"/>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p>
        </p:txBody>
      </p:sp>
      <p:sp>
        <p:nvSpPr>
          <p:cNvPr id="29" name="Freeform 25"/>
          <p:cNvSpPr>
            <a:spLocks noEditPoints="1"/>
          </p:cNvSpPr>
          <p:nvPr/>
        </p:nvSpPr>
        <p:spPr bwMode="auto">
          <a:xfrm>
            <a:off x="3196118" y="221863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1459230" y="786130"/>
            <a:ext cx="5650865" cy="829945"/>
          </a:xfrm>
          <a:prstGeom prst="rect">
            <a:avLst/>
          </a:prstGeom>
          <a:effectLst/>
        </p:spPr>
        <p:txBody>
          <a:bodyPr wrap="square">
            <a:spAutoFit/>
          </a:bodyPr>
          <a:lstStyle/>
          <a:p>
            <a:pPr algn="ctr">
              <a:defRPr/>
            </a:pPr>
            <a:r>
              <a:rPr lang="zh-CN" altLang="en-US" sz="4800" b="1" spc="300" dirty="0">
                <a:ln w="11430"/>
                <a:solidFill>
                  <a:srgbClr val="000066"/>
                </a:solidFill>
                <a:latin typeface="微软雅黑" panose="020B0503020204020204" pitchFamily="34" charset="-122"/>
                <a:ea typeface="微软雅黑" panose="020B0503020204020204" pitchFamily="34" charset="-122"/>
              </a:rPr>
              <a:t>大数据数学基础</a:t>
            </a:r>
          </a:p>
        </p:txBody>
      </p:sp>
      <p:sp>
        <p:nvSpPr>
          <p:cNvPr id="4" name="Freeform 25"/>
          <p:cNvSpPr>
            <a:spLocks noEditPoints="1"/>
          </p:cNvSpPr>
          <p:nvPr/>
        </p:nvSpPr>
        <p:spPr bwMode="auto">
          <a:xfrm>
            <a:off x="6200201"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230" y="3163735"/>
            <a:ext cx="6529705" cy="30571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
          <p:cNvSpPr txBox="1"/>
          <p:nvPr/>
        </p:nvSpPr>
        <p:spPr>
          <a:xfrm>
            <a:off x="751114" y="1074456"/>
            <a:ext cx="2768707" cy="415498"/>
          </a:xfrm>
          <a:prstGeom prst="rect">
            <a:avLst/>
          </a:prstGeom>
          <a:noFill/>
        </p:spPr>
        <p:txBody>
          <a:bodyPr wrap="none" rtlCol="0">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矩阵及其运算</a:t>
            </a:r>
          </a:p>
        </p:txBody>
      </p:sp>
      <p:sp>
        <p:nvSpPr>
          <p:cNvPr id="8" name="文本框 28676"/>
          <p:cNvSpPr txBox="1">
            <a:spLocks noChangeArrowheads="1"/>
          </p:cNvSpPr>
          <p:nvPr/>
        </p:nvSpPr>
        <p:spPr bwMode="auto">
          <a:xfrm>
            <a:off x="889907" y="1728718"/>
            <a:ext cx="6928725"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nSpc>
                <a:spcPct val="150000"/>
              </a:lnSpc>
              <a:spcBef>
                <a:spcPct val="50000"/>
              </a:spcBef>
            </a:pPr>
            <a:r>
              <a:rPr lang="en-US" altLang="zh-CN" sz="1400" dirty="0">
                <a:solidFill>
                  <a:srgbClr val="000000"/>
                </a:solidFill>
                <a:latin typeface="黑体" pitchFamily="49" charset="-122"/>
                <a:ea typeface="黑体" pitchFamily="49" charset="-122"/>
              </a:rPr>
              <a:t>     </a:t>
            </a:r>
            <a:r>
              <a:rPr lang="zh-CN" altLang="en-US" sz="1800" dirty="0" smtClean="0">
                <a:solidFill>
                  <a:srgbClr val="000000"/>
                </a:solidFill>
                <a:latin typeface="黑体" pitchFamily="49" charset="-122"/>
                <a:ea typeface="黑体" pitchFamily="49" charset="-122"/>
              </a:rPr>
              <a:t>矩阵</a:t>
            </a:r>
            <a:r>
              <a:rPr lang="zh-CN" altLang="en-US" sz="1800" dirty="0">
                <a:solidFill>
                  <a:srgbClr val="000000"/>
                </a:solidFill>
                <a:latin typeface="黑体" pitchFamily="49" charset="-122"/>
                <a:ea typeface="黑体" pitchFamily="49" charset="-122"/>
              </a:rPr>
              <a:t>是线性代数中的主要内容，它既是研究线性方程组、线性变换、二次型等代数问题的重要工具，也是多元函数微分学、微分方程、解析几何等数学其他分支中的重要工具，自然科学、工程技术和国民经济等许多领域中的实际问题都可以用矩阵概念来描述，并且用相关的矩阵理论与方法去解决。</a:t>
            </a:r>
          </a:p>
        </p:txBody>
      </p:sp>
      <p:sp>
        <p:nvSpPr>
          <p:cNvPr id="9" name="文本框 28677"/>
          <p:cNvSpPr txBox="1">
            <a:spLocks noChangeArrowheads="1"/>
          </p:cNvSpPr>
          <p:nvPr/>
        </p:nvSpPr>
        <p:spPr bwMode="auto">
          <a:xfrm>
            <a:off x="889907" y="4099768"/>
            <a:ext cx="6825343"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nSpc>
                <a:spcPct val="150000"/>
              </a:lnSpc>
              <a:spcBef>
                <a:spcPct val="50000"/>
              </a:spcBef>
            </a:pPr>
            <a:r>
              <a:rPr lang="en-US" altLang="zh-CN" dirty="0"/>
              <a:t>   </a:t>
            </a:r>
            <a:r>
              <a:rPr lang="zh-CN" altLang="en-US" sz="1800" dirty="0">
                <a:latin typeface="黑体" pitchFamily="49" charset="-122"/>
                <a:ea typeface="黑体" pitchFamily="49" charset="-122"/>
              </a:rPr>
              <a:t>本章介绍矩阵的有关概念、矩阵的基本运算、可逆矩阵、分块矩阵的运算以及矩阵的初等变换等。</a:t>
            </a:r>
            <a:endParaRPr lang="zh-CN" altLang="en-US" dirty="0">
              <a:latin typeface="黑体" pitchFamily="49" charset="-122"/>
              <a:ea typeface="黑体" pitchFamily="49" charset="-122"/>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8" name="对象 18433"/>
          <p:cNvGraphicFramePr/>
          <p:nvPr>
            <p:extLst>
              <p:ext uri="{D42A27DB-BD31-4B8C-83A1-F6EECF244321}">
                <p14:modId xmlns:p14="http://schemas.microsoft.com/office/powerpoint/2010/main" val="884688080"/>
              </p:ext>
            </p:extLst>
          </p:nvPr>
        </p:nvGraphicFramePr>
        <p:xfrm>
          <a:off x="1631042" y="775607"/>
          <a:ext cx="4484007" cy="1201057"/>
        </p:xfrm>
        <a:graphic>
          <a:graphicData uri="http://schemas.openxmlformats.org/presentationml/2006/ole">
            <mc:AlternateContent xmlns:mc="http://schemas.openxmlformats.org/markup-compatibility/2006">
              <mc:Choice xmlns:v="urn:schemas-microsoft-com:vml" Requires="v">
                <p:oleObj spid="_x0000_s111764" r:id="rId3" imgW="2109470" imgH="600710" progId="Equation.DSMT4">
                  <p:embed/>
                </p:oleObj>
              </mc:Choice>
              <mc:Fallback>
                <p:oleObj r:id="rId3" imgW="2109470" imgH="600710" progId="Equation.DSMT4">
                  <p:embed/>
                  <p:pic>
                    <p:nvPicPr>
                      <p:cNvPr id="0" name="对象 1843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042" y="775607"/>
                        <a:ext cx="4484007" cy="1201057"/>
                      </a:xfrm>
                      <a:prstGeom prst="rect">
                        <a:avLst/>
                      </a:prstGeom>
                      <a:noFill/>
                      <a:ln>
                        <a:noFill/>
                      </a:ln>
                      <a:extLst/>
                    </p:spPr>
                  </p:pic>
                </p:oleObj>
              </mc:Fallback>
            </mc:AlternateContent>
          </a:graphicData>
        </a:graphic>
      </p:graphicFrame>
      <p:graphicFrame>
        <p:nvGraphicFramePr>
          <p:cNvPr id="18435" name="对象 18434"/>
          <p:cNvGraphicFramePr/>
          <p:nvPr>
            <p:extLst>
              <p:ext uri="{D42A27DB-BD31-4B8C-83A1-F6EECF244321}">
                <p14:modId xmlns:p14="http://schemas.microsoft.com/office/powerpoint/2010/main" val="3416422073"/>
              </p:ext>
            </p:extLst>
          </p:nvPr>
        </p:nvGraphicFramePr>
        <p:xfrm>
          <a:off x="1383392" y="2049236"/>
          <a:ext cx="3368222" cy="1306285"/>
        </p:xfrm>
        <a:graphic>
          <a:graphicData uri="http://schemas.openxmlformats.org/presentationml/2006/ole">
            <mc:AlternateContent xmlns:mc="http://schemas.openxmlformats.org/markup-compatibility/2006">
              <mc:Choice xmlns:v="urn:schemas-microsoft-com:vml" Requires="v">
                <p:oleObj spid="_x0000_s111765" r:id="rId5" imgW="3810000" imgH="1625600" progId="Equation.3">
                  <p:embed/>
                </p:oleObj>
              </mc:Choice>
              <mc:Fallback>
                <p:oleObj r:id="rId5" imgW="3810000" imgH="1625600" progId="Equation.3">
                  <p:embed/>
                  <p:pic>
                    <p:nvPicPr>
                      <p:cNvPr id="0" name="对象 184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3392" y="2049236"/>
                        <a:ext cx="3368222" cy="1306285"/>
                      </a:xfrm>
                      <a:prstGeom prst="rect">
                        <a:avLst/>
                      </a:prstGeom>
                      <a:solidFill>
                        <a:srgbClr val="CCFFFF"/>
                      </a:solidFill>
                      <a:ln>
                        <a:noFill/>
                      </a:ln>
                      <a:extLst/>
                    </p:spPr>
                  </p:pic>
                </p:oleObj>
              </mc:Fallback>
            </mc:AlternateContent>
          </a:graphicData>
        </a:graphic>
      </p:graphicFrame>
      <p:graphicFrame>
        <p:nvGraphicFramePr>
          <p:cNvPr id="18436" name="对象 18435"/>
          <p:cNvGraphicFramePr/>
          <p:nvPr>
            <p:extLst>
              <p:ext uri="{D42A27DB-BD31-4B8C-83A1-F6EECF244321}">
                <p14:modId xmlns:p14="http://schemas.microsoft.com/office/powerpoint/2010/main" val="2815849939"/>
              </p:ext>
            </p:extLst>
          </p:nvPr>
        </p:nvGraphicFramePr>
        <p:xfrm>
          <a:off x="2115911" y="3339192"/>
          <a:ext cx="5976938" cy="1479550"/>
        </p:xfrm>
        <a:graphic>
          <a:graphicData uri="http://schemas.openxmlformats.org/presentationml/2006/ole">
            <mc:AlternateContent xmlns:mc="http://schemas.openxmlformats.org/markup-compatibility/2006">
              <mc:Choice xmlns:v="urn:schemas-microsoft-com:vml" Requires="v">
                <p:oleObj spid="_x0000_s111766" r:id="rId7" imgW="2473325" imgH="600710" progId="Equation.DSMT4">
                  <p:embed/>
                </p:oleObj>
              </mc:Choice>
              <mc:Fallback>
                <p:oleObj r:id="rId7" imgW="2473325" imgH="600710" progId="Equation.DSMT4">
                  <p:embed/>
                  <p:pic>
                    <p:nvPicPr>
                      <p:cNvPr id="0" name="对象 1843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5911" y="3339192"/>
                        <a:ext cx="5976938"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8437" name="对象 18436"/>
          <p:cNvGraphicFramePr/>
          <p:nvPr>
            <p:extLst>
              <p:ext uri="{D42A27DB-BD31-4B8C-83A1-F6EECF244321}">
                <p14:modId xmlns:p14="http://schemas.microsoft.com/office/powerpoint/2010/main" val="2892590818"/>
              </p:ext>
            </p:extLst>
          </p:nvPr>
        </p:nvGraphicFramePr>
        <p:xfrm>
          <a:off x="1310821" y="4735284"/>
          <a:ext cx="3204029" cy="1314451"/>
        </p:xfrm>
        <a:graphic>
          <a:graphicData uri="http://schemas.openxmlformats.org/presentationml/2006/ole">
            <mc:AlternateContent xmlns:mc="http://schemas.openxmlformats.org/markup-compatibility/2006">
              <mc:Choice xmlns:v="urn:schemas-microsoft-com:vml" Requires="v">
                <p:oleObj spid="_x0000_s111767" r:id="rId9" imgW="3695700" imgH="1625600" progId="Equation.3">
                  <p:embed/>
                </p:oleObj>
              </mc:Choice>
              <mc:Fallback>
                <p:oleObj r:id="rId9" imgW="3695700" imgH="1625600" progId="Equation.3">
                  <p:embed/>
                  <p:pic>
                    <p:nvPicPr>
                      <p:cNvPr id="0" name="对象 1843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0821" y="4735284"/>
                        <a:ext cx="3204029" cy="1314451"/>
                      </a:xfrm>
                      <a:prstGeom prst="rect">
                        <a:avLst/>
                      </a:prstGeom>
                      <a:solidFill>
                        <a:srgbClr val="CCFFFF"/>
                      </a:solidFill>
                      <a:ln>
                        <a:no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wipe(left)">
                                      <p:cBhvr>
                                        <p:cTn id="7" dur="500"/>
                                        <p:tgtEl>
                                          <p:spTgt spid="184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436"/>
                                        </p:tgtEl>
                                        <p:attrNameLst>
                                          <p:attrName>style.visibility</p:attrName>
                                        </p:attrNameLst>
                                      </p:cBhvr>
                                      <p:to>
                                        <p:strVal val="visible"/>
                                      </p:to>
                                    </p:set>
                                    <p:animEffect transition="in" filter="wipe(left)">
                                      <p:cBhvr>
                                        <p:cTn id="12" dur="500"/>
                                        <p:tgtEl>
                                          <p:spTgt spid="184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437"/>
                                        </p:tgtEl>
                                        <p:attrNameLst>
                                          <p:attrName>style.visibility</p:attrName>
                                        </p:attrNameLst>
                                      </p:cBhvr>
                                      <p:to>
                                        <p:strVal val="visible"/>
                                      </p:to>
                                    </p:set>
                                    <p:animEffect transition="in" filter="wipe(left)">
                                      <p:cBhvr>
                                        <p:cTn id="17"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矩形 19457"/>
          <p:cNvSpPr>
            <a:spLocks noChangeArrowheads="1"/>
          </p:cNvSpPr>
          <p:nvPr/>
        </p:nvSpPr>
        <p:spPr bwMode="auto">
          <a:xfrm>
            <a:off x="611188" y="849313"/>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a:latin typeface="Times New Roman" panose="02020603050405020304" pitchFamily="18" charset="0"/>
              </a:rPr>
              <a:t> </a:t>
            </a:r>
            <a:r>
              <a:rPr lang="zh-CN" altLang="en-US">
                <a:solidFill>
                  <a:schemeClr val="tx2"/>
                </a:solidFill>
                <a:latin typeface="Times New Roman" panose="02020603050405020304" pitchFamily="18" charset="0"/>
              </a:rPr>
              <a:t>例</a:t>
            </a:r>
            <a:r>
              <a:rPr lang="en-US" altLang="zh-CN">
                <a:solidFill>
                  <a:schemeClr val="tx2"/>
                </a:solidFill>
                <a:latin typeface="Times New Roman" panose="02020603050405020304" pitchFamily="18" charset="0"/>
              </a:rPr>
              <a:t>3</a:t>
            </a:r>
            <a:r>
              <a:rPr lang="en-US" altLang="zh-CN">
                <a:latin typeface="Times New Roman" panose="02020603050405020304" pitchFamily="18" charset="0"/>
              </a:rPr>
              <a:t>  </a:t>
            </a:r>
            <a:r>
              <a:rPr lang="zh-CN" altLang="en-US">
                <a:latin typeface="Times New Roman" panose="02020603050405020304" pitchFamily="18" charset="0"/>
              </a:rPr>
              <a:t>设矩阵 </a:t>
            </a:r>
          </a:p>
        </p:txBody>
      </p:sp>
      <p:graphicFrame>
        <p:nvGraphicFramePr>
          <p:cNvPr id="112643" name="对象 19458"/>
          <p:cNvGraphicFramePr/>
          <p:nvPr>
            <p:extLst>
              <p:ext uri="{D42A27DB-BD31-4B8C-83A1-F6EECF244321}">
                <p14:modId xmlns:p14="http://schemas.microsoft.com/office/powerpoint/2010/main" val="1910582534"/>
              </p:ext>
            </p:extLst>
          </p:nvPr>
        </p:nvGraphicFramePr>
        <p:xfrm>
          <a:off x="3203575" y="620713"/>
          <a:ext cx="2780846" cy="1985962"/>
        </p:xfrm>
        <a:graphic>
          <a:graphicData uri="http://schemas.openxmlformats.org/presentationml/2006/ole">
            <mc:AlternateContent xmlns:mc="http://schemas.openxmlformats.org/markup-compatibility/2006">
              <mc:Choice xmlns:v="urn:schemas-microsoft-com:vml" Requires="v">
                <p:oleObj spid="_x0000_s112793" r:id="rId3" imgW="1261745" imgH="974725" progId="Equation.DSMT4">
                  <p:embed/>
                </p:oleObj>
              </mc:Choice>
              <mc:Fallback>
                <p:oleObj r:id="rId3" imgW="1261745" imgH="974725" progId="Equation.DSMT4">
                  <p:embed/>
                  <p:pic>
                    <p:nvPicPr>
                      <p:cNvPr id="0" name="对象 1945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620713"/>
                        <a:ext cx="2780846" cy="1985962"/>
                      </a:xfrm>
                      <a:prstGeom prst="rect">
                        <a:avLst/>
                      </a:prstGeom>
                      <a:noFill/>
                      <a:ln>
                        <a:noFill/>
                      </a:ln>
                      <a:extLst/>
                    </p:spPr>
                  </p:pic>
                </p:oleObj>
              </mc:Fallback>
            </mc:AlternateContent>
          </a:graphicData>
        </a:graphic>
      </p:graphicFrame>
      <p:sp>
        <p:nvSpPr>
          <p:cNvPr id="112644" name="文本框 19459"/>
          <p:cNvSpPr txBox="1">
            <a:spLocks noChangeArrowheads="1"/>
          </p:cNvSpPr>
          <p:nvPr/>
        </p:nvSpPr>
        <p:spPr bwMode="auto">
          <a:xfrm>
            <a:off x="1066800" y="2209800"/>
            <a:ext cx="1936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dirty="0">
                <a:latin typeface="Times New Roman" panose="02020603050405020304" pitchFamily="18" charset="0"/>
              </a:rPr>
              <a:t>求 </a:t>
            </a:r>
            <a:r>
              <a:rPr lang="en-US" altLang="zh-CN" i="1" dirty="0">
                <a:latin typeface="Times New Roman" panose="02020603050405020304" pitchFamily="18" charset="0"/>
              </a:rPr>
              <a:t>A </a:t>
            </a:r>
            <a:r>
              <a:rPr lang="zh-CN" altLang="en-US" dirty="0">
                <a:latin typeface="Times New Roman" panose="02020603050405020304" pitchFamily="18" charset="0"/>
              </a:rPr>
              <a:t>的逆 </a:t>
            </a:r>
            <a:r>
              <a:rPr lang="en-US" altLang="zh-CN" dirty="0">
                <a:latin typeface="Times New Roman" panose="02020603050405020304" pitchFamily="18" charset="0"/>
              </a:rPr>
              <a:t>.</a:t>
            </a:r>
            <a:r>
              <a:rPr lang="en-US" altLang="zh-CN" i="1" dirty="0">
                <a:latin typeface="Times New Roman" panose="02020603050405020304" pitchFamily="18" charset="0"/>
              </a:rPr>
              <a:t> </a:t>
            </a:r>
            <a:endParaRPr lang="en-US" altLang="zh-CN" dirty="0">
              <a:latin typeface="Times New Roman" panose="02020603050405020304" pitchFamily="18" charset="0"/>
            </a:endParaRPr>
          </a:p>
        </p:txBody>
      </p:sp>
      <p:graphicFrame>
        <p:nvGraphicFramePr>
          <p:cNvPr id="19461" name="对象 19460"/>
          <p:cNvGraphicFramePr/>
          <p:nvPr>
            <p:extLst>
              <p:ext uri="{D42A27DB-BD31-4B8C-83A1-F6EECF244321}">
                <p14:modId xmlns:p14="http://schemas.microsoft.com/office/powerpoint/2010/main" val="1912960622"/>
              </p:ext>
            </p:extLst>
          </p:nvPr>
        </p:nvGraphicFramePr>
        <p:xfrm>
          <a:off x="2035175" y="3105037"/>
          <a:ext cx="2703512" cy="2097088"/>
        </p:xfrm>
        <a:graphic>
          <a:graphicData uri="http://schemas.openxmlformats.org/presentationml/2006/ole">
            <mc:AlternateContent xmlns:mc="http://schemas.openxmlformats.org/markup-compatibility/2006">
              <mc:Choice xmlns:v="urn:schemas-microsoft-com:vml" Requires="v">
                <p:oleObj spid="_x0000_s112794" r:id="rId5" imgW="1261745" imgH="974725" progId="Equation.DSMT4">
                  <p:embed/>
                </p:oleObj>
              </mc:Choice>
              <mc:Fallback>
                <p:oleObj r:id="rId5" imgW="1261745" imgH="974725" progId="Equation.DSMT4">
                  <p:embed/>
                  <p:pic>
                    <p:nvPicPr>
                      <p:cNvPr id="0" name="对象 1946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5175" y="3105037"/>
                        <a:ext cx="2703512" cy="2097088"/>
                      </a:xfrm>
                      <a:prstGeom prst="rect">
                        <a:avLst/>
                      </a:prstGeom>
                      <a:noFill/>
                      <a:ln>
                        <a:noFill/>
                      </a:ln>
                      <a:extLst/>
                    </p:spPr>
                  </p:pic>
                </p:oleObj>
              </mc:Fallback>
            </mc:AlternateContent>
          </a:graphicData>
        </a:graphic>
      </p:graphicFrame>
      <p:sp>
        <p:nvSpPr>
          <p:cNvPr id="19462" name="直接连接符 19461"/>
          <p:cNvSpPr>
            <a:spLocks noChangeShapeType="1"/>
          </p:cNvSpPr>
          <p:nvPr/>
        </p:nvSpPr>
        <p:spPr bwMode="auto">
          <a:xfrm>
            <a:off x="2493962" y="4171837"/>
            <a:ext cx="2306638" cy="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9463" name="直接连接符 19462"/>
          <p:cNvSpPr>
            <a:spLocks noChangeShapeType="1"/>
          </p:cNvSpPr>
          <p:nvPr/>
        </p:nvSpPr>
        <p:spPr bwMode="auto">
          <a:xfrm>
            <a:off x="3408362" y="3045279"/>
            <a:ext cx="0" cy="2040958"/>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19464" name="对象 19463"/>
          <p:cNvGraphicFramePr/>
          <p:nvPr>
            <p:extLst>
              <p:ext uri="{D42A27DB-BD31-4B8C-83A1-F6EECF244321}">
                <p14:modId xmlns:p14="http://schemas.microsoft.com/office/powerpoint/2010/main" val="480639261"/>
              </p:ext>
            </p:extLst>
          </p:nvPr>
        </p:nvGraphicFramePr>
        <p:xfrm>
          <a:off x="5132387" y="3681300"/>
          <a:ext cx="1760538" cy="1133475"/>
        </p:xfrm>
        <a:graphic>
          <a:graphicData uri="http://schemas.openxmlformats.org/presentationml/2006/ole">
            <mc:AlternateContent xmlns:mc="http://schemas.openxmlformats.org/markup-compatibility/2006">
              <mc:Choice xmlns:v="urn:schemas-microsoft-com:vml" Requires="v">
                <p:oleObj spid="_x0000_s112795" r:id="rId7" imgW="633730" imgH="401955" progId="Equation.DSMT4">
                  <p:embed/>
                </p:oleObj>
              </mc:Choice>
              <mc:Fallback>
                <p:oleObj r:id="rId7" imgW="633730" imgH="401955" progId="Equation.DSMT4">
                  <p:embed/>
                  <p:pic>
                    <p:nvPicPr>
                      <p:cNvPr id="0" name="对象 1946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2387" y="3681300"/>
                        <a:ext cx="1760538" cy="1133475"/>
                      </a:xfrm>
                      <a:prstGeom prst="rect">
                        <a:avLst/>
                      </a:prstGeom>
                      <a:noFill/>
                      <a:ln>
                        <a:noFill/>
                      </a:ln>
                      <a:extLst/>
                    </p:spPr>
                  </p:pic>
                </p:oleObj>
              </mc:Fallback>
            </mc:AlternateContent>
          </a:graphicData>
        </a:graphic>
      </p:graphicFrame>
      <p:graphicFrame>
        <p:nvGraphicFramePr>
          <p:cNvPr id="19465" name="对象 19464"/>
          <p:cNvGraphicFramePr/>
          <p:nvPr>
            <p:extLst>
              <p:ext uri="{D42A27DB-BD31-4B8C-83A1-F6EECF244321}">
                <p14:modId xmlns:p14="http://schemas.microsoft.com/office/powerpoint/2010/main" val="8962326"/>
              </p:ext>
            </p:extLst>
          </p:nvPr>
        </p:nvGraphicFramePr>
        <p:xfrm>
          <a:off x="2106612" y="5121162"/>
          <a:ext cx="3744913" cy="1130300"/>
        </p:xfrm>
        <a:graphic>
          <a:graphicData uri="http://schemas.openxmlformats.org/presentationml/2006/ole">
            <mc:AlternateContent xmlns:mc="http://schemas.openxmlformats.org/markup-compatibility/2006">
              <mc:Choice xmlns:v="urn:schemas-microsoft-com:vml" Requires="v">
                <p:oleObj spid="_x0000_s112796" r:id="rId9" imgW="1371600" imgH="401955" progId="Equation.DSMT4">
                  <p:embed/>
                </p:oleObj>
              </mc:Choice>
              <mc:Fallback>
                <p:oleObj r:id="rId9" imgW="1371600" imgH="401955" progId="Equation.DSMT4">
                  <p:embed/>
                  <p:pic>
                    <p:nvPicPr>
                      <p:cNvPr id="0" name="对象 1946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6612" y="5121162"/>
                        <a:ext cx="3744913" cy="1130300"/>
                      </a:xfrm>
                      <a:prstGeom prst="rect">
                        <a:avLst/>
                      </a:prstGeom>
                      <a:noFill/>
                      <a:ln>
                        <a:noFill/>
                      </a:ln>
                      <a:extLst/>
                    </p:spPr>
                  </p:pic>
                </p:oleObj>
              </mc:Fallback>
            </mc:AlternateContent>
          </a:graphicData>
        </a:graphic>
      </p:graphicFrame>
      <p:sp>
        <p:nvSpPr>
          <p:cNvPr id="112650" name="文本框 19465"/>
          <p:cNvSpPr txBox="1">
            <a:spLocks noChangeArrowheads="1"/>
          </p:cNvSpPr>
          <p:nvPr/>
        </p:nvSpPr>
        <p:spPr bwMode="auto">
          <a:xfrm>
            <a:off x="755650" y="2924175"/>
            <a:ext cx="43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a:solidFill>
                  <a:schemeClr val="tx2"/>
                </a:solidFill>
                <a:latin typeface="Times New Roman" panose="02020603050405020304" pitchFamily="18" charset="0"/>
                <a:ea typeface="黑体" panose="02010609060101010101" pitchFamily="49" charset="-122"/>
              </a:rPr>
              <a:t>解</a:t>
            </a:r>
            <a:endParaRPr lang="zh-CN" altLang="en-US" sz="2400">
              <a:latin typeface="Times New Roman" panose="02020603050405020304" pitchFamily="18" charset="0"/>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wipe(up)">
                                      <p:cBhvr>
                                        <p:cTn id="7" dur="500"/>
                                        <p:tgtEl>
                                          <p:spTgt spid="194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462"/>
                                        </p:tgtEl>
                                        <p:attrNameLst>
                                          <p:attrName>style.visibility</p:attrName>
                                        </p:attrNameLst>
                                      </p:cBhvr>
                                      <p:to>
                                        <p:strVal val="visible"/>
                                      </p:to>
                                    </p:set>
                                    <p:animEffect transition="in" filter="wipe(left)">
                                      <p:cBhvr>
                                        <p:cTn id="12" dur="500"/>
                                        <p:tgtEl>
                                          <p:spTgt spid="194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463"/>
                                        </p:tgtEl>
                                        <p:attrNameLst>
                                          <p:attrName>style.visibility</p:attrName>
                                        </p:attrNameLst>
                                      </p:cBhvr>
                                      <p:to>
                                        <p:strVal val="visible"/>
                                      </p:to>
                                    </p:set>
                                    <p:animEffect transition="in" filter="wipe(up)">
                                      <p:cBhvr>
                                        <p:cTn id="17" dur="500"/>
                                        <p:tgtEl>
                                          <p:spTgt spid="1946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464"/>
                                        </p:tgtEl>
                                        <p:attrNameLst>
                                          <p:attrName>style.visibility</p:attrName>
                                        </p:attrNameLst>
                                      </p:cBhvr>
                                      <p:to>
                                        <p:strVal val="visible"/>
                                      </p:to>
                                    </p:set>
                                    <p:animEffect transition="in" filter="wipe(left)">
                                      <p:cBhvr>
                                        <p:cTn id="22" dur="500"/>
                                        <p:tgtEl>
                                          <p:spTgt spid="194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465"/>
                                        </p:tgtEl>
                                        <p:attrNameLst>
                                          <p:attrName>style.visibility</p:attrName>
                                        </p:attrNameLst>
                                      </p:cBhvr>
                                      <p:to>
                                        <p:strVal val="visible"/>
                                      </p:to>
                                    </p:set>
                                    <p:animEffect transition="in" filter="wipe(left)">
                                      <p:cBhvr>
                                        <p:cTn id="27"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对象 31745"/>
          <p:cNvGraphicFramePr/>
          <p:nvPr>
            <p:extLst>
              <p:ext uri="{D42A27DB-BD31-4B8C-83A1-F6EECF244321}">
                <p14:modId xmlns:p14="http://schemas.microsoft.com/office/powerpoint/2010/main" val="3507379809"/>
              </p:ext>
            </p:extLst>
          </p:nvPr>
        </p:nvGraphicFramePr>
        <p:xfrm>
          <a:off x="332467" y="1812018"/>
          <a:ext cx="8497888" cy="2443163"/>
        </p:xfrm>
        <a:graphic>
          <a:graphicData uri="http://schemas.openxmlformats.org/presentationml/2006/ole">
            <mc:AlternateContent xmlns:mc="http://schemas.openxmlformats.org/markup-compatibility/2006">
              <mc:Choice xmlns:v="urn:schemas-microsoft-com:vml" Requires="v">
                <p:oleObj spid="_x0000_s113704" r:id="rId3" imgW="4152900" imgH="1193800" progId="Equation.DSMT4">
                  <p:embed/>
                </p:oleObj>
              </mc:Choice>
              <mc:Fallback>
                <p:oleObj r:id="rId3" imgW="4152900" imgH="1193800" progId="Equation.DSMT4">
                  <p:embed/>
                  <p:pic>
                    <p:nvPicPr>
                      <p:cNvPr id="0" name="对象 3174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467" y="1812018"/>
                        <a:ext cx="8497888"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对象 32769"/>
          <p:cNvGraphicFramePr/>
          <p:nvPr/>
        </p:nvGraphicFramePr>
        <p:xfrm>
          <a:off x="350838" y="1773238"/>
          <a:ext cx="8764587" cy="1533525"/>
        </p:xfrm>
        <a:graphic>
          <a:graphicData uri="http://schemas.openxmlformats.org/presentationml/2006/ole">
            <mc:AlternateContent xmlns:mc="http://schemas.openxmlformats.org/markup-compatibility/2006">
              <mc:Choice xmlns:v="urn:schemas-microsoft-com:vml" Requires="v">
                <p:oleObj spid="_x0000_s114727" r:id="rId3" imgW="4062095" imgH="711200" progId="Equation.DSMT4">
                  <p:embed/>
                </p:oleObj>
              </mc:Choice>
              <mc:Fallback>
                <p:oleObj r:id="rId3" imgW="4062095" imgH="711200" progId="Equation.DSMT4">
                  <p:embed/>
                  <p:pic>
                    <p:nvPicPr>
                      <p:cNvPr id="0" name="对象 3276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38" y="1773238"/>
                        <a:ext cx="8764587"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标题 18435"/>
          <p:cNvSpPr>
            <a:spLocks noGrp="1" noRot="1" noChangeArrowheads="1"/>
          </p:cNvSpPr>
          <p:nvPr>
            <p:ph type="title"/>
          </p:nvPr>
        </p:nvSpPr>
        <p:spPr>
          <a:xfrm>
            <a:off x="596900" y="1240291"/>
            <a:ext cx="7886700" cy="1053874"/>
          </a:xfrm>
        </p:spPr>
        <p:txBody>
          <a:bodyPr/>
          <a:lstStyle/>
          <a:p>
            <a:pPr eaLnBrk="1" hangingPunct="1"/>
            <a:r>
              <a:rPr lang="zh-CN" altLang="en-US" sz="3200" b="1" dirty="0">
                <a:latin typeface="黑体" pitchFamily="49" charset="-122"/>
                <a:ea typeface="黑体" pitchFamily="49" charset="-122"/>
              </a:rPr>
              <a:t>一、 矩阵的初等变换</a:t>
            </a:r>
          </a:p>
        </p:txBody>
      </p:sp>
      <p:sp>
        <p:nvSpPr>
          <p:cNvPr id="18434" name="文本框 18433"/>
          <p:cNvSpPr txBox="1">
            <a:spLocks noChangeArrowheads="1"/>
          </p:cNvSpPr>
          <p:nvPr/>
        </p:nvSpPr>
        <p:spPr bwMode="auto">
          <a:xfrm>
            <a:off x="685800" y="2294165"/>
            <a:ext cx="77057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400" dirty="0">
                <a:latin typeface="Times New Roman" panose="02020603050405020304" pitchFamily="18" charset="0"/>
              </a:rPr>
              <a:t>        </a:t>
            </a:r>
            <a:r>
              <a:rPr lang="zh-CN" altLang="en-US" sz="2400" dirty="0">
                <a:latin typeface="Times New Roman" panose="02020603050405020304" pitchFamily="18" charset="0"/>
              </a:rPr>
              <a:t>在本章第一节中，我们曾经指出，对方程组施行初等变换相当于对方程组的系数与常数项构成的增广矩阵施行类似的变换。对矩阵施行的这些类似的变换，称之为</a:t>
            </a:r>
            <a:r>
              <a:rPr lang="zh-CN" altLang="en-US" sz="2400" i="1" dirty="0">
                <a:solidFill>
                  <a:srgbClr val="FF3300"/>
                </a:solidFill>
                <a:latin typeface="Times New Roman" panose="02020603050405020304" pitchFamily="18" charset="0"/>
              </a:rPr>
              <a:t>矩阵的初等变换。</a:t>
            </a:r>
          </a:p>
        </p:txBody>
      </p:sp>
      <p:sp>
        <p:nvSpPr>
          <p:cNvPr id="18435" name="文本框 18434"/>
          <p:cNvSpPr txBox="1">
            <a:spLocks noChangeArrowheads="1"/>
          </p:cNvSpPr>
          <p:nvPr/>
        </p:nvSpPr>
        <p:spPr bwMode="auto">
          <a:xfrm>
            <a:off x="685800" y="4174671"/>
            <a:ext cx="7797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400" dirty="0">
                <a:latin typeface="Times New Roman" panose="02020603050405020304" pitchFamily="18" charset="0"/>
              </a:rPr>
              <a:t>         </a:t>
            </a:r>
            <a:r>
              <a:rPr lang="zh-CN" altLang="en-US" sz="2400" dirty="0">
                <a:latin typeface="Times New Roman" panose="02020603050405020304" pitchFamily="18" charset="0"/>
              </a:rPr>
              <a:t>矩阵的初等变换有非常重要的应用，不仅用于求解线性方程组，而且还可用于</a:t>
            </a:r>
            <a:r>
              <a:rPr lang="zh-CN" altLang="en-US" sz="2400" i="1" dirty="0">
                <a:solidFill>
                  <a:srgbClr val="FF3300"/>
                </a:solidFill>
                <a:latin typeface="Times New Roman" panose="02020603050405020304" pitchFamily="18" charset="0"/>
              </a:rPr>
              <a:t>求逆矩阵，矩阵的秩及求向量组的极大无关组</a:t>
            </a:r>
            <a:r>
              <a:rPr lang="zh-CN" altLang="en-US" sz="2400" dirty="0">
                <a:latin typeface="Times New Roman" panose="02020603050405020304" pitchFamily="18" charset="0"/>
              </a:rPr>
              <a:t>等。同时，与初等变换有关的初等矩阵，也是线性代数理论中的一个重要工具。</a:t>
            </a:r>
          </a:p>
        </p:txBody>
      </p:sp>
      <p:sp>
        <p:nvSpPr>
          <p:cNvPr id="6" name="矩形 29699"/>
          <p:cNvSpPr>
            <a:spLocks noRot="1" noChangeArrowheads="1"/>
          </p:cNvSpPr>
          <p:nvPr/>
        </p:nvSpPr>
        <p:spPr bwMode="auto">
          <a:xfrm>
            <a:off x="299812" y="710293"/>
            <a:ext cx="4582431" cy="90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20000"/>
              </a:spcBef>
              <a:buClr>
                <a:schemeClr val="hlink"/>
              </a:buClr>
              <a:buSzPct val="70000"/>
              <a:buFont typeface="Wingdings" panose="05000000000000000000" pitchFamily="2" charset="2"/>
              <a:buNone/>
            </a:pPr>
            <a:r>
              <a:rPr lang="en-US" altLang="zh-CN" sz="3200" dirty="0" smtClean="0">
                <a:solidFill>
                  <a:schemeClr val="hlink"/>
                </a:solidFill>
              </a:rPr>
              <a:t>1.2.5 </a:t>
            </a:r>
            <a:r>
              <a:rPr lang="zh-CN" altLang="en-US" sz="3200" dirty="0" smtClean="0">
                <a:solidFill>
                  <a:schemeClr val="hlink"/>
                </a:solidFill>
              </a:rPr>
              <a:t>矩阵</a:t>
            </a:r>
            <a:r>
              <a:rPr lang="zh-CN" altLang="en-US" sz="3200" dirty="0">
                <a:solidFill>
                  <a:schemeClr val="hlink"/>
                </a:solidFill>
              </a:rPr>
              <a:t>的初等变换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5"/>
                                        </p:tgtEl>
                                        <p:attrNameLst>
                                          <p:attrName>style.visibility</p:attrName>
                                        </p:attrNameLst>
                                      </p:cBhvr>
                                      <p:to>
                                        <p:strVal val="visible"/>
                                      </p:to>
                                    </p:set>
                                    <p:anim calcmode="lin" valueType="num">
                                      <p:cBhvr additive="base">
                                        <p:cTn id="13" dur="500" fill="hold"/>
                                        <p:tgtEl>
                                          <p:spTgt spid="18435"/>
                                        </p:tgtEl>
                                        <p:attrNameLst>
                                          <p:attrName>ppt_x</p:attrName>
                                        </p:attrNameLst>
                                      </p:cBhvr>
                                      <p:tavLst>
                                        <p:tav tm="0">
                                          <p:val>
                                            <p:strVal val="0-#ppt_w/2"/>
                                          </p:val>
                                        </p:tav>
                                        <p:tav tm="100000">
                                          <p:val>
                                            <p:strVal val="#ppt_x"/>
                                          </p:val>
                                        </p:tav>
                                      </p:tavLst>
                                    </p:anim>
                                    <p:anim calcmode="lin" valueType="num">
                                      <p:cBhvr additive="base">
                                        <p:cTn id="14" dur="500" fill="hold"/>
                                        <p:tgtEl>
                                          <p:spTgt spid="184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文本框 19457"/>
          <p:cNvSpPr txBox="1">
            <a:spLocks noChangeArrowheads="1"/>
          </p:cNvSpPr>
          <p:nvPr/>
        </p:nvSpPr>
        <p:spPr bwMode="auto">
          <a:xfrm>
            <a:off x="538842" y="1205592"/>
            <a:ext cx="8345488"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3200" i="1" dirty="0">
                <a:solidFill>
                  <a:srgbClr val="FF3300"/>
                </a:solidFill>
                <a:latin typeface="Times New Roman" panose="02020603050405020304" pitchFamily="18" charset="0"/>
              </a:rPr>
              <a:t>定义</a:t>
            </a:r>
            <a:r>
              <a:rPr lang="en-US" altLang="zh-CN" sz="3200" i="1" dirty="0">
                <a:solidFill>
                  <a:srgbClr val="FF3300"/>
                </a:solidFill>
                <a:latin typeface="Times New Roman" panose="02020603050405020304" pitchFamily="18" charset="0"/>
              </a:rPr>
              <a:t>1</a:t>
            </a:r>
            <a:r>
              <a:rPr lang="en-US" altLang="zh-CN" dirty="0">
                <a:latin typeface="Times New Roman" panose="02020603050405020304" pitchFamily="18" charset="0"/>
              </a:rPr>
              <a:t>  </a:t>
            </a:r>
            <a:r>
              <a:rPr lang="zh-CN" altLang="en-US" dirty="0">
                <a:latin typeface="Times New Roman" panose="02020603050405020304" pitchFamily="18" charset="0"/>
              </a:rPr>
              <a:t>下面三种变换称为</a:t>
            </a:r>
            <a:r>
              <a:rPr lang="zh-CN" altLang="en-US" u="sng" dirty="0">
                <a:solidFill>
                  <a:srgbClr val="FF3300"/>
                </a:solidFill>
                <a:latin typeface="Times New Roman" panose="02020603050405020304" pitchFamily="18" charset="0"/>
              </a:rPr>
              <a:t>矩阵的初等变换</a:t>
            </a:r>
            <a:r>
              <a:rPr lang="zh-CN" altLang="en-US" dirty="0">
                <a:latin typeface="Times New Roman" panose="02020603050405020304" pitchFamily="18" charset="0"/>
              </a:rPr>
              <a:t>：</a:t>
            </a:r>
          </a:p>
          <a:p>
            <a:pPr>
              <a:spcBef>
                <a:spcPct val="50000"/>
              </a:spcBef>
            </a:pPr>
            <a:r>
              <a:rPr lang="en-US" altLang="zh-CN" dirty="0">
                <a:latin typeface="Times New Roman" panose="02020603050405020304" pitchFamily="18" charset="0"/>
              </a:rPr>
              <a:t>(1)</a:t>
            </a:r>
            <a:r>
              <a:rPr lang="zh-CN" altLang="en-US" dirty="0">
                <a:latin typeface="Times New Roman" panose="02020603050405020304" pitchFamily="18" charset="0"/>
              </a:rPr>
              <a:t>对调两行</a:t>
            </a:r>
            <a:r>
              <a:rPr lang="en-US" altLang="zh-CN" dirty="0">
                <a:latin typeface="Times New Roman" panose="02020603050405020304" pitchFamily="18" charset="0"/>
              </a:rPr>
              <a:t>(</a:t>
            </a:r>
            <a:r>
              <a:rPr lang="zh-CN" altLang="en-US" dirty="0">
                <a:latin typeface="Times New Roman" panose="02020603050405020304" pitchFamily="18" charset="0"/>
              </a:rPr>
              <a:t>列</a:t>
            </a:r>
            <a:r>
              <a:rPr lang="en-US" altLang="zh-CN" dirty="0">
                <a:latin typeface="Times New Roman" panose="02020603050405020304" pitchFamily="18" charset="0"/>
              </a:rPr>
              <a:t>) (</a:t>
            </a:r>
            <a:r>
              <a:rPr lang="zh-CN" altLang="en-US" dirty="0">
                <a:latin typeface="Times New Roman" panose="02020603050405020304" pitchFamily="18" charset="0"/>
              </a:rPr>
              <a:t>记为</a:t>
            </a:r>
            <a:r>
              <a:rPr lang="en-US" altLang="zh-CN" i="1" dirty="0" err="1">
                <a:latin typeface="Times New Roman" panose="02020603050405020304" pitchFamily="18" charset="0"/>
              </a:rPr>
              <a:t>r</a:t>
            </a:r>
            <a:r>
              <a:rPr lang="en-US" altLang="zh-CN" i="1" baseline="-25000" dirty="0" err="1">
                <a:latin typeface="Times New Roman" panose="02020603050405020304" pitchFamily="18" charset="0"/>
              </a:rPr>
              <a:t>i</a:t>
            </a:r>
            <a:r>
              <a:rPr lang="en-US" altLang="zh-CN" dirty="0" err="1">
                <a:latin typeface="Times New Roman" panose="02020603050405020304" pitchFamily="18" charset="0"/>
              </a:rPr>
              <a:t>↔</a:t>
            </a:r>
            <a:r>
              <a:rPr lang="en-US" altLang="zh-CN" i="1" dirty="0" err="1">
                <a:latin typeface="Times New Roman" panose="02020603050405020304" pitchFamily="18" charset="0"/>
                <a:sym typeface="Math1" pitchFamily="2" charset="2"/>
              </a:rPr>
              <a:t>r</a:t>
            </a:r>
            <a:r>
              <a:rPr lang="en-US" altLang="zh-CN" i="1" baseline="-25000" dirty="0" err="1">
                <a:latin typeface="Times New Roman" panose="02020603050405020304" pitchFamily="18" charset="0"/>
                <a:sym typeface="Math1" pitchFamily="2" charset="2"/>
              </a:rPr>
              <a:t>j</a:t>
            </a:r>
            <a:r>
              <a:rPr lang="en-US" altLang="zh-CN" i="1" baseline="-25000" dirty="0">
                <a:latin typeface="Times New Roman" panose="02020603050405020304" pitchFamily="18" charset="0"/>
                <a:sym typeface="Math1" pitchFamily="2" charset="2"/>
              </a:rPr>
              <a:t> </a:t>
            </a:r>
            <a:r>
              <a:rPr lang="en-US" altLang="zh-CN" baseline="-25000" dirty="0">
                <a:latin typeface="Times New Roman" panose="02020603050405020304" pitchFamily="18" charset="0"/>
                <a:sym typeface="Math1" pitchFamily="2" charset="2"/>
              </a:rPr>
              <a:t> </a:t>
            </a:r>
            <a:r>
              <a:rPr lang="zh-CN" altLang="en-US" dirty="0">
                <a:latin typeface="Times New Roman" panose="02020603050405020304" pitchFamily="18" charset="0"/>
                <a:sym typeface="Math1" pitchFamily="2" charset="2"/>
              </a:rPr>
              <a:t>或</a:t>
            </a:r>
            <a:r>
              <a:rPr lang="en-US" altLang="zh-CN" i="1" dirty="0" err="1">
                <a:latin typeface="Times New Roman" panose="02020603050405020304" pitchFamily="18" charset="0"/>
                <a:sym typeface="Math1" pitchFamily="2" charset="2"/>
              </a:rPr>
              <a:t>c</a:t>
            </a:r>
            <a:r>
              <a:rPr lang="en-US" altLang="zh-CN" i="1" baseline="-25000" dirty="0" err="1">
                <a:latin typeface="Times New Roman" panose="02020603050405020304" pitchFamily="18" charset="0"/>
                <a:sym typeface="Math1" pitchFamily="2" charset="2"/>
              </a:rPr>
              <a:t>i</a:t>
            </a:r>
            <a:r>
              <a:rPr lang="en-US" altLang="zh-CN" dirty="0" err="1">
                <a:latin typeface="Times New Roman" panose="02020603050405020304" pitchFamily="18" charset="0"/>
                <a:sym typeface="Math1" pitchFamily="2" charset="2"/>
              </a:rPr>
              <a:t>↔</a:t>
            </a:r>
            <a:r>
              <a:rPr lang="en-US" altLang="zh-CN" i="1" dirty="0" err="1">
                <a:latin typeface="Times New Roman" panose="02020603050405020304" pitchFamily="18" charset="0"/>
                <a:sym typeface="Math1" pitchFamily="2" charset="2"/>
              </a:rPr>
              <a:t>c</a:t>
            </a:r>
            <a:r>
              <a:rPr lang="en-US" altLang="zh-CN" i="1" baseline="-25000" dirty="0" err="1">
                <a:latin typeface="Times New Roman" panose="02020603050405020304" pitchFamily="18" charset="0"/>
                <a:sym typeface="Math1" pitchFamily="2" charset="2"/>
              </a:rPr>
              <a:t>j</a:t>
            </a:r>
            <a:r>
              <a:rPr lang="en-US" altLang="zh-CN" dirty="0">
                <a:latin typeface="Times New Roman" panose="02020603050405020304" pitchFamily="18" charset="0"/>
                <a:sym typeface="Math1" pitchFamily="2" charset="2"/>
              </a:rPr>
              <a:t>) </a:t>
            </a:r>
            <a:r>
              <a:rPr lang="zh-CN" altLang="en-US" dirty="0">
                <a:latin typeface="Times New Roman" panose="02020603050405020304" pitchFamily="18" charset="0"/>
              </a:rPr>
              <a:t>；</a:t>
            </a:r>
            <a:endParaRPr lang="zh-CN" altLang="en-US" dirty="0">
              <a:latin typeface="Times New Roman" panose="02020603050405020304" pitchFamily="18" charset="0"/>
              <a:sym typeface="Math1" pitchFamily="2" charset="2"/>
            </a:endParaRPr>
          </a:p>
          <a:p>
            <a:pPr>
              <a:spcBef>
                <a:spcPct val="50000"/>
              </a:spcBef>
            </a:pPr>
            <a:r>
              <a:rPr lang="en-US" altLang="zh-CN" dirty="0">
                <a:latin typeface="Times New Roman" panose="02020603050405020304" pitchFamily="18" charset="0"/>
                <a:sym typeface="Math1" pitchFamily="2" charset="2"/>
              </a:rPr>
              <a:t>(2)</a:t>
            </a:r>
            <a:r>
              <a:rPr lang="zh-CN" altLang="en-US" dirty="0">
                <a:latin typeface="Times New Roman" panose="02020603050405020304" pitchFamily="18" charset="0"/>
                <a:sym typeface="Math1" pitchFamily="2" charset="2"/>
              </a:rPr>
              <a:t>用一数</a:t>
            </a:r>
            <a:r>
              <a:rPr lang="en-US" altLang="zh-CN" i="1" dirty="0">
                <a:latin typeface="Times New Roman" panose="02020603050405020304" pitchFamily="18" charset="0"/>
                <a:sym typeface="Math1" pitchFamily="2" charset="2"/>
              </a:rPr>
              <a:t>k</a:t>
            </a:r>
            <a:r>
              <a:rPr lang="en-US" altLang="zh-CN" dirty="0">
                <a:latin typeface="Times New Roman" panose="02020603050405020304" pitchFamily="18" charset="0"/>
                <a:sym typeface="Symbol" panose="05050102010706020507" pitchFamily="18" charset="2"/>
              </a:rPr>
              <a:t>0</a:t>
            </a:r>
            <a:r>
              <a:rPr lang="zh-CN" altLang="en-US" dirty="0">
                <a:latin typeface="Times New Roman" panose="02020603050405020304" pitchFamily="18" charset="0"/>
                <a:sym typeface="Symbol" panose="05050102010706020507" pitchFamily="18" charset="2"/>
              </a:rPr>
              <a:t>乘以矩阵的某一行</a:t>
            </a:r>
            <a:r>
              <a:rPr lang="en-US" altLang="zh-CN" dirty="0">
                <a:latin typeface="Times New Roman" panose="02020603050405020304" pitchFamily="18" charset="0"/>
                <a:sym typeface="Symbol" panose="05050102010706020507" pitchFamily="18" charset="2"/>
              </a:rPr>
              <a:t>(</a:t>
            </a:r>
            <a:r>
              <a:rPr lang="zh-CN" altLang="en-US" dirty="0">
                <a:latin typeface="Times New Roman" panose="02020603050405020304" pitchFamily="18" charset="0"/>
                <a:sym typeface="Symbol" panose="05050102010706020507" pitchFamily="18" charset="2"/>
              </a:rPr>
              <a:t>列</a:t>
            </a:r>
            <a:r>
              <a:rPr lang="en-US" altLang="zh-CN" dirty="0">
                <a:latin typeface="Times New Roman" panose="02020603050405020304" pitchFamily="18" charset="0"/>
                <a:sym typeface="Symbol" panose="05050102010706020507" pitchFamily="18" charset="2"/>
              </a:rPr>
              <a:t>)</a:t>
            </a:r>
            <a:r>
              <a:rPr lang="zh-CN" altLang="en-US" dirty="0">
                <a:latin typeface="Times New Roman" panose="02020603050405020304" pitchFamily="18" charset="0"/>
                <a:sym typeface="Symbol" panose="05050102010706020507" pitchFamily="18" charset="2"/>
              </a:rPr>
              <a:t>中所有元素</a:t>
            </a:r>
          </a:p>
          <a:p>
            <a:pPr>
              <a:spcBef>
                <a:spcPct val="50000"/>
              </a:spcBef>
            </a:pPr>
            <a:r>
              <a:rPr lang="en-US" altLang="zh-CN" dirty="0">
                <a:latin typeface="Times New Roman" panose="02020603050405020304" pitchFamily="18" charset="0"/>
                <a:sym typeface="Symbol" panose="05050102010706020507" pitchFamily="18" charset="2"/>
              </a:rPr>
              <a:t>(</a:t>
            </a:r>
            <a:r>
              <a:rPr lang="zh-CN" altLang="en-US" dirty="0">
                <a:latin typeface="Times New Roman" panose="02020603050405020304" pitchFamily="18" charset="0"/>
                <a:sym typeface="Symbol" panose="05050102010706020507" pitchFamily="18" charset="2"/>
              </a:rPr>
              <a:t>记</a:t>
            </a:r>
            <a:r>
              <a:rPr lang="en-US" altLang="zh-CN" i="1" dirty="0" err="1">
                <a:latin typeface="Times New Roman" panose="02020603050405020304" pitchFamily="18" charset="0"/>
                <a:sym typeface="Math1" pitchFamily="2" charset="2"/>
              </a:rPr>
              <a:t>kr</a:t>
            </a:r>
            <a:r>
              <a:rPr lang="en-US" altLang="zh-CN" i="1" baseline="-25000" dirty="0" err="1">
                <a:latin typeface="Times New Roman" panose="02020603050405020304" pitchFamily="18" charset="0"/>
                <a:sym typeface="Math1" pitchFamily="2" charset="2"/>
              </a:rPr>
              <a:t>i</a:t>
            </a:r>
            <a:r>
              <a:rPr lang="zh-CN" altLang="en-US" dirty="0">
                <a:latin typeface="Times New Roman" panose="02020603050405020304" pitchFamily="18" charset="0"/>
                <a:sym typeface="Math1" pitchFamily="2" charset="2"/>
              </a:rPr>
              <a:t>或</a:t>
            </a:r>
            <a:r>
              <a:rPr lang="en-US" altLang="zh-CN" i="1" dirty="0" err="1">
                <a:latin typeface="Times New Roman" panose="02020603050405020304" pitchFamily="18" charset="0"/>
                <a:sym typeface="Math1" pitchFamily="2" charset="2"/>
              </a:rPr>
              <a:t>kc</a:t>
            </a:r>
            <a:r>
              <a:rPr lang="en-US" altLang="zh-CN" i="1" baseline="-25000" dirty="0" err="1">
                <a:latin typeface="Times New Roman" panose="02020603050405020304" pitchFamily="18" charset="0"/>
                <a:sym typeface="Math1" pitchFamily="2" charset="2"/>
              </a:rPr>
              <a:t>i</a:t>
            </a:r>
            <a:r>
              <a:rPr lang="en-US" altLang="zh-CN" dirty="0">
                <a:latin typeface="Times New Roman" panose="02020603050405020304" pitchFamily="18" charset="0"/>
                <a:sym typeface="Math1" pitchFamily="2" charset="2"/>
              </a:rPr>
              <a:t>)</a:t>
            </a:r>
            <a:r>
              <a:rPr lang="zh-CN" altLang="en-US" dirty="0">
                <a:latin typeface="Times New Roman" panose="02020603050405020304" pitchFamily="18" charset="0"/>
                <a:sym typeface="Math1" pitchFamily="2" charset="2"/>
              </a:rPr>
              <a:t>；</a:t>
            </a:r>
          </a:p>
          <a:p>
            <a:pPr>
              <a:spcBef>
                <a:spcPct val="50000"/>
              </a:spcBef>
            </a:pPr>
            <a:r>
              <a:rPr lang="en-US" altLang="zh-CN" dirty="0">
                <a:latin typeface="Times New Roman" panose="02020603050405020304" pitchFamily="18" charset="0"/>
                <a:sym typeface="Math1" pitchFamily="2" charset="2"/>
              </a:rPr>
              <a:t>(3)</a:t>
            </a:r>
            <a:r>
              <a:rPr lang="zh-CN" altLang="en-US" dirty="0">
                <a:latin typeface="Times New Roman" panose="02020603050405020304" pitchFamily="18" charset="0"/>
                <a:sym typeface="Math1" pitchFamily="2" charset="2"/>
              </a:rPr>
              <a:t>把矩阵的某一行</a:t>
            </a:r>
            <a:r>
              <a:rPr lang="en-US" altLang="zh-CN" dirty="0">
                <a:latin typeface="Times New Roman" panose="02020603050405020304" pitchFamily="18" charset="0"/>
                <a:sym typeface="Math1" pitchFamily="2" charset="2"/>
              </a:rPr>
              <a:t>(</a:t>
            </a:r>
            <a:r>
              <a:rPr lang="zh-CN" altLang="en-US" dirty="0">
                <a:latin typeface="Times New Roman" panose="02020603050405020304" pitchFamily="18" charset="0"/>
                <a:sym typeface="Math1" pitchFamily="2" charset="2"/>
              </a:rPr>
              <a:t>列</a:t>
            </a:r>
            <a:r>
              <a:rPr lang="en-US" altLang="zh-CN" dirty="0">
                <a:latin typeface="Times New Roman" panose="02020603050405020304" pitchFamily="18" charset="0"/>
                <a:sym typeface="Math1" pitchFamily="2" charset="2"/>
              </a:rPr>
              <a:t>)</a:t>
            </a:r>
            <a:r>
              <a:rPr lang="zh-CN" altLang="en-US" dirty="0">
                <a:latin typeface="Times New Roman" panose="02020603050405020304" pitchFamily="18" charset="0"/>
                <a:sym typeface="Math1" pitchFamily="2" charset="2"/>
              </a:rPr>
              <a:t>所有元素的</a:t>
            </a:r>
            <a:r>
              <a:rPr lang="en-US" altLang="zh-CN" i="1" dirty="0">
                <a:latin typeface="Times New Roman" panose="02020603050405020304" pitchFamily="18" charset="0"/>
                <a:sym typeface="Math1" pitchFamily="2" charset="2"/>
              </a:rPr>
              <a:t>k</a:t>
            </a:r>
            <a:r>
              <a:rPr lang="zh-CN" altLang="en-US" dirty="0">
                <a:latin typeface="Times New Roman" panose="02020603050405020304" pitchFamily="18" charset="0"/>
                <a:sym typeface="Math1" pitchFamily="2" charset="2"/>
              </a:rPr>
              <a:t>倍加到另一行</a:t>
            </a:r>
            <a:r>
              <a:rPr lang="en-US" altLang="zh-CN" dirty="0">
                <a:latin typeface="Times New Roman" panose="02020603050405020304" pitchFamily="18" charset="0"/>
                <a:sym typeface="Math1" pitchFamily="2" charset="2"/>
              </a:rPr>
              <a:t>(</a:t>
            </a:r>
            <a:r>
              <a:rPr lang="zh-CN" altLang="en-US" dirty="0">
                <a:latin typeface="Times New Roman" panose="02020603050405020304" pitchFamily="18" charset="0"/>
                <a:sym typeface="Math1" pitchFamily="2" charset="2"/>
              </a:rPr>
              <a:t>列</a:t>
            </a:r>
            <a:r>
              <a:rPr lang="en-US" altLang="zh-CN" dirty="0">
                <a:latin typeface="Times New Roman" panose="02020603050405020304" pitchFamily="18" charset="0"/>
                <a:sym typeface="Math1" pitchFamily="2" charset="2"/>
              </a:rPr>
              <a:t>)</a:t>
            </a:r>
          </a:p>
          <a:p>
            <a:pPr>
              <a:spcBef>
                <a:spcPct val="50000"/>
              </a:spcBef>
            </a:pPr>
            <a:r>
              <a:rPr lang="zh-CN" altLang="en-US" dirty="0">
                <a:latin typeface="Times New Roman" panose="02020603050405020304" pitchFamily="18" charset="0"/>
                <a:sym typeface="Math1" pitchFamily="2" charset="2"/>
              </a:rPr>
              <a:t>对应元素上去 </a:t>
            </a:r>
            <a:r>
              <a:rPr lang="en-US" altLang="zh-CN" dirty="0">
                <a:latin typeface="Times New Roman" panose="02020603050405020304" pitchFamily="18" charset="0"/>
                <a:sym typeface="Math1" pitchFamily="2" charset="2"/>
              </a:rPr>
              <a:t>(</a:t>
            </a:r>
            <a:r>
              <a:rPr lang="zh-CN" altLang="en-US" dirty="0">
                <a:latin typeface="Times New Roman" panose="02020603050405020304" pitchFamily="18" charset="0"/>
                <a:sym typeface="Math1" pitchFamily="2" charset="2"/>
              </a:rPr>
              <a:t>记为</a:t>
            </a:r>
            <a:r>
              <a:rPr lang="en-US" altLang="zh-CN" i="1" dirty="0" err="1">
                <a:latin typeface="Times New Roman" panose="02020603050405020304" pitchFamily="18" charset="0"/>
                <a:sym typeface="Math1" pitchFamily="2" charset="2"/>
              </a:rPr>
              <a:t>r</a:t>
            </a:r>
            <a:r>
              <a:rPr lang="en-US" altLang="zh-CN" baseline="-25000" dirty="0" err="1">
                <a:latin typeface="Times New Roman" panose="02020603050405020304" pitchFamily="18" charset="0"/>
                <a:sym typeface="Math1" pitchFamily="2" charset="2"/>
              </a:rPr>
              <a:t>i</a:t>
            </a:r>
            <a:r>
              <a:rPr lang="en-US" altLang="zh-CN" dirty="0" err="1">
                <a:latin typeface="Times New Roman" panose="02020603050405020304" pitchFamily="18" charset="0"/>
                <a:sym typeface="Math1" pitchFamily="2" charset="2"/>
              </a:rPr>
              <a:t>+</a:t>
            </a:r>
            <a:r>
              <a:rPr lang="en-US" altLang="zh-CN" i="1" dirty="0" err="1">
                <a:latin typeface="Times New Roman" panose="02020603050405020304" pitchFamily="18" charset="0"/>
                <a:sym typeface="Math1" pitchFamily="2" charset="2"/>
              </a:rPr>
              <a:t>kr</a:t>
            </a:r>
            <a:r>
              <a:rPr lang="en-US" altLang="zh-CN" i="1" baseline="-25000" dirty="0" err="1">
                <a:latin typeface="Times New Roman" panose="02020603050405020304" pitchFamily="18" charset="0"/>
                <a:sym typeface="Math1" pitchFamily="2" charset="2"/>
              </a:rPr>
              <a:t>j</a:t>
            </a:r>
            <a:r>
              <a:rPr lang="en-US" altLang="zh-CN" baseline="-25000" dirty="0">
                <a:latin typeface="Times New Roman" panose="02020603050405020304" pitchFamily="18" charset="0"/>
                <a:sym typeface="Math1" pitchFamily="2" charset="2"/>
              </a:rPr>
              <a:t> </a:t>
            </a:r>
            <a:r>
              <a:rPr lang="zh-CN" altLang="en-US" dirty="0">
                <a:latin typeface="Times New Roman" panose="02020603050405020304" pitchFamily="18" charset="0"/>
                <a:sym typeface="Math1" pitchFamily="2" charset="2"/>
              </a:rPr>
              <a:t>或</a:t>
            </a:r>
            <a:r>
              <a:rPr lang="en-US" altLang="zh-CN" i="1" dirty="0" err="1">
                <a:latin typeface="Times New Roman" panose="02020603050405020304" pitchFamily="18" charset="0"/>
                <a:sym typeface="Math1" pitchFamily="2" charset="2"/>
              </a:rPr>
              <a:t>c</a:t>
            </a:r>
            <a:r>
              <a:rPr lang="en-US" altLang="zh-CN" i="1" baseline="-25000" dirty="0" err="1">
                <a:latin typeface="Times New Roman" panose="02020603050405020304" pitchFamily="18" charset="0"/>
                <a:sym typeface="Math1" pitchFamily="2" charset="2"/>
              </a:rPr>
              <a:t>i</a:t>
            </a:r>
            <a:r>
              <a:rPr lang="en-US" altLang="zh-CN" dirty="0" err="1">
                <a:latin typeface="Times New Roman" panose="02020603050405020304" pitchFamily="18" charset="0"/>
                <a:sym typeface="Math1" pitchFamily="2" charset="2"/>
              </a:rPr>
              <a:t>+</a:t>
            </a:r>
            <a:r>
              <a:rPr lang="en-US" altLang="zh-CN" i="1" dirty="0" err="1">
                <a:latin typeface="Times New Roman" panose="02020603050405020304" pitchFamily="18" charset="0"/>
                <a:sym typeface="Math1" pitchFamily="2" charset="2"/>
              </a:rPr>
              <a:t>kc</a:t>
            </a:r>
            <a:r>
              <a:rPr lang="en-US" altLang="zh-CN" i="1" baseline="-25000" dirty="0" err="1">
                <a:latin typeface="Times New Roman" panose="02020603050405020304" pitchFamily="18" charset="0"/>
                <a:sym typeface="Math1" pitchFamily="2" charset="2"/>
              </a:rPr>
              <a:t>j</a:t>
            </a:r>
            <a:r>
              <a:rPr lang="en-US" altLang="zh-CN" dirty="0">
                <a:latin typeface="Times New Roman" panose="02020603050405020304" pitchFamily="18" charset="0"/>
                <a:sym typeface="Math1" pitchFamily="2" charset="2"/>
              </a:rPr>
              <a:t>)</a:t>
            </a:r>
            <a:r>
              <a:rPr lang="zh-CN" altLang="en-US" dirty="0">
                <a:latin typeface="Times New Roman" panose="02020603050405020304" pitchFamily="18" charset="0"/>
                <a:sym typeface="Math1" pitchFamily="2" charset="2"/>
              </a:rPr>
              <a:t>。</a:t>
            </a:r>
          </a:p>
          <a:p>
            <a:pPr>
              <a:spcBef>
                <a:spcPct val="50000"/>
              </a:spcBef>
            </a:pPr>
            <a:endParaRPr lang="zh-CN" altLang="en-US"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 calcmode="lin" valueType="num">
                                      <p:cBhvr additive="base">
                                        <p:cTn id="7" dur="500" fill="hold"/>
                                        <p:tgtEl>
                                          <p:spTgt spid="1945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8">
                                            <p:txEl>
                                              <p:pRg st="1" end="1"/>
                                            </p:txEl>
                                          </p:spTgt>
                                        </p:tgtEl>
                                        <p:attrNameLst>
                                          <p:attrName>style.visibility</p:attrName>
                                        </p:attrNameLst>
                                      </p:cBhvr>
                                      <p:to>
                                        <p:strVal val="visible"/>
                                      </p:to>
                                    </p:set>
                                    <p:anim calcmode="lin" valueType="num">
                                      <p:cBhvr additive="base">
                                        <p:cTn id="13" dur="500" fill="hold"/>
                                        <p:tgtEl>
                                          <p:spTgt spid="1945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8">
                                            <p:txEl>
                                              <p:pRg st="2" end="2"/>
                                            </p:txEl>
                                          </p:spTgt>
                                        </p:tgtEl>
                                        <p:attrNameLst>
                                          <p:attrName>style.visibility</p:attrName>
                                        </p:attrNameLst>
                                      </p:cBhvr>
                                      <p:to>
                                        <p:strVal val="visible"/>
                                      </p:to>
                                    </p:set>
                                    <p:anim calcmode="lin" valueType="num">
                                      <p:cBhvr additive="base">
                                        <p:cTn id="19" dur="500" fill="hold"/>
                                        <p:tgtEl>
                                          <p:spTgt spid="1945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8">
                                            <p:txEl>
                                              <p:pRg st="3" end="3"/>
                                            </p:txEl>
                                          </p:spTgt>
                                        </p:tgtEl>
                                        <p:attrNameLst>
                                          <p:attrName>style.visibility</p:attrName>
                                        </p:attrNameLst>
                                      </p:cBhvr>
                                      <p:to>
                                        <p:strVal val="visible"/>
                                      </p:to>
                                    </p:set>
                                    <p:anim calcmode="lin" valueType="num">
                                      <p:cBhvr additive="base">
                                        <p:cTn id="25" dur="500" fill="hold"/>
                                        <p:tgtEl>
                                          <p:spTgt spid="1945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8">
                                            <p:txEl>
                                              <p:pRg st="4" end="4"/>
                                            </p:txEl>
                                          </p:spTgt>
                                        </p:tgtEl>
                                        <p:attrNameLst>
                                          <p:attrName>style.visibility</p:attrName>
                                        </p:attrNameLst>
                                      </p:cBhvr>
                                      <p:to>
                                        <p:strVal val="visible"/>
                                      </p:to>
                                    </p:set>
                                    <p:anim calcmode="lin" valueType="num">
                                      <p:cBhvr additive="base">
                                        <p:cTn id="31" dur="500" fill="hold"/>
                                        <p:tgtEl>
                                          <p:spTgt spid="1945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8">
                                            <p:txEl>
                                              <p:pRg st="5" end="5"/>
                                            </p:txEl>
                                          </p:spTgt>
                                        </p:tgtEl>
                                        <p:attrNameLst>
                                          <p:attrName>style.visibility</p:attrName>
                                        </p:attrNameLst>
                                      </p:cBhvr>
                                      <p:to>
                                        <p:strVal val="visible"/>
                                      </p:to>
                                    </p:set>
                                    <p:anim calcmode="lin" valueType="num">
                                      <p:cBhvr additive="base">
                                        <p:cTn id="37" dur="500" fill="hold"/>
                                        <p:tgtEl>
                                          <p:spTgt spid="1945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01C82BEE-F0EC-43D8-8BE3-CDCFE556A6F5}" type="datetime1">
              <a:rPr lang="zh-CN" altLang="en-US" smtClean="0"/>
              <a:t>2022/4/18</a:t>
            </a:fld>
            <a:endParaRPr lang="en-US" altLang="zh-CN" dirty="0"/>
          </a:p>
        </p:txBody>
      </p:sp>
      <p:sp>
        <p:nvSpPr>
          <p:cNvPr id="3" name="矩形 2"/>
          <p:cNvSpPr>
            <a:spLocks noChangeArrowheads="1"/>
          </p:cNvSpPr>
          <p:nvPr/>
        </p:nvSpPr>
        <p:spPr bwMode="auto">
          <a:xfrm>
            <a:off x="819150" y="1409701"/>
            <a:ext cx="7475764" cy="400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20000"/>
              </a:spcBef>
            </a:pPr>
            <a:r>
              <a:rPr lang="en-US" altLang="zh-CN" dirty="0">
                <a:latin typeface="Times New Roman" panose="02020603050405020304" pitchFamily="18" charset="0"/>
              </a:rPr>
              <a:t>           </a:t>
            </a:r>
            <a:r>
              <a:rPr lang="zh-CN" altLang="en-US" dirty="0">
                <a:latin typeface="Times New Roman" panose="02020603050405020304" pitchFamily="18" charset="0"/>
              </a:rPr>
              <a:t>显然，三种初等变换都是可逆的，且其逆变换是同一类型的初等变换：</a:t>
            </a:r>
          </a:p>
          <a:p>
            <a:pPr>
              <a:spcBef>
                <a:spcPct val="20000"/>
              </a:spcBef>
            </a:pPr>
            <a:r>
              <a:rPr lang="zh-CN" altLang="en-US" dirty="0">
                <a:latin typeface="Times New Roman" panose="02020603050405020304" pitchFamily="18" charset="0"/>
              </a:rPr>
              <a:t>            变换                          逆变换</a:t>
            </a:r>
          </a:p>
          <a:p>
            <a:pPr>
              <a:spcBef>
                <a:spcPct val="20000"/>
              </a:spcBef>
            </a:pPr>
            <a:r>
              <a:rPr lang="zh-CN" altLang="en-US" sz="3200" dirty="0">
                <a:latin typeface="Times New Roman" panose="02020603050405020304" pitchFamily="18" charset="0"/>
              </a:rPr>
              <a:t>          </a:t>
            </a:r>
            <a:r>
              <a:rPr lang="en-US" altLang="zh-CN" i="1" dirty="0" err="1">
                <a:latin typeface="Times New Roman" panose="02020603050405020304" pitchFamily="18" charset="0"/>
              </a:rPr>
              <a:t>r</a:t>
            </a:r>
            <a:r>
              <a:rPr lang="en-US" altLang="zh-CN" sz="3200" i="1" baseline="-25000" dirty="0" err="1">
                <a:latin typeface="Times New Roman" panose="02020603050405020304" pitchFamily="18" charset="0"/>
              </a:rPr>
              <a:t>i</a:t>
            </a:r>
            <a:r>
              <a:rPr lang="en-US" altLang="zh-CN" sz="3200" dirty="0" err="1">
                <a:latin typeface="Times New Roman" panose="02020603050405020304" pitchFamily="18" charset="0"/>
                <a:sym typeface="Symbol" panose="05050102010706020507" pitchFamily="18" charset="2"/>
              </a:rPr>
              <a:t></a:t>
            </a:r>
            <a:r>
              <a:rPr lang="en-US" altLang="zh-CN" i="1" dirty="0" err="1">
                <a:latin typeface="Times New Roman" panose="02020603050405020304" pitchFamily="18" charset="0"/>
                <a:sym typeface="Symbol" panose="05050102010706020507" pitchFamily="18" charset="2"/>
              </a:rPr>
              <a:t>r</a:t>
            </a:r>
            <a:r>
              <a:rPr lang="en-US" altLang="zh-CN" sz="3200" i="1" baseline="-25000" dirty="0" err="1">
                <a:latin typeface="Times New Roman" panose="02020603050405020304" pitchFamily="18" charset="0"/>
                <a:sym typeface="Symbol" panose="05050102010706020507" pitchFamily="18" charset="2"/>
              </a:rPr>
              <a:t>j</a:t>
            </a:r>
            <a:r>
              <a:rPr lang="en-US" altLang="zh-CN" sz="3200" baseline="-25000" dirty="0">
                <a:latin typeface="Times New Roman" panose="02020603050405020304" pitchFamily="18" charset="0"/>
                <a:sym typeface="Symbol" panose="05050102010706020507" pitchFamily="18" charset="2"/>
              </a:rPr>
              <a:t>                                </a:t>
            </a:r>
            <a:r>
              <a:rPr lang="en-US" altLang="zh-CN" sz="3200" dirty="0">
                <a:latin typeface="Times New Roman" panose="02020603050405020304" pitchFamily="18" charset="0"/>
                <a:sym typeface="Symbol" panose="05050102010706020507" pitchFamily="18" charset="2"/>
              </a:rPr>
              <a:t> </a:t>
            </a:r>
            <a:r>
              <a:rPr lang="en-US" altLang="zh-CN" i="1" dirty="0" err="1">
                <a:latin typeface="Times New Roman" panose="02020603050405020304" pitchFamily="18" charset="0"/>
              </a:rPr>
              <a:t>r</a:t>
            </a:r>
            <a:r>
              <a:rPr lang="en-US" altLang="zh-CN" sz="3200" i="1" baseline="-25000" dirty="0" err="1">
                <a:latin typeface="Times New Roman" panose="02020603050405020304" pitchFamily="18" charset="0"/>
              </a:rPr>
              <a:t>i</a:t>
            </a:r>
            <a:r>
              <a:rPr lang="en-US" altLang="zh-CN" sz="3200" dirty="0" err="1">
                <a:latin typeface="Times New Roman" panose="02020603050405020304" pitchFamily="18" charset="0"/>
                <a:sym typeface="Symbol" panose="05050102010706020507" pitchFamily="18" charset="2"/>
              </a:rPr>
              <a:t></a:t>
            </a:r>
            <a:r>
              <a:rPr lang="en-US" altLang="zh-CN" i="1" dirty="0" err="1">
                <a:latin typeface="Times New Roman" panose="02020603050405020304" pitchFamily="18" charset="0"/>
                <a:sym typeface="Symbol" panose="05050102010706020507" pitchFamily="18" charset="2"/>
              </a:rPr>
              <a:t>r</a:t>
            </a:r>
            <a:r>
              <a:rPr lang="en-US" altLang="zh-CN" sz="3200" i="1" baseline="-25000" dirty="0" err="1">
                <a:latin typeface="Times New Roman" panose="02020603050405020304" pitchFamily="18" charset="0"/>
                <a:sym typeface="Symbol" panose="05050102010706020507" pitchFamily="18" charset="2"/>
              </a:rPr>
              <a:t>j</a:t>
            </a:r>
            <a:endParaRPr lang="en-US" altLang="zh-CN" sz="3200" i="1" baseline="-25000" dirty="0">
              <a:latin typeface="Times New Roman" panose="02020603050405020304" pitchFamily="18" charset="0"/>
            </a:endParaRPr>
          </a:p>
          <a:p>
            <a:pPr>
              <a:spcBef>
                <a:spcPct val="20000"/>
              </a:spcBef>
            </a:pPr>
            <a:r>
              <a:rPr lang="en-US" altLang="zh-CN" sz="3200" dirty="0">
                <a:latin typeface="Times New Roman" panose="02020603050405020304" pitchFamily="18" charset="0"/>
              </a:rPr>
              <a:t>            </a:t>
            </a:r>
            <a:r>
              <a:rPr lang="en-US" altLang="zh-CN" i="1" dirty="0" err="1">
                <a:latin typeface="Times New Roman" panose="02020603050405020304" pitchFamily="18" charset="0"/>
              </a:rPr>
              <a:t>kr</a:t>
            </a:r>
            <a:r>
              <a:rPr lang="en-US" altLang="zh-CN" sz="3200" i="1" baseline="-25000" dirty="0" err="1">
                <a:latin typeface="Times New Roman" panose="02020603050405020304" pitchFamily="18" charset="0"/>
              </a:rPr>
              <a:t>i</a:t>
            </a:r>
            <a:r>
              <a:rPr lang="en-US" altLang="zh-CN" sz="3200" dirty="0">
                <a:latin typeface="Times New Roman" panose="02020603050405020304" pitchFamily="18" charset="0"/>
                <a:sym typeface="Math1" pitchFamily="2" charset="2"/>
              </a:rPr>
              <a:t>                          1/</a:t>
            </a:r>
            <a:r>
              <a:rPr lang="en-US" altLang="zh-CN" i="1" dirty="0" err="1">
                <a:latin typeface="Times New Roman" panose="02020603050405020304" pitchFamily="18" charset="0"/>
                <a:sym typeface="Math1" pitchFamily="2" charset="2"/>
              </a:rPr>
              <a:t>k</a:t>
            </a:r>
            <a:r>
              <a:rPr lang="en-US" altLang="zh-CN" i="1" dirty="0" err="1">
                <a:latin typeface="Times New Roman" panose="02020603050405020304" pitchFamily="18" charset="0"/>
              </a:rPr>
              <a:t>r</a:t>
            </a:r>
            <a:r>
              <a:rPr lang="en-US" altLang="zh-CN" sz="3200" baseline="-25000" dirty="0" err="1">
                <a:latin typeface="Times New Roman" panose="02020603050405020304" pitchFamily="18" charset="0"/>
              </a:rPr>
              <a:t>i</a:t>
            </a:r>
            <a:endParaRPr lang="en-US" altLang="zh-CN" sz="3200" dirty="0">
              <a:latin typeface="Times New Roman" panose="02020603050405020304" pitchFamily="18" charset="0"/>
              <a:sym typeface="Math1" pitchFamily="2" charset="2"/>
            </a:endParaRPr>
          </a:p>
          <a:p>
            <a:pPr>
              <a:spcBef>
                <a:spcPct val="20000"/>
              </a:spcBef>
            </a:pPr>
            <a:r>
              <a:rPr lang="en-US" altLang="zh-CN" sz="3200" dirty="0">
                <a:latin typeface="Times New Roman" panose="02020603050405020304" pitchFamily="18" charset="0"/>
                <a:sym typeface="Math1" pitchFamily="2" charset="2"/>
              </a:rPr>
              <a:t>         </a:t>
            </a:r>
            <a:r>
              <a:rPr lang="en-US" altLang="zh-CN" i="1" dirty="0" err="1">
                <a:latin typeface="Times New Roman" panose="02020603050405020304" pitchFamily="18" charset="0"/>
                <a:sym typeface="Math1" pitchFamily="2" charset="2"/>
              </a:rPr>
              <a:t>r</a:t>
            </a:r>
            <a:r>
              <a:rPr lang="en-US" altLang="zh-CN" sz="3200" i="1" baseline="-25000" dirty="0" err="1">
                <a:latin typeface="Times New Roman" panose="02020603050405020304" pitchFamily="18" charset="0"/>
                <a:sym typeface="Math1" pitchFamily="2" charset="2"/>
              </a:rPr>
              <a:t>i</a:t>
            </a:r>
            <a:r>
              <a:rPr lang="en-US" altLang="zh-CN" sz="3200" dirty="0" err="1">
                <a:latin typeface="Times New Roman" panose="02020603050405020304" pitchFamily="18" charset="0"/>
                <a:sym typeface="Math1" pitchFamily="2" charset="2"/>
              </a:rPr>
              <a:t>+</a:t>
            </a:r>
            <a:r>
              <a:rPr lang="en-US" altLang="zh-CN" i="1" dirty="0" err="1">
                <a:latin typeface="Times New Roman" panose="02020603050405020304" pitchFamily="18" charset="0"/>
                <a:sym typeface="Math1" pitchFamily="2" charset="2"/>
              </a:rPr>
              <a:t>k</a:t>
            </a:r>
            <a:r>
              <a:rPr lang="en-US" altLang="zh-CN" sz="3200" dirty="0">
                <a:latin typeface="Times New Roman" panose="02020603050405020304" pitchFamily="18" charset="0"/>
                <a:sym typeface="Math1" pitchFamily="2" charset="2"/>
              </a:rPr>
              <a:t> </a:t>
            </a:r>
            <a:r>
              <a:rPr lang="en-US" altLang="zh-CN" i="1" dirty="0" err="1">
                <a:latin typeface="Times New Roman" panose="02020603050405020304" pitchFamily="18" charset="0"/>
                <a:sym typeface="Math1" pitchFamily="2" charset="2"/>
              </a:rPr>
              <a:t>r</a:t>
            </a:r>
            <a:r>
              <a:rPr lang="en-US" altLang="zh-CN" sz="3200" i="1" baseline="-25000" dirty="0" err="1">
                <a:latin typeface="Times New Roman" panose="02020603050405020304" pitchFamily="18" charset="0"/>
                <a:sym typeface="Math1" pitchFamily="2" charset="2"/>
              </a:rPr>
              <a:t>j</a:t>
            </a:r>
            <a:r>
              <a:rPr lang="en-US" altLang="zh-CN" sz="3200" dirty="0">
                <a:latin typeface="Times New Roman" panose="02020603050405020304" pitchFamily="18" charset="0"/>
                <a:sym typeface="Math1" pitchFamily="2" charset="2"/>
              </a:rPr>
              <a:t>                      </a:t>
            </a:r>
            <a:r>
              <a:rPr lang="en-US" altLang="zh-CN" i="1" dirty="0" err="1">
                <a:latin typeface="Times New Roman" panose="02020603050405020304" pitchFamily="18" charset="0"/>
                <a:sym typeface="Math1" pitchFamily="2" charset="2"/>
              </a:rPr>
              <a:t>r</a:t>
            </a:r>
            <a:r>
              <a:rPr lang="en-US" altLang="zh-CN" sz="3200" baseline="-25000" dirty="0" err="1">
                <a:latin typeface="Times New Roman" panose="02020603050405020304" pitchFamily="18" charset="0"/>
                <a:sym typeface="Math1" pitchFamily="2" charset="2"/>
              </a:rPr>
              <a:t>i</a:t>
            </a:r>
            <a:r>
              <a:rPr lang="en-US" altLang="zh-CN" sz="3200" dirty="0">
                <a:latin typeface="Times New Roman" panose="02020603050405020304" pitchFamily="18" charset="0"/>
                <a:sym typeface="Math1" pitchFamily="2" charset="2"/>
              </a:rPr>
              <a:t>-</a:t>
            </a:r>
            <a:r>
              <a:rPr lang="en-US" altLang="zh-CN" i="1" dirty="0">
                <a:latin typeface="Times New Roman" panose="02020603050405020304" pitchFamily="18" charset="0"/>
                <a:sym typeface="Math1" pitchFamily="2" charset="2"/>
              </a:rPr>
              <a:t>k</a:t>
            </a:r>
            <a:r>
              <a:rPr lang="en-US" altLang="zh-CN" sz="3200" dirty="0">
                <a:latin typeface="Times New Roman" panose="02020603050405020304" pitchFamily="18" charset="0"/>
                <a:sym typeface="Math1" pitchFamily="2" charset="2"/>
              </a:rPr>
              <a:t> </a:t>
            </a:r>
            <a:r>
              <a:rPr lang="en-US" altLang="zh-CN" i="1" dirty="0" err="1">
                <a:latin typeface="Times New Roman" panose="02020603050405020304" pitchFamily="18" charset="0"/>
                <a:sym typeface="Math1" pitchFamily="2" charset="2"/>
              </a:rPr>
              <a:t>r</a:t>
            </a:r>
            <a:r>
              <a:rPr lang="en-US" altLang="zh-CN" sz="3200" i="1" baseline="-25000" dirty="0" err="1">
                <a:latin typeface="Times New Roman" panose="02020603050405020304" pitchFamily="18" charset="0"/>
                <a:sym typeface="Math1" pitchFamily="2" charset="2"/>
              </a:rPr>
              <a:t>j</a:t>
            </a:r>
            <a:r>
              <a:rPr lang="en-US" altLang="zh-CN" sz="3200" i="1" baseline="-25000" dirty="0">
                <a:latin typeface="Times New Roman" panose="02020603050405020304" pitchFamily="18" charset="0"/>
                <a:sym typeface="Math1" pitchFamily="2" charset="2"/>
              </a:rPr>
              <a:t>   </a:t>
            </a:r>
          </a:p>
        </p:txBody>
      </p:sp>
    </p:spTree>
    <p:extLst>
      <p:ext uri="{BB962C8B-B14F-4D97-AF65-F5344CB8AC3E}">
        <p14:creationId xmlns:p14="http://schemas.microsoft.com/office/powerpoint/2010/main" val="36249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文本框 20481"/>
          <p:cNvSpPr txBox="1">
            <a:spLocks noChangeArrowheads="1"/>
          </p:cNvSpPr>
          <p:nvPr/>
        </p:nvSpPr>
        <p:spPr bwMode="auto">
          <a:xfrm>
            <a:off x="628650" y="1200375"/>
            <a:ext cx="728662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20000"/>
              </a:spcBef>
            </a:pPr>
            <a:r>
              <a:rPr lang="en-US" altLang="zh-CN" dirty="0">
                <a:latin typeface="Times New Roman" panose="02020603050405020304" pitchFamily="18" charset="0"/>
              </a:rPr>
              <a:t>      </a:t>
            </a:r>
            <a:r>
              <a:rPr lang="zh-CN" altLang="en-US" dirty="0">
                <a:latin typeface="Times New Roman" panose="02020603050405020304" pitchFamily="18" charset="0"/>
              </a:rPr>
              <a:t>如果矩阵</a:t>
            </a:r>
            <a:r>
              <a:rPr lang="en-US" altLang="zh-CN" i="1" dirty="0">
                <a:latin typeface="Times New Roman" panose="02020603050405020304" pitchFamily="18" charset="0"/>
              </a:rPr>
              <a:t>A</a:t>
            </a:r>
            <a:r>
              <a:rPr lang="zh-CN" altLang="en-US" dirty="0">
                <a:latin typeface="Times New Roman" panose="02020603050405020304" pitchFamily="18" charset="0"/>
              </a:rPr>
              <a:t>经过有限次初等变换变成矩阵</a:t>
            </a:r>
            <a:r>
              <a:rPr lang="en-US" altLang="zh-CN" i="1" dirty="0">
                <a:latin typeface="Times New Roman" panose="02020603050405020304" pitchFamily="18" charset="0"/>
              </a:rPr>
              <a:t>B</a:t>
            </a:r>
            <a:r>
              <a:rPr lang="en-US" altLang="zh-CN" dirty="0">
                <a:latin typeface="Times New Roman" panose="02020603050405020304" pitchFamily="18" charset="0"/>
              </a:rPr>
              <a:t>,</a:t>
            </a:r>
          </a:p>
          <a:p>
            <a:pPr>
              <a:spcBef>
                <a:spcPct val="20000"/>
              </a:spcBef>
            </a:pPr>
            <a:r>
              <a:rPr lang="zh-CN" altLang="en-US" dirty="0">
                <a:latin typeface="Times New Roman" panose="02020603050405020304" pitchFamily="18" charset="0"/>
              </a:rPr>
              <a:t>就称</a:t>
            </a:r>
            <a:r>
              <a:rPr lang="zh-CN" altLang="en-US" u="sng" dirty="0">
                <a:solidFill>
                  <a:srgbClr val="FF3300"/>
                </a:solidFill>
                <a:latin typeface="Times New Roman" panose="02020603050405020304" pitchFamily="18" charset="0"/>
              </a:rPr>
              <a:t>矩阵</a:t>
            </a:r>
            <a:r>
              <a:rPr lang="en-US" altLang="zh-CN" i="1" u="sng" dirty="0">
                <a:solidFill>
                  <a:srgbClr val="FF3300"/>
                </a:solidFill>
                <a:latin typeface="Times New Roman" panose="02020603050405020304" pitchFamily="18" charset="0"/>
              </a:rPr>
              <a:t>A</a:t>
            </a:r>
            <a:r>
              <a:rPr lang="zh-CN" altLang="en-US" u="sng" dirty="0">
                <a:solidFill>
                  <a:srgbClr val="FF3300"/>
                </a:solidFill>
                <a:latin typeface="Times New Roman" panose="02020603050405020304" pitchFamily="18" charset="0"/>
              </a:rPr>
              <a:t>与</a:t>
            </a:r>
            <a:r>
              <a:rPr lang="en-US" altLang="zh-CN" i="1" u="sng" dirty="0">
                <a:solidFill>
                  <a:srgbClr val="FF3300"/>
                </a:solidFill>
                <a:latin typeface="Times New Roman" panose="02020603050405020304" pitchFamily="18" charset="0"/>
              </a:rPr>
              <a:t>B</a:t>
            </a:r>
            <a:r>
              <a:rPr lang="zh-CN" altLang="en-US" u="sng" dirty="0">
                <a:solidFill>
                  <a:srgbClr val="FF3300"/>
                </a:solidFill>
                <a:latin typeface="Times New Roman" panose="02020603050405020304" pitchFamily="18" charset="0"/>
              </a:rPr>
              <a:t>等价</a:t>
            </a:r>
            <a:r>
              <a:rPr lang="zh-CN" altLang="en-US" dirty="0">
                <a:latin typeface="Times New Roman" panose="02020603050405020304" pitchFamily="18" charset="0"/>
              </a:rPr>
              <a:t>，记为</a:t>
            </a:r>
            <a:r>
              <a:rPr lang="en-US" altLang="zh-CN" i="1" dirty="0">
                <a:latin typeface="Times New Roman" panose="02020603050405020304" pitchFamily="18" charset="0"/>
              </a:rPr>
              <a:t>A</a:t>
            </a:r>
            <a:r>
              <a:rPr lang="en-US" altLang="zh-CN" dirty="0">
                <a:latin typeface="Times New Roman" panose="02020603050405020304" pitchFamily="18" charset="0"/>
              </a:rPr>
              <a:t>~</a:t>
            </a:r>
            <a:r>
              <a:rPr lang="en-US" altLang="zh-CN" i="1" dirty="0">
                <a:latin typeface="Times New Roman" panose="02020603050405020304" pitchFamily="18" charset="0"/>
              </a:rPr>
              <a:t>B</a:t>
            </a:r>
            <a:endParaRPr lang="en-US" altLang="zh-CN" dirty="0">
              <a:latin typeface="Times New Roman" panose="02020603050405020304" pitchFamily="18" charset="0"/>
            </a:endParaRPr>
          </a:p>
        </p:txBody>
      </p:sp>
      <p:sp>
        <p:nvSpPr>
          <p:cNvPr id="20483" name="内容占位符 20482"/>
          <p:cNvSpPr>
            <a:spLocks noGrp="1" noRot="1" noChangeArrowheads="1"/>
          </p:cNvSpPr>
          <p:nvPr>
            <p:ph idx="1"/>
          </p:nvPr>
        </p:nvSpPr>
        <p:spPr>
          <a:xfrm>
            <a:off x="628650" y="2486932"/>
            <a:ext cx="7886700" cy="3228068"/>
          </a:xfrm>
        </p:spPr>
        <p:txBody>
          <a:bodyPr/>
          <a:lstStyle/>
          <a:p>
            <a:pPr eaLnBrk="1" hangingPunct="1">
              <a:buFont typeface="Wingdings" panose="05000000000000000000" pitchFamily="2" charset="2"/>
              <a:buNone/>
            </a:pPr>
            <a:r>
              <a:rPr lang="zh-CN" altLang="en-US" sz="2800" dirty="0"/>
              <a:t>矩阵之间的等价关系具有下列性质：</a:t>
            </a:r>
          </a:p>
          <a:p>
            <a:pPr eaLnBrk="1" hangingPunct="1">
              <a:buFont typeface="Wingdings" panose="05000000000000000000" pitchFamily="2" charset="2"/>
              <a:buNone/>
            </a:pPr>
            <a:r>
              <a:rPr lang="zh-CN" altLang="en-US" sz="2800" dirty="0"/>
              <a:t>      （</a:t>
            </a:r>
            <a:r>
              <a:rPr lang="en-US" altLang="zh-CN" sz="2800" dirty="0"/>
              <a:t>1</a:t>
            </a:r>
            <a:r>
              <a:rPr lang="zh-CN" altLang="en-US" sz="2800" dirty="0"/>
              <a:t>）自反性   </a:t>
            </a:r>
            <a:r>
              <a:rPr lang="en-US" altLang="zh-CN" sz="2800" i="1" dirty="0"/>
              <a:t>A</a:t>
            </a:r>
            <a:r>
              <a:rPr lang="en-US" altLang="zh-CN" sz="2800" dirty="0"/>
              <a:t>~</a:t>
            </a:r>
            <a:r>
              <a:rPr lang="en-US" altLang="zh-CN" sz="2800" i="1" dirty="0"/>
              <a:t>A</a:t>
            </a:r>
            <a:r>
              <a:rPr lang="zh-CN" altLang="en-US" sz="2800" dirty="0"/>
              <a:t>； </a:t>
            </a:r>
          </a:p>
          <a:p>
            <a:pPr eaLnBrk="1" hangingPunct="1">
              <a:buFont typeface="Wingdings" panose="05000000000000000000" pitchFamily="2" charset="2"/>
              <a:buNone/>
            </a:pPr>
            <a:r>
              <a:rPr lang="zh-CN" altLang="en-US" sz="2800" dirty="0"/>
              <a:t>      （</a:t>
            </a:r>
            <a:r>
              <a:rPr lang="en-US" altLang="zh-CN" sz="2800" dirty="0"/>
              <a:t>2</a:t>
            </a:r>
            <a:r>
              <a:rPr lang="zh-CN" altLang="en-US" sz="2800" dirty="0"/>
              <a:t>）对称性   如</a:t>
            </a:r>
            <a:r>
              <a:rPr lang="en-US" altLang="zh-CN" sz="2800" i="1" dirty="0"/>
              <a:t>A</a:t>
            </a:r>
            <a:r>
              <a:rPr lang="en-US" altLang="zh-CN" sz="2800" dirty="0"/>
              <a:t>~</a:t>
            </a:r>
            <a:r>
              <a:rPr lang="en-US" altLang="zh-CN" sz="2800" i="1" dirty="0"/>
              <a:t>B</a:t>
            </a:r>
            <a:r>
              <a:rPr lang="zh-CN" altLang="en-US" sz="2800" dirty="0"/>
              <a:t>，则</a:t>
            </a:r>
            <a:r>
              <a:rPr lang="en-US" altLang="zh-CN" sz="2800" i="1" dirty="0"/>
              <a:t>B</a:t>
            </a:r>
            <a:r>
              <a:rPr lang="en-US" altLang="zh-CN" sz="2800" dirty="0"/>
              <a:t>~</a:t>
            </a:r>
            <a:r>
              <a:rPr lang="en-US" altLang="zh-CN" sz="2800" i="1" dirty="0"/>
              <a:t>A</a:t>
            </a:r>
            <a:r>
              <a:rPr lang="zh-CN" altLang="en-US" sz="2800" dirty="0"/>
              <a:t>；</a:t>
            </a:r>
          </a:p>
          <a:p>
            <a:pPr eaLnBrk="1" hangingPunct="1">
              <a:buFont typeface="Wingdings" panose="05000000000000000000" pitchFamily="2" charset="2"/>
              <a:buNone/>
            </a:pPr>
            <a:r>
              <a:rPr lang="zh-CN" altLang="en-US" sz="2800" dirty="0"/>
              <a:t>      </a:t>
            </a:r>
            <a:r>
              <a:rPr lang="zh-CN" altLang="en-US" sz="2800" dirty="0" smtClean="0"/>
              <a:t>（</a:t>
            </a:r>
            <a:r>
              <a:rPr lang="en-US" altLang="zh-CN" sz="2800" dirty="0"/>
              <a:t>3</a:t>
            </a:r>
            <a:r>
              <a:rPr lang="zh-CN" altLang="en-US" sz="2800" dirty="0"/>
              <a:t>）传递性   如</a:t>
            </a:r>
            <a:r>
              <a:rPr lang="en-US" altLang="zh-CN" sz="2800" i="1" dirty="0"/>
              <a:t>A</a:t>
            </a:r>
            <a:r>
              <a:rPr lang="en-US" altLang="zh-CN" sz="2800" dirty="0"/>
              <a:t>~</a:t>
            </a:r>
            <a:r>
              <a:rPr lang="en-US" altLang="zh-CN" sz="2800" i="1" dirty="0"/>
              <a:t>B</a:t>
            </a:r>
            <a:r>
              <a:rPr lang="zh-CN" altLang="en-US" sz="2800" dirty="0"/>
              <a:t>，</a:t>
            </a:r>
            <a:r>
              <a:rPr lang="en-US" altLang="zh-CN" sz="2800" i="1" dirty="0"/>
              <a:t>B</a:t>
            </a:r>
            <a:r>
              <a:rPr lang="en-US" altLang="zh-CN" sz="2800" dirty="0"/>
              <a:t>~</a:t>
            </a:r>
            <a:r>
              <a:rPr lang="en-US" altLang="zh-CN" sz="2800" i="1" dirty="0"/>
              <a:t>C</a:t>
            </a:r>
            <a:r>
              <a:rPr lang="zh-CN" altLang="en-US" sz="2800" dirty="0"/>
              <a:t>，则</a:t>
            </a:r>
            <a:r>
              <a:rPr lang="en-US" altLang="zh-CN" sz="2800" i="1" dirty="0"/>
              <a:t>A</a:t>
            </a:r>
            <a:r>
              <a:rPr lang="en-US" altLang="zh-CN" sz="2800" dirty="0"/>
              <a:t>~</a:t>
            </a:r>
            <a:r>
              <a:rPr lang="en-US" altLang="zh-CN" sz="2800" i="1" dirty="0"/>
              <a:t>C</a:t>
            </a:r>
            <a:r>
              <a:rPr lang="zh-CN" altLang="en-US" sz="2800" i="1" dirty="0"/>
              <a:t>。</a:t>
            </a:r>
          </a:p>
          <a:p>
            <a:pPr eaLnBrk="1" hangingPunct="1">
              <a:buFont typeface="Wingdings" panose="05000000000000000000" pitchFamily="2" charset="2"/>
              <a:buNone/>
            </a:pPr>
            <a:r>
              <a:rPr lang="zh-CN" altLang="en-US" sz="2800" dirty="0"/>
              <a:t>    </a:t>
            </a:r>
            <a:r>
              <a:rPr lang="zh-CN" altLang="en-US" sz="2800" dirty="0" smtClean="0"/>
              <a:t> 数学</a:t>
            </a:r>
            <a:r>
              <a:rPr lang="zh-CN" altLang="en-US" sz="2800" dirty="0"/>
              <a:t>上把具有上述三种性质的关系称为</a:t>
            </a:r>
            <a:r>
              <a:rPr lang="zh-CN" altLang="en-US" sz="2800" b="1" u="sng" dirty="0">
                <a:solidFill>
                  <a:srgbClr val="FF3300"/>
                </a:solidFill>
              </a:rPr>
              <a:t>等价</a:t>
            </a:r>
            <a:r>
              <a:rPr lang="zh-CN" altLang="en-US" sz="2800" b="1" dirty="0"/>
              <a:t>，</a:t>
            </a:r>
            <a:r>
              <a:rPr lang="zh-CN" altLang="en-US" sz="2800" dirty="0"/>
              <a:t>例如两个方程组同解，就称这两个方程组等价。</a:t>
            </a:r>
            <a:endParaRPr lang="zh-CN" altLang="en-US" sz="2800"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linds(horizont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 calcmode="lin" valueType="num">
                                      <p:cBhvr additive="base">
                                        <p:cTn id="12" dur="500" fill="hold"/>
                                        <p:tgtEl>
                                          <p:spTgt spid="2048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0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483">
                                            <p:txEl>
                                              <p:pRg st="1" end="1"/>
                                            </p:txEl>
                                          </p:spTgt>
                                        </p:tgtEl>
                                        <p:attrNameLst>
                                          <p:attrName>style.visibility</p:attrName>
                                        </p:attrNameLst>
                                      </p:cBhvr>
                                      <p:to>
                                        <p:strVal val="visible"/>
                                      </p:to>
                                    </p:set>
                                    <p:anim calcmode="lin" valueType="num">
                                      <p:cBhvr additive="base">
                                        <p:cTn id="18" dur="500" fill="hold"/>
                                        <p:tgtEl>
                                          <p:spTgt spid="2048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0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0483">
                                            <p:txEl>
                                              <p:pRg st="2" end="2"/>
                                            </p:txEl>
                                          </p:spTgt>
                                        </p:tgtEl>
                                        <p:attrNameLst>
                                          <p:attrName>style.visibility</p:attrName>
                                        </p:attrNameLst>
                                      </p:cBhvr>
                                      <p:to>
                                        <p:strVal val="visible"/>
                                      </p:to>
                                    </p:set>
                                    <p:anim calcmode="lin" valueType="num">
                                      <p:cBhvr additive="base">
                                        <p:cTn id="24" dur="500" fill="hold"/>
                                        <p:tgtEl>
                                          <p:spTgt spid="2048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0483">
                                            <p:txEl>
                                              <p:pRg st="3" end="3"/>
                                            </p:txEl>
                                          </p:spTgt>
                                        </p:tgtEl>
                                        <p:attrNameLst>
                                          <p:attrName>style.visibility</p:attrName>
                                        </p:attrNameLst>
                                      </p:cBhvr>
                                      <p:to>
                                        <p:strVal val="visible"/>
                                      </p:to>
                                    </p:set>
                                    <p:anim calcmode="lin" valueType="num">
                                      <p:cBhvr additive="base">
                                        <p:cTn id="30" dur="500" fill="hold"/>
                                        <p:tgtEl>
                                          <p:spTgt spid="2048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0483">
                                            <p:txEl>
                                              <p:pRg st="4" end="4"/>
                                            </p:txEl>
                                          </p:spTgt>
                                        </p:tgtEl>
                                        <p:attrNameLst>
                                          <p:attrName>style.visibility</p:attrName>
                                        </p:attrNameLst>
                                      </p:cBhvr>
                                      <p:to>
                                        <p:strVal val="visible"/>
                                      </p:to>
                                    </p:set>
                                    <p:anim calcmode="lin" valueType="num">
                                      <p:cBhvr additive="base">
                                        <p:cTn id="36" dur="500" fill="hold"/>
                                        <p:tgtEl>
                                          <p:spTgt spid="2048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build="p"/>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内容占位符 21505"/>
          <p:cNvSpPr>
            <a:spLocks noGrp="1" noRot="1" noChangeArrowheads="1"/>
          </p:cNvSpPr>
          <p:nvPr>
            <p:ph idx="1"/>
          </p:nvPr>
        </p:nvSpPr>
        <p:spPr>
          <a:xfrm>
            <a:off x="628650" y="1335087"/>
            <a:ext cx="7886700" cy="4351338"/>
          </a:xfrm>
        </p:spPr>
        <p:txBody>
          <a:bodyPr/>
          <a:lstStyle/>
          <a:p>
            <a:pPr eaLnBrk="1" hangingPunct="1">
              <a:buFont typeface="Wingdings" panose="05000000000000000000" pitchFamily="2" charset="2"/>
              <a:buNone/>
            </a:pPr>
            <a:r>
              <a:rPr lang="zh-CN" altLang="en-US" b="1" dirty="0">
                <a:solidFill>
                  <a:srgbClr val="FF3300"/>
                </a:solidFill>
              </a:rPr>
              <a:t>行阶梯矩阵</a:t>
            </a:r>
            <a:r>
              <a:rPr lang="zh-CN" altLang="en-US" dirty="0">
                <a:solidFill>
                  <a:srgbClr val="FF3300"/>
                </a:solidFill>
              </a:rPr>
              <a:t>：</a:t>
            </a:r>
            <a:r>
              <a:rPr lang="zh-CN" altLang="en-US" dirty="0"/>
              <a:t>具有以下特点，可画一条阶梯线，线的下方全</a:t>
            </a:r>
            <a:r>
              <a:rPr lang="zh-CN" altLang="en-US" dirty="0" smtClean="0"/>
              <a:t>为零；每个</a:t>
            </a:r>
            <a:r>
              <a:rPr lang="zh-CN" altLang="en-US" dirty="0"/>
              <a:t>台阶只有一行，台阶数就是非零行的行数，阶梯线的竖线后面的第一个元素为非零元，也就是非零行的第一个非零元</a:t>
            </a:r>
          </a:p>
        </p:txBody>
      </p:sp>
      <p:graphicFrame>
        <p:nvGraphicFramePr>
          <p:cNvPr id="21507" name="对象 21506"/>
          <p:cNvGraphicFramePr/>
          <p:nvPr>
            <p:extLst>
              <p:ext uri="{D42A27DB-BD31-4B8C-83A1-F6EECF244321}">
                <p14:modId xmlns:p14="http://schemas.microsoft.com/office/powerpoint/2010/main" val="451766696"/>
              </p:ext>
            </p:extLst>
          </p:nvPr>
        </p:nvGraphicFramePr>
        <p:xfrm>
          <a:off x="1681843" y="2735036"/>
          <a:ext cx="5257800" cy="2486025"/>
        </p:xfrm>
        <a:graphic>
          <a:graphicData uri="http://schemas.openxmlformats.org/presentationml/2006/ole">
            <mc:AlternateContent xmlns:mc="http://schemas.openxmlformats.org/markup-compatibility/2006">
              <mc:Choice xmlns:v="urn:schemas-microsoft-com:vml" Requires="v">
                <p:oleObj spid="_x0000_s119859" r:id="rId3" imgW="1536700" imgH="914400" progId="Equation.3">
                  <p:embed/>
                </p:oleObj>
              </mc:Choice>
              <mc:Fallback>
                <p:oleObj r:id="rId3" imgW="1536700" imgH="914400" progId="Equation.3">
                  <p:embed/>
                  <p:pic>
                    <p:nvPicPr>
                      <p:cNvPr id="0" name="对象 2150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843" y="2735036"/>
                        <a:ext cx="52578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2" name="组合 21507"/>
          <p:cNvGrpSpPr/>
          <p:nvPr/>
        </p:nvGrpSpPr>
        <p:grpSpPr bwMode="auto">
          <a:xfrm>
            <a:off x="1828800" y="3248025"/>
            <a:ext cx="4800600" cy="2438400"/>
            <a:chOff x="1152" y="2112"/>
            <a:chExt cx="3024" cy="1536"/>
          </a:xfrm>
        </p:grpSpPr>
        <p:sp>
          <p:nvSpPr>
            <p:cNvPr id="119814" name="直接连接符 21508"/>
            <p:cNvSpPr>
              <a:spLocks noChangeShapeType="1"/>
            </p:cNvSpPr>
            <p:nvPr/>
          </p:nvSpPr>
          <p:spPr bwMode="auto">
            <a:xfrm>
              <a:off x="1152" y="2112"/>
              <a:ext cx="0" cy="384"/>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9815" name="直接连接符 21509"/>
            <p:cNvSpPr>
              <a:spLocks noChangeShapeType="1"/>
            </p:cNvSpPr>
            <p:nvPr/>
          </p:nvSpPr>
          <p:spPr bwMode="auto">
            <a:xfrm>
              <a:off x="1152" y="2496"/>
              <a:ext cx="48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9816" name="直接连接符 21510"/>
            <p:cNvSpPr>
              <a:spLocks noChangeShapeType="1"/>
            </p:cNvSpPr>
            <p:nvPr/>
          </p:nvSpPr>
          <p:spPr bwMode="auto">
            <a:xfrm>
              <a:off x="1632" y="2496"/>
              <a:ext cx="0" cy="384"/>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9817" name="直接连接符 21511"/>
            <p:cNvSpPr>
              <a:spLocks noChangeShapeType="1"/>
            </p:cNvSpPr>
            <p:nvPr/>
          </p:nvSpPr>
          <p:spPr bwMode="auto">
            <a:xfrm>
              <a:off x="1632" y="2880"/>
              <a:ext cx="1248"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9818" name="直接连接符 21512"/>
            <p:cNvSpPr>
              <a:spLocks noChangeShapeType="1"/>
            </p:cNvSpPr>
            <p:nvPr/>
          </p:nvSpPr>
          <p:spPr bwMode="auto">
            <a:xfrm>
              <a:off x="2880" y="2880"/>
              <a:ext cx="0" cy="336"/>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9819" name="直接连接符 21513"/>
            <p:cNvSpPr>
              <a:spLocks noChangeShapeType="1"/>
            </p:cNvSpPr>
            <p:nvPr/>
          </p:nvSpPr>
          <p:spPr bwMode="auto">
            <a:xfrm>
              <a:off x="2880" y="3216"/>
              <a:ext cx="912"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9820" name="直接连接符 21514"/>
            <p:cNvSpPr>
              <a:spLocks noChangeShapeType="1"/>
            </p:cNvSpPr>
            <p:nvPr/>
          </p:nvSpPr>
          <p:spPr bwMode="auto">
            <a:xfrm>
              <a:off x="3792" y="3216"/>
              <a:ext cx="0" cy="432"/>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9821" name="直接连接符 21515"/>
            <p:cNvSpPr>
              <a:spLocks noChangeShapeType="1"/>
            </p:cNvSpPr>
            <p:nvPr/>
          </p:nvSpPr>
          <p:spPr bwMode="auto">
            <a:xfrm>
              <a:off x="3792" y="3648"/>
              <a:ext cx="384"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 calcmode="lin" valueType="num">
                                      <p:cBhvr additive="base">
                                        <p:cTn id="7" dur="500" fill="hold"/>
                                        <p:tgtEl>
                                          <p:spTgt spid="2150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507"/>
                                        </p:tgtEl>
                                        <p:attrNameLst>
                                          <p:attrName>style.visibility</p:attrName>
                                        </p:attrNameLst>
                                      </p:cBhvr>
                                      <p:to>
                                        <p:strVal val="visible"/>
                                      </p:to>
                                    </p:set>
                                    <p:anim calcmode="lin" valueType="num">
                                      <p:cBhvr additive="base">
                                        <p:cTn id="13" dur="500" fill="hold"/>
                                        <p:tgtEl>
                                          <p:spTgt spid="21507"/>
                                        </p:tgtEl>
                                        <p:attrNameLst>
                                          <p:attrName>ppt_x</p:attrName>
                                        </p:attrNameLst>
                                      </p:cBhvr>
                                      <p:tavLst>
                                        <p:tav tm="0">
                                          <p:val>
                                            <p:strVal val="0-#ppt_w/2"/>
                                          </p:val>
                                        </p:tav>
                                        <p:tav tm="100000">
                                          <p:val>
                                            <p:strVal val="#ppt_x"/>
                                          </p:val>
                                        </p:tav>
                                      </p:tavLst>
                                    </p:anim>
                                    <p:anim calcmode="lin" valueType="num">
                                      <p:cBhvr additive="base">
                                        <p:cTn id="14" dur="500" fill="hold"/>
                                        <p:tgtEl>
                                          <p:spTgt spid="2150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内容占位符 22529"/>
          <p:cNvSpPr>
            <a:spLocks noGrp="1" noRot="1" noChangeArrowheads="1"/>
          </p:cNvSpPr>
          <p:nvPr>
            <p:ph idx="1"/>
          </p:nvPr>
        </p:nvSpPr>
        <p:spPr>
          <a:xfrm>
            <a:off x="571500" y="780597"/>
            <a:ext cx="7886700" cy="4351338"/>
          </a:xfrm>
        </p:spPr>
        <p:txBody>
          <a:bodyPr/>
          <a:lstStyle/>
          <a:p>
            <a:pPr eaLnBrk="1" hangingPunct="1">
              <a:buFont typeface="Wingdings" panose="05000000000000000000" pitchFamily="2" charset="2"/>
              <a:buNone/>
            </a:pPr>
            <a:r>
              <a:rPr lang="zh-CN" altLang="en-US" sz="2800" b="1" dirty="0">
                <a:solidFill>
                  <a:srgbClr val="FF3300"/>
                </a:solidFill>
              </a:rPr>
              <a:t>行最简形矩阵</a:t>
            </a:r>
            <a:r>
              <a:rPr lang="zh-CN" altLang="en-US" sz="2800" dirty="0">
                <a:solidFill>
                  <a:srgbClr val="FF3300"/>
                </a:solidFill>
              </a:rPr>
              <a:t>：</a:t>
            </a:r>
            <a:r>
              <a:rPr lang="zh-CN" altLang="en-US" sz="2800" dirty="0"/>
              <a:t>其特点为（</a:t>
            </a:r>
            <a:r>
              <a:rPr lang="en-US" altLang="zh-CN" sz="2800" dirty="0"/>
              <a:t>1</a:t>
            </a:r>
            <a:r>
              <a:rPr lang="zh-CN" altLang="en-US" sz="2800" dirty="0"/>
              <a:t>）行阶梯</a:t>
            </a:r>
            <a:r>
              <a:rPr lang="zh-CN" altLang="en-US" sz="2800" dirty="0" smtClean="0"/>
              <a:t>矩阵；（</a:t>
            </a:r>
            <a:r>
              <a:rPr lang="en-US" altLang="zh-CN" sz="2800" dirty="0"/>
              <a:t>2</a:t>
            </a:r>
            <a:r>
              <a:rPr lang="zh-CN" altLang="en-US" sz="2800" dirty="0"/>
              <a:t>）非零行的第一个非零元为</a:t>
            </a:r>
            <a:r>
              <a:rPr lang="en-US" altLang="zh-CN" sz="2800" dirty="0" smtClean="0"/>
              <a:t>1</a:t>
            </a:r>
            <a:r>
              <a:rPr lang="zh-CN" altLang="en-US" sz="2800" dirty="0" smtClean="0"/>
              <a:t>；（</a:t>
            </a:r>
            <a:r>
              <a:rPr lang="en-US" altLang="zh-CN" sz="2800" dirty="0"/>
              <a:t>3</a:t>
            </a:r>
            <a:r>
              <a:rPr lang="zh-CN" altLang="en-US" sz="2800" dirty="0"/>
              <a:t>）这些非零元所在的列的其它元素都为</a:t>
            </a:r>
            <a:r>
              <a:rPr lang="en-US" altLang="zh-CN" sz="2800" dirty="0"/>
              <a:t>0</a:t>
            </a:r>
            <a:r>
              <a:rPr lang="zh-CN" altLang="en-US" sz="2800" dirty="0"/>
              <a:t>。</a:t>
            </a:r>
            <a:endParaRPr lang="zh-CN" altLang="en-US" dirty="0"/>
          </a:p>
        </p:txBody>
      </p:sp>
      <p:graphicFrame>
        <p:nvGraphicFramePr>
          <p:cNvPr id="22531" name="对象 22530"/>
          <p:cNvGraphicFramePr/>
          <p:nvPr/>
        </p:nvGraphicFramePr>
        <p:xfrm>
          <a:off x="2971800" y="1981200"/>
          <a:ext cx="3352800" cy="2362200"/>
        </p:xfrm>
        <a:graphic>
          <a:graphicData uri="http://schemas.openxmlformats.org/presentationml/2006/ole">
            <mc:AlternateContent xmlns:mc="http://schemas.openxmlformats.org/markup-compatibility/2006">
              <mc:Choice xmlns:v="urn:schemas-microsoft-com:vml" Requires="v">
                <p:oleObj spid="_x0000_s120917" r:id="rId3" imgW="1612265" imgH="1129665" progId="Equation.3">
                  <p:embed/>
                </p:oleObj>
              </mc:Choice>
              <mc:Fallback>
                <p:oleObj r:id="rId3" imgW="1612265" imgH="1129665" progId="Equation.3">
                  <p:embed/>
                  <p:pic>
                    <p:nvPicPr>
                      <p:cNvPr id="0" name="对象 2253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81200"/>
                        <a:ext cx="3352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32" name="对象 22531"/>
          <p:cNvGraphicFramePr/>
          <p:nvPr>
            <p:extLst>
              <p:ext uri="{D42A27DB-BD31-4B8C-83A1-F6EECF244321}">
                <p14:modId xmlns:p14="http://schemas.microsoft.com/office/powerpoint/2010/main" val="1177924630"/>
              </p:ext>
            </p:extLst>
          </p:nvPr>
        </p:nvGraphicFramePr>
        <p:xfrm>
          <a:off x="775606" y="4335235"/>
          <a:ext cx="7775575" cy="1675493"/>
        </p:xfrm>
        <a:graphic>
          <a:graphicData uri="http://schemas.openxmlformats.org/presentationml/2006/ole">
            <mc:AlternateContent xmlns:mc="http://schemas.openxmlformats.org/markup-compatibility/2006">
              <mc:Choice xmlns:v="urn:schemas-microsoft-com:vml" Requires="v">
                <p:oleObj spid="_x0000_s120918" name="公式" r:id="rId5" imgW="3340080" imgH="761760" progId="Equation.3">
                  <p:embed/>
                </p:oleObj>
              </mc:Choice>
              <mc:Fallback>
                <p:oleObj name="公式" r:id="rId5" imgW="3340080" imgH="761760" progId="Equation.3">
                  <p:embed/>
                  <p:pic>
                    <p:nvPicPr>
                      <p:cNvPr id="0" name="对象 22531"/>
                      <p:cNvPicPr>
                        <a:picLocks noChangeArrowheads="1"/>
                      </p:cNvPicPr>
                      <p:nvPr/>
                    </p:nvPicPr>
                    <p:blipFill>
                      <a:blip r:embed="rId6"/>
                      <a:srcRect/>
                      <a:stretch>
                        <a:fillRect/>
                      </a:stretch>
                    </p:blipFill>
                    <p:spPr bwMode="auto">
                      <a:xfrm>
                        <a:off x="775606" y="4335235"/>
                        <a:ext cx="7775575" cy="1675493"/>
                      </a:xfrm>
                      <a:prstGeom prst="rect">
                        <a:avLst/>
                      </a:prstGeom>
                      <a:noFill/>
                      <a:ln>
                        <a:noFill/>
                      </a:ln>
                      <a:extLst/>
                    </p:spPr>
                  </p:pic>
                </p:oleObj>
              </mc:Fallback>
            </mc:AlternateContent>
          </a:graphicData>
        </a:graphic>
      </p:graphicFrame>
      <p:grpSp>
        <p:nvGrpSpPr>
          <p:cNvPr id="2" name="组合 22532"/>
          <p:cNvGrpSpPr/>
          <p:nvPr/>
        </p:nvGrpSpPr>
        <p:grpSpPr bwMode="auto">
          <a:xfrm>
            <a:off x="3200400" y="2133600"/>
            <a:ext cx="2819400" cy="1600200"/>
            <a:chOff x="2016" y="1584"/>
            <a:chExt cx="1776" cy="1008"/>
          </a:xfrm>
        </p:grpSpPr>
        <p:sp>
          <p:nvSpPr>
            <p:cNvPr id="120839" name="直接连接符 22533"/>
            <p:cNvSpPr>
              <a:spLocks noChangeShapeType="1"/>
            </p:cNvSpPr>
            <p:nvPr/>
          </p:nvSpPr>
          <p:spPr bwMode="auto">
            <a:xfrm>
              <a:off x="2016" y="1584"/>
              <a:ext cx="0" cy="288"/>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20840" name="直接连接符 22534"/>
            <p:cNvSpPr>
              <a:spLocks noChangeShapeType="1"/>
            </p:cNvSpPr>
            <p:nvPr/>
          </p:nvSpPr>
          <p:spPr bwMode="auto">
            <a:xfrm>
              <a:off x="2016" y="1872"/>
              <a:ext cx="336"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20841" name="直接连接符 22535"/>
            <p:cNvSpPr>
              <a:spLocks noChangeShapeType="1"/>
            </p:cNvSpPr>
            <p:nvPr/>
          </p:nvSpPr>
          <p:spPr bwMode="auto">
            <a:xfrm>
              <a:off x="2352" y="1872"/>
              <a:ext cx="0" cy="336"/>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20842" name="直接连接符 22536"/>
            <p:cNvSpPr>
              <a:spLocks noChangeShapeType="1"/>
            </p:cNvSpPr>
            <p:nvPr/>
          </p:nvSpPr>
          <p:spPr bwMode="auto">
            <a:xfrm>
              <a:off x="2352" y="2208"/>
              <a:ext cx="768"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20843" name="直接连接符 22537"/>
            <p:cNvSpPr>
              <a:spLocks noChangeShapeType="1"/>
            </p:cNvSpPr>
            <p:nvPr/>
          </p:nvSpPr>
          <p:spPr bwMode="auto">
            <a:xfrm>
              <a:off x="3120" y="2208"/>
              <a:ext cx="0" cy="38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20844" name="直接连接符 22538"/>
            <p:cNvSpPr>
              <a:spLocks noChangeShapeType="1"/>
            </p:cNvSpPr>
            <p:nvPr/>
          </p:nvSpPr>
          <p:spPr bwMode="auto">
            <a:xfrm>
              <a:off x="3120" y="2592"/>
              <a:ext cx="672"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5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1"/>
                                        </p:tgtEl>
                                        <p:attrNameLst>
                                          <p:attrName>style.visibility</p:attrName>
                                        </p:attrNameLst>
                                      </p:cBhvr>
                                      <p:to>
                                        <p:strVal val="visible"/>
                                      </p:to>
                                    </p:set>
                                    <p:anim calcmode="lin" valueType="num">
                                      <p:cBhvr additive="base">
                                        <p:cTn id="13" dur="500" fill="hold"/>
                                        <p:tgtEl>
                                          <p:spTgt spid="22531"/>
                                        </p:tgtEl>
                                        <p:attrNameLst>
                                          <p:attrName>ppt_x</p:attrName>
                                        </p:attrNameLst>
                                      </p:cBhvr>
                                      <p:tavLst>
                                        <p:tav tm="0">
                                          <p:val>
                                            <p:strVal val="0-#ppt_w/2"/>
                                          </p:val>
                                        </p:tav>
                                        <p:tav tm="100000">
                                          <p:val>
                                            <p:strVal val="#ppt_x"/>
                                          </p:val>
                                        </p:tav>
                                      </p:tavLst>
                                    </p:anim>
                                    <p:anim calcmode="lin" valueType="num">
                                      <p:cBhvr additive="base">
                                        <p:cTn id="14" dur="500" fill="hold"/>
                                        <p:tgtEl>
                                          <p:spTgt spid="225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2532"/>
                                        </p:tgtEl>
                                        <p:attrNameLst>
                                          <p:attrName>style.visibility</p:attrName>
                                        </p:attrNameLst>
                                      </p:cBhvr>
                                      <p:to>
                                        <p:strVal val="visible"/>
                                      </p:to>
                                    </p:set>
                                    <p:anim calcmode="lin" valueType="num">
                                      <p:cBhvr additive="base">
                                        <p:cTn id="24" dur="500" fill="hold"/>
                                        <p:tgtEl>
                                          <p:spTgt spid="22532"/>
                                        </p:tgtEl>
                                        <p:attrNameLst>
                                          <p:attrName>ppt_x</p:attrName>
                                        </p:attrNameLst>
                                      </p:cBhvr>
                                      <p:tavLst>
                                        <p:tav tm="0">
                                          <p:val>
                                            <p:strVal val="0-#ppt_w/2"/>
                                          </p:val>
                                        </p:tav>
                                        <p:tav tm="100000">
                                          <p:val>
                                            <p:strVal val="#ppt_x"/>
                                          </p:val>
                                        </p:tav>
                                      </p:tavLst>
                                    </p:anim>
                                    <p:anim calcmode="lin" valueType="num">
                                      <p:cBhvr additive="base">
                                        <p:cTn id="25"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矩形 29699"/>
          <p:cNvSpPr>
            <a:spLocks noRot="1" noChangeArrowheads="1"/>
          </p:cNvSpPr>
          <p:nvPr/>
        </p:nvSpPr>
        <p:spPr bwMode="auto">
          <a:xfrm>
            <a:off x="1908175" y="1199470"/>
            <a:ext cx="4572000" cy="90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20000"/>
              </a:spcBef>
              <a:buClr>
                <a:schemeClr val="hlink"/>
              </a:buClr>
              <a:buSzPct val="70000"/>
              <a:buFont typeface="Wingdings" panose="05000000000000000000" pitchFamily="2" charset="2"/>
              <a:buNone/>
            </a:pPr>
            <a:r>
              <a:rPr lang="en-US" altLang="zh-CN" sz="3200" dirty="0">
                <a:solidFill>
                  <a:schemeClr val="hlink"/>
                </a:solidFill>
              </a:rPr>
              <a:t>1.2.1 </a:t>
            </a:r>
            <a:r>
              <a:rPr lang="zh-CN" altLang="en-US" sz="3200" dirty="0">
                <a:solidFill>
                  <a:schemeClr val="hlink"/>
                </a:solidFill>
              </a:rPr>
              <a:t>矩阵的概念</a:t>
            </a:r>
          </a:p>
        </p:txBody>
      </p:sp>
      <p:sp>
        <p:nvSpPr>
          <p:cNvPr id="18435" name="文本框 29700"/>
          <p:cNvSpPr txBox="1">
            <a:spLocks noChangeArrowheads="1"/>
          </p:cNvSpPr>
          <p:nvPr/>
        </p:nvSpPr>
        <p:spPr bwMode="auto">
          <a:xfrm>
            <a:off x="1763713" y="2228624"/>
            <a:ext cx="59769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buFont typeface="Wingdings" panose="05000000000000000000" pitchFamily="2" charset="2"/>
              <a:buChar char="Ø"/>
            </a:pPr>
            <a:r>
              <a:rPr lang="en-US" altLang="zh-CN" dirty="0">
                <a:latin typeface="楷体" panose="02010609060101010101" pitchFamily="49" charset="-122"/>
                <a:ea typeface="楷体" panose="02010609060101010101" pitchFamily="49" charset="-122"/>
              </a:rPr>
              <a:t> </a:t>
            </a:r>
            <a:r>
              <a:rPr lang="en-US" altLang="zh-CN" dirty="0"/>
              <a:t>    </a:t>
            </a:r>
            <a:r>
              <a:rPr lang="zh-CN" altLang="en-US" dirty="0" smtClean="0">
                <a:latin typeface="楷体" panose="02010609060101010101" pitchFamily="49" charset="-122"/>
                <a:ea typeface="楷体" panose="02010609060101010101" pitchFamily="49" charset="-122"/>
              </a:rPr>
              <a:t>矩阵的概念</a:t>
            </a:r>
            <a:r>
              <a:rPr lang="zh-CN" altLang="en-US" dirty="0">
                <a:latin typeface="楷体" panose="02010609060101010101" pitchFamily="49" charset="-122"/>
                <a:ea typeface="楷体" panose="02010609060101010101" pitchFamily="49" charset="-122"/>
              </a:rPr>
              <a:t>的引入</a:t>
            </a:r>
          </a:p>
          <a:p>
            <a:pPr>
              <a:spcBef>
                <a:spcPct val="50000"/>
              </a:spcBef>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   矩阵的定义</a:t>
            </a:r>
          </a:p>
          <a:p>
            <a:pPr>
              <a:spcBef>
                <a:spcPct val="50000"/>
              </a:spcBef>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   特殊的矩阵</a:t>
            </a:r>
          </a:p>
          <a:p>
            <a:pPr>
              <a:spcBef>
                <a:spcPct val="50000"/>
              </a:spcBef>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   矩阵与线性变换</a:t>
            </a:r>
          </a:p>
          <a:p>
            <a:pPr>
              <a:spcBef>
                <a:spcPct val="50000"/>
              </a:spcBef>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   小结与思考题</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内容占位符 23553"/>
          <p:cNvSpPr>
            <a:spLocks noGrp="1" noRot="1" noChangeArrowheads="1"/>
          </p:cNvSpPr>
          <p:nvPr>
            <p:ph idx="1"/>
          </p:nvPr>
        </p:nvSpPr>
        <p:spPr>
          <a:xfrm>
            <a:off x="604157" y="1278618"/>
            <a:ext cx="7886700" cy="4351338"/>
          </a:xfrm>
        </p:spPr>
        <p:txBody>
          <a:bodyPr/>
          <a:lstStyle/>
          <a:p>
            <a:pPr eaLnBrk="1" hangingPunct="1">
              <a:buFont typeface="Wingdings" panose="05000000000000000000" pitchFamily="2" charset="2"/>
              <a:buNone/>
            </a:pPr>
            <a:r>
              <a:rPr lang="zh-CN" altLang="en-US" b="1" dirty="0">
                <a:solidFill>
                  <a:srgbClr val="FF3300"/>
                </a:solidFill>
              </a:rPr>
              <a:t>矩阵的标准形</a:t>
            </a:r>
          </a:p>
          <a:p>
            <a:pPr eaLnBrk="1" hangingPunct="1">
              <a:buFont typeface="Wingdings" panose="05000000000000000000" pitchFamily="2" charset="2"/>
              <a:buNone/>
            </a:pPr>
            <a:r>
              <a:rPr lang="zh-CN" altLang="en-US" dirty="0"/>
              <a:t>对行最简形再施行初等</a:t>
            </a:r>
            <a:r>
              <a:rPr lang="zh-CN" altLang="en-US" sz="3600" b="1" dirty="0">
                <a:solidFill>
                  <a:srgbClr val="FF3300"/>
                </a:solidFill>
              </a:rPr>
              <a:t>列</a:t>
            </a:r>
            <a:r>
              <a:rPr lang="zh-CN" altLang="en-US" dirty="0"/>
              <a:t>变换，可变成形状更简单的矩阵，其特点为：左上角为一个单位矩阵，其余元素都为零。</a:t>
            </a:r>
          </a:p>
        </p:txBody>
      </p:sp>
      <p:graphicFrame>
        <p:nvGraphicFramePr>
          <p:cNvPr id="23555" name="对象 23554"/>
          <p:cNvGraphicFramePr/>
          <p:nvPr/>
        </p:nvGraphicFramePr>
        <p:xfrm>
          <a:off x="1066800" y="3200400"/>
          <a:ext cx="2535238" cy="2362200"/>
        </p:xfrm>
        <a:graphic>
          <a:graphicData uri="http://schemas.openxmlformats.org/presentationml/2006/ole">
            <mc:AlternateContent xmlns:mc="http://schemas.openxmlformats.org/markup-compatibility/2006">
              <mc:Choice xmlns:v="urn:schemas-microsoft-com:vml" Requires="v">
                <p:oleObj spid="_x0000_s121937" r:id="rId3" imgW="1624965" imgH="1129665" progId="Equation.3">
                  <p:embed/>
                </p:oleObj>
              </mc:Choice>
              <mc:Fallback>
                <p:oleObj r:id="rId3" imgW="1624965" imgH="1129665" progId="Equation.3">
                  <p:embed/>
                  <p:pic>
                    <p:nvPicPr>
                      <p:cNvPr id="0" name="对象 2355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00400"/>
                        <a:ext cx="25352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3556" name="对象 23555"/>
          <p:cNvGraphicFramePr/>
          <p:nvPr/>
        </p:nvGraphicFramePr>
        <p:xfrm>
          <a:off x="3581400" y="3124200"/>
          <a:ext cx="4175125" cy="2306638"/>
        </p:xfrm>
        <a:graphic>
          <a:graphicData uri="http://schemas.openxmlformats.org/presentationml/2006/ole">
            <mc:AlternateContent xmlns:mc="http://schemas.openxmlformats.org/markup-compatibility/2006">
              <mc:Choice xmlns:v="urn:schemas-microsoft-com:vml" Requires="v">
                <p:oleObj spid="_x0000_s121938" r:id="rId5" imgW="1269365" imgH="913765" progId="Equation.3">
                  <p:embed/>
                </p:oleObj>
              </mc:Choice>
              <mc:Fallback>
                <p:oleObj r:id="rId5" imgW="1269365" imgH="913765" progId="Equation.3">
                  <p:embed/>
                  <p:pic>
                    <p:nvPicPr>
                      <p:cNvPr id="0" name="对象 2355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124200"/>
                        <a:ext cx="4175125"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2" name="组合 23556"/>
          <p:cNvGrpSpPr/>
          <p:nvPr/>
        </p:nvGrpSpPr>
        <p:grpSpPr bwMode="auto">
          <a:xfrm>
            <a:off x="4953000" y="3124200"/>
            <a:ext cx="1905000" cy="1676400"/>
            <a:chOff x="3120" y="1968"/>
            <a:chExt cx="1200" cy="1056"/>
          </a:xfrm>
        </p:grpSpPr>
        <p:sp>
          <p:nvSpPr>
            <p:cNvPr id="121863" name="直接连接符 23557"/>
            <p:cNvSpPr>
              <a:spLocks noChangeShapeType="1"/>
            </p:cNvSpPr>
            <p:nvPr/>
          </p:nvSpPr>
          <p:spPr bwMode="auto">
            <a:xfrm>
              <a:off x="3120" y="3024"/>
              <a:ext cx="120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21864" name="直接连接符 23558"/>
            <p:cNvSpPr>
              <a:spLocks noChangeShapeType="1"/>
            </p:cNvSpPr>
            <p:nvPr/>
          </p:nvSpPr>
          <p:spPr bwMode="auto">
            <a:xfrm flipV="1">
              <a:off x="4320" y="1968"/>
              <a:ext cx="0" cy="1056"/>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 calcmode="lin" valueType="num">
                                      <p:cBhvr additive="base">
                                        <p:cTn id="7" dur="500" fill="hold"/>
                                        <p:tgtEl>
                                          <p:spTgt spid="2355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4">
                                            <p:txEl>
                                              <p:pRg st="1" end="1"/>
                                            </p:txEl>
                                          </p:spTgt>
                                        </p:tgtEl>
                                        <p:attrNameLst>
                                          <p:attrName>style.visibility</p:attrName>
                                        </p:attrNameLst>
                                      </p:cBhvr>
                                      <p:to>
                                        <p:strVal val="visible"/>
                                      </p:to>
                                    </p:set>
                                    <p:anim calcmode="lin" valueType="num">
                                      <p:cBhvr additive="base">
                                        <p:cTn id="13" dur="500" fill="hold"/>
                                        <p:tgtEl>
                                          <p:spTgt spid="2355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3555"/>
                                        </p:tgtEl>
                                        <p:attrNameLst>
                                          <p:attrName>style.visibility</p:attrName>
                                        </p:attrNameLst>
                                      </p:cBhvr>
                                      <p:to>
                                        <p:strVal val="visible"/>
                                      </p:to>
                                    </p:set>
                                    <p:anim calcmode="lin" valueType="num">
                                      <p:cBhvr additive="base">
                                        <p:cTn id="19" dur="500" fill="hold"/>
                                        <p:tgtEl>
                                          <p:spTgt spid="23555"/>
                                        </p:tgtEl>
                                        <p:attrNameLst>
                                          <p:attrName>ppt_x</p:attrName>
                                        </p:attrNameLst>
                                      </p:cBhvr>
                                      <p:tavLst>
                                        <p:tav tm="0">
                                          <p:val>
                                            <p:strVal val="0-#ppt_w/2"/>
                                          </p:val>
                                        </p:tav>
                                        <p:tav tm="100000">
                                          <p:val>
                                            <p:strVal val="#ppt_x"/>
                                          </p:val>
                                        </p:tav>
                                      </p:tavLst>
                                    </p:anim>
                                    <p:anim calcmode="lin" valueType="num">
                                      <p:cBhvr additive="base">
                                        <p:cTn id="20" dur="500" fill="hold"/>
                                        <p:tgtEl>
                                          <p:spTgt spid="2355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3556"/>
                                        </p:tgtEl>
                                        <p:attrNameLst>
                                          <p:attrName>style.visibility</p:attrName>
                                        </p:attrNameLst>
                                      </p:cBhvr>
                                      <p:to>
                                        <p:strVal val="visible"/>
                                      </p:to>
                                    </p:set>
                                    <p:anim calcmode="lin" valueType="num">
                                      <p:cBhvr additive="base">
                                        <p:cTn id="25" dur="500" fill="hold"/>
                                        <p:tgtEl>
                                          <p:spTgt spid="23556"/>
                                        </p:tgtEl>
                                        <p:attrNameLst>
                                          <p:attrName>ppt_x</p:attrName>
                                        </p:attrNameLst>
                                      </p:cBhvr>
                                      <p:tavLst>
                                        <p:tav tm="0">
                                          <p:val>
                                            <p:strVal val="0-#ppt_w/2"/>
                                          </p:val>
                                        </p:tav>
                                        <p:tav tm="100000">
                                          <p:val>
                                            <p:strVal val="#ppt_x"/>
                                          </p:val>
                                        </p:tav>
                                      </p:tavLst>
                                    </p:anim>
                                    <p:anim calcmode="lin" valueType="num">
                                      <p:cBhvr additive="base">
                                        <p:cTn id="26"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对象 24577"/>
          <p:cNvGraphicFramePr/>
          <p:nvPr>
            <p:extLst>
              <p:ext uri="{D42A27DB-BD31-4B8C-83A1-F6EECF244321}">
                <p14:modId xmlns:p14="http://schemas.microsoft.com/office/powerpoint/2010/main" val="2868495663"/>
              </p:ext>
            </p:extLst>
          </p:nvPr>
        </p:nvGraphicFramePr>
        <p:xfrm>
          <a:off x="498021" y="859971"/>
          <a:ext cx="7696200" cy="2282825"/>
        </p:xfrm>
        <a:graphic>
          <a:graphicData uri="http://schemas.openxmlformats.org/presentationml/2006/ole">
            <mc:AlternateContent xmlns:mc="http://schemas.openxmlformats.org/markup-compatibility/2006">
              <mc:Choice xmlns:v="urn:schemas-microsoft-com:vml" Requires="v">
                <p:oleObj spid="_x0000_s122988" r:id="rId3" imgW="3022600" imgH="977900" progId="Equation.3">
                  <p:embed/>
                </p:oleObj>
              </mc:Choice>
              <mc:Fallback>
                <p:oleObj r:id="rId3" imgW="3022600" imgH="977900" progId="Equation.3">
                  <p:embed/>
                  <p:pic>
                    <p:nvPicPr>
                      <p:cNvPr id="0" name="对象 2457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21" y="859971"/>
                        <a:ext cx="76962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 name="TextBox 3"/>
          <p:cNvSpPr txBox="1"/>
          <p:nvPr/>
        </p:nvSpPr>
        <p:spPr>
          <a:xfrm>
            <a:off x="514350" y="3239005"/>
            <a:ext cx="7870371" cy="954107"/>
          </a:xfrm>
          <a:prstGeom prst="rect">
            <a:avLst/>
          </a:prstGeom>
          <a:noFill/>
        </p:spPr>
        <p:txBody>
          <a:bodyPr wrap="square" rtlCol="0">
            <a:spAutoFit/>
          </a:bodyPr>
          <a:lstStyle/>
          <a:p>
            <a:r>
              <a:rPr lang="zh-CN" altLang="en-US" dirty="0" smtClean="0"/>
              <a:t>此标准形由</a:t>
            </a:r>
            <a:r>
              <a:rPr lang="en-US" altLang="zh-CN" i="1" dirty="0" smtClean="0"/>
              <a:t>m</a:t>
            </a:r>
            <a:r>
              <a:rPr lang="zh-CN" altLang="en-US" i="1" dirty="0" smtClean="0"/>
              <a:t>、</a:t>
            </a:r>
            <a:r>
              <a:rPr lang="en-US" altLang="zh-CN" i="1" dirty="0" smtClean="0"/>
              <a:t>n</a:t>
            </a:r>
            <a:r>
              <a:rPr lang="zh-CN" altLang="en-US" i="1" dirty="0" smtClean="0"/>
              <a:t>、</a:t>
            </a:r>
            <a:r>
              <a:rPr lang="en-US" altLang="zh-CN" i="1" dirty="0" smtClean="0"/>
              <a:t>r</a:t>
            </a:r>
            <a:r>
              <a:rPr lang="zh-CN" altLang="en-US" dirty="0" smtClean="0"/>
              <a:t>三个数完全确定。</a:t>
            </a:r>
            <a:r>
              <a:rPr lang="en-US" altLang="zh-CN" i="1" dirty="0" smtClean="0"/>
              <a:t>r</a:t>
            </a:r>
            <a:r>
              <a:rPr lang="zh-CN" altLang="en-US" dirty="0" smtClean="0"/>
              <a:t>就是行阶梯矩阵中非零行的行数。</a:t>
            </a:r>
            <a:endParaRPr lang="zh-CN" altLang="en-US" dirty="0"/>
          </a:p>
        </p:txBody>
      </p:sp>
      <p:sp>
        <p:nvSpPr>
          <p:cNvPr id="5" name="TextBox 4"/>
          <p:cNvSpPr txBox="1"/>
          <p:nvPr/>
        </p:nvSpPr>
        <p:spPr>
          <a:xfrm>
            <a:off x="514350" y="4514850"/>
            <a:ext cx="8196943" cy="954107"/>
          </a:xfrm>
          <a:prstGeom prst="rect">
            <a:avLst/>
          </a:prstGeom>
          <a:noFill/>
        </p:spPr>
        <p:txBody>
          <a:bodyPr wrap="square" rtlCol="0">
            <a:spAutoFit/>
          </a:bodyPr>
          <a:lstStyle/>
          <a:p>
            <a:r>
              <a:rPr lang="zh-CN" altLang="en-US" dirty="0" smtClean="0"/>
              <a:t>所有与</a:t>
            </a:r>
            <a:r>
              <a:rPr lang="en-US" altLang="zh-CN" dirty="0" smtClean="0"/>
              <a:t>A</a:t>
            </a:r>
            <a:r>
              <a:rPr lang="zh-CN" altLang="en-US" dirty="0" smtClean="0"/>
              <a:t>等价的矩阵组成的一个集合，成为等价类，标准形</a:t>
            </a:r>
            <a:r>
              <a:rPr lang="en-US" altLang="zh-CN" dirty="0" smtClean="0"/>
              <a:t>F</a:t>
            </a:r>
            <a:r>
              <a:rPr lang="zh-CN" altLang="en-US" dirty="0" smtClean="0"/>
              <a:t>是这个等价类中形状最简单的矩阵。</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0-#ppt_w/2"/>
                                          </p:val>
                                        </p:tav>
                                        <p:tav tm="100000">
                                          <p:val>
                                            <p:strVal val="#ppt_x"/>
                                          </p:val>
                                        </p:tav>
                                      </p:tavLst>
                                    </p:anim>
                                    <p:anim calcmode="lin" valueType="num">
                                      <p:cBhvr additive="base">
                                        <p:cTn id="8" dur="500" fill="hold"/>
                                        <p:tgtEl>
                                          <p:spTgt spid="245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对象 25601"/>
          <p:cNvGraphicFramePr/>
          <p:nvPr>
            <p:extLst>
              <p:ext uri="{D42A27DB-BD31-4B8C-83A1-F6EECF244321}">
                <p14:modId xmlns:p14="http://schemas.microsoft.com/office/powerpoint/2010/main" val="3381707405"/>
              </p:ext>
            </p:extLst>
          </p:nvPr>
        </p:nvGraphicFramePr>
        <p:xfrm>
          <a:off x="473529" y="849086"/>
          <a:ext cx="7168243" cy="2844800"/>
        </p:xfrm>
        <a:graphic>
          <a:graphicData uri="http://schemas.openxmlformats.org/presentationml/2006/ole">
            <mc:AlternateContent xmlns:mc="http://schemas.openxmlformats.org/markup-compatibility/2006">
              <mc:Choice xmlns:v="urn:schemas-microsoft-com:vml" Requires="v">
                <p:oleObj spid="_x0000_s123981" r:id="rId3" imgW="3327400" imgH="1625600" progId="Equation.3">
                  <p:embed/>
                </p:oleObj>
              </mc:Choice>
              <mc:Fallback>
                <p:oleObj r:id="rId3" imgW="3327400" imgH="1625600" progId="Equation.3">
                  <p:embed/>
                  <p:pic>
                    <p:nvPicPr>
                      <p:cNvPr id="0" name="对象 2560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529" y="849086"/>
                        <a:ext cx="7168243" cy="2844800"/>
                      </a:xfrm>
                      <a:prstGeom prst="rect">
                        <a:avLst/>
                      </a:prstGeom>
                      <a:noFill/>
                      <a:ln>
                        <a:noFill/>
                      </a:ln>
                      <a:extLst/>
                    </p:spPr>
                  </p:pic>
                </p:oleObj>
              </mc:Fallback>
            </mc:AlternateContent>
          </a:graphicData>
        </a:graphic>
      </p:graphicFrame>
      <p:graphicFrame>
        <p:nvGraphicFramePr>
          <p:cNvPr id="25603" name="对象 25602"/>
          <p:cNvGraphicFramePr/>
          <p:nvPr>
            <p:extLst>
              <p:ext uri="{D42A27DB-BD31-4B8C-83A1-F6EECF244321}">
                <p14:modId xmlns:p14="http://schemas.microsoft.com/office/powerpoint/2010/main" val="4215797361"/>
              </p:ext>
            </p:extLst>
          </p:nvPr>
        </p:nvGraphicFramePr>
        <p:xfrm>
          <a:off x="367393" y="3763736"/>
          <a:ext cx="8319407" cy="1766434"/>
        </p:xfrm>
        <a:graphic>
          <a:graphicData uri="http://schemas.openxmlformats.org/presentationml/2006/ole">
            <mc:AlternateContent xmlns:mc="http://schemas.openxmlformats.org/markup-compatibility/2006">
              <mc:Choice xmlns:v="urn:schemas-microsoft-com:vml" Requires="v">
                <p:oleObj spid="_x0000_s123982" r:id="rId5" imgW="3949700" imgH="914400" progId="Equation.3">
                  <p:embed/>
                </p:oleObj>
              </mc:Choice>
              <mc:Fallback>
                <p:oleObj r:id="rId5" imgW="3949700" imgH="914400" progId="Equation.3">
                  <p:embed/>
                  <p:pic>
                    <p:nvPicPr>
                      <p:cNvPr id="0" name="对象 2560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393" y="3763736"/>
                        <a:ext cx="8319407" cy="1766434"/>
                      </a:xfrm>
                      <a:prstGeom prst="rect">
                        <a:avLst/>
                      </a:prstGeom>
                      <a:noFill/>
                      <a:ln>
                        <a:noFill/>
                      </a:ln>
                      <a:extLst/>
                    </p:spPr>
                  </p:pic>
                </p:oleObj>
              </mc:Fallback>
            </mc:AlternateContent>
          </a:graphicData>
        </a:graphic>
      </p:graphicFrame>
      <p:sp>
        <p:nvSpPr>
          <p:cNvPr id="25605" name="矩形标注 25604" descr="栎木"/>
          <p:cNvSpPr>
            <a:spLocks noChangeArrowheads="1"/>
          </p:cNvSpPr>
          <p:nvPr/>
        </p:nvSpPr>
        <p:spPr bwMode="auto">
          <a:xfrm>
            <a:off x="3200400" y="5489122"/>
            <a:ext cx="2286000" cy="609600"/>
          </a:xfrm>
          <a:prstGeom prst="wedgeRectCallout">
            <a:avLst>
              <a:gd name="adj1" fmla="val 60417"/>
              <a:gd name="adj2" fmla="val -102866"/>
            </a:avLst>
          </a:prstGeom>
          <a:blipFill dpi="0" rotWithShape="0">
            <a:blip r:embed="rId7"/>
            <a:srcRect/>
            <a:tile tx="0" ty="0" sx="100000" sy="100000" flip="none" algn="tl"/>
          </a:blipFill>
          <a:ln w="9525">
            <a:solidFill>
              <a:schemeClr val="tx1"/>
            </a:solidFill>
            <a:miter lim="800000"/>
          </a:ln>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2400" dirty="0">
                <a:solidFill>
                  <a:srgbClr val="FFFF00"/>
                </a:solidFill>
                <a:latin typeface="Times New Roman" panose="02020603050405020304" pitchFamily="18" charset="0"/>
              </a:rPr>
              <a:t>行阶梯形矩阵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5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56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animEffect transition="in" filter="wipe(left)">
                                      <p:cBhvr>
                                        <p:cTn id="15"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bldLvl="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对象 26625"/>
          <p:cNvGraphicFramePr/>
          <p:nvPr>
            <p:extLst>
              <p:ext uri="{D42A27DB-BD31-4B8C-83A1-F6EECF244321}">
                <p14:modId xmlns:p14="http://schemas.microsoft.com/office/powerpoint/2010/main" val="489786485"/>
              </p:ext>
            </p:extLst>
          </p:nvPr>
        </p:nvGraphicFramePr>
        <p:xfrm>
          <a:off x="457200" y="840921"/>
          <a:ext cx="7919357" cy="2383292"/>
        </p:xfrm>
        <a:graphic>
          <a:graphicData uri="http://schemas.openxmlformats.org/presentationml/2006/ole">
            <mc:AlternateContent xmlns:mc="http://schemas.openxmlformats.org/markup-compatibility/2006">
              <mc:Choice xmlns:v="urn:schemas-microsoft-com:vml" Requires="v">
                <p:oleObj spid="_x0000_s125004" r:id="rId3" imgW="3517900" imgH="1193800" progId="Equation.3">
                  <p:embed/>
                </p:oleObj>
              </mc:Choice>
              <mc:Fallback>
                <p:oleObj r:id="rId3" imgW="3517900" imgH="1193800" progId="Equation.3">
                  <p:embed/>
                  <p:pic>
                    <p:nvPicPr>
                      <p:cNvPr id="0" name="对象 2662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840921"/>
                        <a:ext cx="7919357" cy="2383292"/>
                      </a:xfrm>
                      <a:prstGeom prst="rect">
                        <a:avLst/>
                      </a:prstGeom>
                      <a:noFill/>
                      <a:ln>
                        <a:noFill/>
                      </a:ln>
                      <a:extLst/>
                    </p:spPr>
                  </p:pic>
                </p:oleObj>
              </mc:Fallback>
            </mc:AlternateContent>
          </a:graphicData>
        </a:graphic>
      </p:graphicFrame>
      <p:graphicFrame>
        <p:nvGraphicFramePr>
          <p:cNvPr id="26627" name="对象 26626"/>
          <p:cNvGraphicFramePr/>
          <p:nvPr>
            <p:extLst>
              <p:ext uri="{D42A27DB-BD31-4B8C-83A1-F6EECF244321}">
                <p14:modId xmlns:p14="http://schemas.microsoft.com/office/powerpoint/2010/main" val="1443930713"/>
              </p:ext>
            </p:extLst>
          </p:nvPr>
        </p:nvGraphicFramePr>
        <p:xfrm>
          <a:off x="536121" y="3388178"/>
          <a:ext cx="6868886" cy="2369457"/>
        </p:xfrm>
        <a:graphic>
          <a:graphicData uri="http://schemas.openxmlformats.org/presentationml/2006/ole">
            <mc:AlternateContent xmlns:mc="http://schemas.openxmlformats.org/markup-compatibility/2006">
              <mc:Choice xmlns:v="urn:schemas-microsoft-com:vml" Requires="v">
                <p:oleObj spid="_x0000_s125005" r:id="rId5" imgW="2590800" imgH="914400" progId="Equation.3">
                  <p:embed/>
                </p:oleObj>
              </mc:Choice>
              <mc:Fallback>
                <p:oleObj r:id="rId5" imgW="2590800" imgH="914400" progId="Equation.3">
                  <p:embed/>
                  <p:pic>
                    <p:nvPicPr>
                      <p:cNvPr id="0" name="对象 2662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121" y="3388178"/>
                        <a:ext cx="6868886" cy="2369457"/>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2000" fill="hold"/>
                                        <p:tgtEl>
                                          <p:spTgt spid="26626"/>
                                        </p:tgtEl>
                                        <p:attrNameLst>
                                          <p:attrName>ppt_x</p:attrName>
                                        </p:attrNameLst>
                                      </p:cBhvr>
                                      <p:tavLst>
                                        <p:tav tm="0">
                                          <p:val>
                                            <p:strVal val="#ppt_x"/>
                                          </p:val>
                                        </p:tav>
                                        <p:tav tm="100000">
                                          <p:val>
                                            <p:strVal val="#ppt_x"/>
                                          </p:val>
                                        </p:tav>
                                      </p:tavLst>
                                    </p:anim>
                                    <p:anim calcmode="lin" valueType="num">
                                      <p:cBhvr additive="base">
                                        <p:cTn id="8" dur="2000" fill="hold"/>
                                        <p:tgtEl>
                                          <p:spTgt spid="266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gtEl>
                                        <p:attrNameLst>
                                          <p:attrName>style.visibility</p:attrName>
                                        </p:attrNameLst>
                                      </p:cBhvr>
                                      <p:to>
                                        <p:strVal val="visible"/>
                                      </p:to>
                                    </p:set>
                                    <p:anim calcmode="lin" valueType="num">
                                      <p:cBhvr additive="base">
                                        <p:cTn id="13" dur="2000" fill="hold"/>
                                        <p:tgtEl>
                                          <p:spTgt spid="26627"/>
                                        </p:tgtEl>
                                        <p:attrNameLst>
                                          <p:attrName>ppt_x</p:attrName>
                                        </p:attrNameLst>
                                      </p:cBhvr>
                                      <p:tavLst>
                                        <p:tav tm="0">
                                          <p:val>
                                            <p:strVal val="#ppt_x"/>
                                          </p:val>
                                        </p:tav>
                                        <p:tav tm="100000">
                                          <p:val>
                                            <p:strVal val="#ppt_x"/>
                                          </p:val>
                                        </p:tav>
                                      </p:tavLst>
                                    </p:anim>
                                    <p:anim calcmode="lin" valueType="num">
                                      <p:cBhvr additive="base">
                                        <p:cTn id="14" dur="2000" fill="hold"/>
                                        <p:tgtEl>
                                          <p:spTgt spid="26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标题 27649"/>
          <p:cNvSpPr>
            <a:spLocks noGrp="1" noRot="1" noChangeArrowheads="1"/>
          </p:cNvSpPr>
          <p:nvPr>
            <p:ph type="title"/>
          </p:nvPr>
        </p:nvSpPr>
        <p:spPr>
          <a:xfrm>
            <a:off x="617537" y="691697"/>
            <a:ext cx="7886700" cy="1047296"/>
          </a:xfrm>
        </p:spPr>
        <p:txBody>
          <a:bodyPr/>
          <a:lstStyle/>
          <a:p>
            <a:pPr eaLnBrk="1" hangingPunct="1"/>
            <a:r>
              <a:rPr lang="zh-CN" altLang="en-US" sz="3200" b="1" dirty="0">
                <a:latin typeface="黑体" pitchFamily="49" charset="-122"/>
                <a:ea typeface="黑体" pitchFamily="49" charset="-122"/>
              </a:rPr>
              <a:t>二、初等矩阵</a:t>
            </a:r>
          </a:p>
        </p:txBody>
      </p:sp>
      <p:sp>
        <p:nvSpPr>
          <p:cNvPr id="27651" name="内容占位符 27650"/>
          <p:cNvSpPr>
            <a:spLocks noGrp="1" noRot="1" noChangeArrowheads="1"/>
          </p:cNvSpPr>
          <p:nvPr>
            <p:ph idx="1"/>
          </p:nvPr>
        </p:nvSpPr>
        <p:spPr/>
        <p:txBody>
          <a:bodyPr/>
          <a:lstStyle/>
          <a:p>
            <a:pPr eaLnBrk="1" hangingPunct="1">
              <a:buFont typeface="Wingdings" panose="05000000000000000000" pitchFamily="2" charset="2"/>
              <a:buNone/>
            </a:pPr>
            <a:r>
              <a:rPr lang="en-US" altLang="zh-CN" sz="2800" dirty="0"/>
              <a:t>    </a:t>
            </a:r>
            <a:r>
              <a:rPr lang="zh-CN" altLang="en-US" sz="2800" dirty="0" smtClean="0"/>
              <a:t>矩阵</a:t>
            </a:r>
            <a:r>
              <a:rPr lang="zh-CN" altLang="en-US" sz="2800" dirty="0"/>
              <a:t>的初等变换是矩阵的一种最基本</a:t>
            </a:r>
            <a:r>
              <a:rPr lang="zh-CN" altLang="en-US" sz="2800" dirty="0" smtClean="0"/>
              <a:t>的运算</a:t>
            </a:r>
            <a:r>
              <a:rPr lang="zh-CN" altLang="en-US" sz="2800" dirty="0"/>
              <a:t>。为此要介绍初等矩阵的概念</a:t>
            </a:r>
            <a:r>
              <a:rPr lang="en-US" altLang="zh-CN" sz="2800" dirty="0"/>
              <a:t>,</a:t>
            </a:r>
            <a:r>
              <a:rPr lang="zh-CN" altLang="en-US" sz="2800" dirty="0"/>
              <a:t>并把矩阵的初等变换用矩阵 的乘法表示出来。</a:t>
            </a:r>
          </a:p>
        </p:txBody>
      </p:sp>
      <p:sp>
        <p:nvSpPr>
          <p:cNvPr id="27652" name="文本框 27651"/>
          <p:cNvSpPr txBox="1">
            <a:spLocks noChangeArrowheads="1"/>
          </p:cNvSpPr>
          <p:nvPr/>
        </p:nvSpPr>
        <p:spPr bwMode="auto">
          <a:xfrm>
            <a:off x="914400" y="3124200"/>
            <a:ext cx="77962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71880" indent="-1071880">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i="1">
                <a:solidFill>
                  <a:srgbClr val="FF3300"/>
                </a:solidFill>
                <a:latin typeface="Times New Roman" panose="02020603050405020304" pitchFamily="18" charset="0"/>
              </a:rPr>
              <a:t>定义</a:t>
            </a:r>
            <a:r>
              <a:rPr lang="en-US" altLang="zh-CN" i="1">
                <a:solidFill>
                  <a:srgbClr val="FF3300"/>
                </a:solidFill>
                <a:latin typeface="Times New Roman" panose="02020603050405020304" pitchFamily="18" charset="0"/>
              </a:rPr>
              <a:t>2</a:t>
            </a:r>
            <a:r>
              <a:rPr lang="en-US" altLang="zh-CN" i="1">
                <a:latin typeface="Times New Roman" panose="02020603050405020304" pitchFamily="18" charset="0"/>
              </a:rPr>
              <a:t>   </a:t>
            </a:r>
            <a:r>
              <a:rPr lang="zh-CN" altLang="en-US">
                <a:latin typeface="Times New Roman" panose="02020603050405020304" pitchFamily="18" charset="0"/>
              </a:rPr>
              <a:t>由单位矩阵经过</a:t>
            </a:r>
            <a:r>
              <a:rPr lang="zh-CN" altLang="en-US" i="1">
                <a:solidFill>
                  <a:srgbClr val="FF3300"/>
                </a:solidFill>
                <a:latin typeface="Times New Roman" panose="02020603050405020304" pitchFamily="18" charset="0"/>
              </a:rPr>
              <a:t>一次</a:t>
            </a:r>
            <a:r>
              <a:rPr lang="zh-CN" altLang="en-US">
                <a:latin typeface="Times New Roman" panose="02020603050405020304" pitchFamily="18" charset="0"/>
              </a:rPr>
              <a:t>初等变换而得到的矩     阵称为</a:t>
            </a:r>
            <a:r>
              <a:rPr lang="zh-CN" altLang="en-US" i="1">
                <a:solidFill>
                  <a:srgbClr val="FF3300"/>
                </a:solidFill>
                <a:latin typeface="Times New Roman" panose="02020603050405020304" pitchFamily="18" charset="0"/>
              </a:rPr>
              <a:t>初等矩阵</a:t>
            </a:r>
            <a:r>
              <a:rPr lang="zh-CN" altLang="en-US" i="1">
                <a:latin typeface="Times New Roman" panose="02020603050405020304" pitchFamily="18" charset="0"/>
              </a:rPr>
              <a:t>。</a:t>
            </a:r>
          </a:p>
        </p:txBody>
      </p:sp>
      <p:sp>
        <p:nvSpPr>
          <p:cNvPr id="27653" name="文本框 27652"/>
          <p:cNvSpPr txBox="1">
            <a:spLocks noChangeArrowheads="1"/>
          </p:cNvSpPr>
          <p:nvPr/>
        </p:nvSpPr>
        <p:spPr bwMode="auto">
          <a:xfrm>
            <a:off x="954087" y="4310743"/>
            <a:ext cx="7366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solidFill>
                  <a:srgbClr val="FF3300"/>
                </a:solidFill>
                <a:latin typeface="Times New Roman" panose="02020603050405020304" pitchFamily="18" charset="0"/>
              </a:rPr>
              <a:t>初等矩阵都是方阵</a:t>
            </a:r>
            <a:r>
              <a:rPr lang="en-US" altLang="zh-CN" dirty="0">
                <a:solidFill>
                  <a:srgbClr val="FF3300"/>
                </a:solidFill>
                <a:latin typeface="Times New Roman" panose="02020603050405020304" pitchFamily="18" charset="0"/>
              </a:rPr>
              <a:t>,</a:t>
            </a:r>
            <a:r>
              <a:rPr lang="zh-CN" altLang="en-US" dirty="0">
                <a:solidFill>
                  <a:srgbClr val="FF3300"/>
                </a:solidFill>
                <a:latin typeface="Times New Roman" panose="02020603050405020304" pitchFamily="18" charset="0"/>
              </a:rPr>
              <a:t>它有三种类型</a:t>
            </a:r>
            <a:r>
              <a:rPr lang="en-US" altLang="zh-CN" dirty="0">
                <a:solidFill>
                  <a:srgbClr val="FF3300"/>
                </a:solidFill>
                <a:latin typeface="Times New Roman" panose="02020603050405020304" pitchFamily="18" charset="0"/>
              </a:rPr>
              <a:t>:</a:t>
            </a:r>
          </a:p>
        </p:txBody>
      </p:sp>
      <p:sp>
        <p:nvSpPr>
          <p:cNvPr id="27654" name="文本框 27653"/>
          <p:cNvSpPr txBox="1">
            <a:spLocks noChangeArrowheads="1"/>
          </p:cNvSpPr>
          <p:nvPr/>
        </p:nvSpPr>
        <p:spPr bwMode="auto">
          <a:xfrm>
            <a:off x="914400" y="4923064"/>
            <a:ext cx="72929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dirty="0">
                <a:solidFill>
                  <a:srgbClr val="FF3300"/>
                </a:solidFill>
                <a:latin typeface="Times New Roman" panose="02020603050405020304" pitchFamily="18" charset="0"/>
              </a:rPr>
              <a:t>1.  </a:t>
            </a:r>
            <a:r>
              <a:rPr lang="zh-CN" altLang="en-US" dirty="0">
                <a:solidFill>
                  <a:srgbClr val="FF3300"/>
                </a:solidFill>
                <a:latin typeface="Times New Roman" panose="02020603050405020304" pitchFamily="18" charset="0"/>
              </a:rPr>
              <a:t>第一类初等矩阵</a:t>
            </a:r>
            <a:r>
              <a:rPr lang="zh-CN" altLang="en-US" dirty="0">
                <a:latin typeface="Times New Roman" panose="02020603050405020304" pitchFamily="18" charset="0"/>
              </a:rPr>
              <a:t>   对调单位矩阵</a:t>
            </a:r>
            <a:r>
              <a:rPr lang="en-US" altLang="zh-CN" i="1" dirty="0">
                <a:latin typeface="Times New Roman" panose="02020603050405020304" pitchFamily="18" charset="0"/>
              </a:rPr>
              <a:t>E</a:t>
            </a:r>
            <a:r>
              <a:rPr lang="zh-CN" altLang="en-US" dirty="0">
                <a:latin typeface="Times New Roman" panose="02020603050405020304" pitchFamily="18" charset="0"/>
              </a:rPr>
              <a:t>的第</a:t>
            </a:r>
            <a:r>
              <a:rPr lang="en-US" altLang="zh-CN" i="1" dirty="0" err="1">
                <a:latin typeface="Times New Roman" panose="02020603050405020304" pitchFamily="18" charset="0"/>
              </a:rPr>
              <a:t>i</a:t>
            </a:r>
            <a:r>
              <a:rPr lang="en-US" altLang="zh-CN" dirty="0" err="1">
                <a:latin typeface="Times New Roman" panose="02020603050405020304" pitchFamily="18" charset="0"/>
              </a:rPr>
              <a:t>,</a:t>
            </a:r>
            <a:r>
              <a:rPr lang="en-US" altLang="zh-CN" i="1" dirty="0" err="1">
                <a:latin typeface="Times New Roman" panose="02020603050405020304" pitchFamily="18" charset="0"/>
              </a:rPr>
              <a:t>j</a:t>
            </a:r>
            <a:r>
              <a:rPr lang="zh-CN" altLang="en-US" dirty="0">
                <a:latin typeface="Times New Roman" panose="02020603050405020304" pitchFamily="18" charset="0"/>
              </a:rPr>
              <a:t>两行或两列后得到的初等矩阵，记作</a:t>
            </a:r>
            <a:r>
              <a:rPr lang="en-US" altLang="zh-CN" i="1" dirty="0">
                <a:latin typeface="Times New Roman" panose="02020603050405020304" pitchFamily="18" charset="0"/>
              </a:rPr>
              <a:t>E</a:t>
            </a:r>
            <a:r>
              <a:rPr lang="en-US" altLang="zh-CN" dirty="0">
                <a:latin typeface="Times New Roman" panose="02020603050405020304" pitchFamily="18" charset="0"/>
              </a:rPr>
              <a:t>(</a:t>
            </a:r>
            <a:r>
              <a:rPr lang="en-US" altLang="zh-CN" i="1" dirty="0">
                <a:latin typeface="Times New Roman" panose="02020603050405020304" pitchFamily="18" charset="0"/>
              </a:rPr>
              <a:t>i</a:t>
            </a:r>
            <a:r>
              <a:rPr lang="zh-CN" altLang="en-US" dirty="0">
                <a:latin typeface="Times New Roman" panose="02020603050405020304" pitchFamily="18" charset="0"/>
              </a:rPr>
              <a:t>，</a:t>
            </a:r>
            <a:r>
              <a:rPr lang="en-US" altLang="zh-CN" i="1" dirty="0">
                <a:latin typeface="Times New Roman" panose="02020603050405020304" pitchFamily="18" charset="0"/>
              </a:rPr>
              <a:t>j</a:t>
            </a:r>
            <a:r>
              <a:rPr lang="en-US" altLang="zh-CN" dirty="0">
                <a:latin typeface="Times New Roman" panose="02020603050405020304" pitchFamily="18" charset="0"/>
              </a:rPr>
              <a:t>),</a:t>
            </a:r>
            <a:r>
              <a:rPr lang="zh-CN" altLang="en-US" dirty="0">
                <a:latin typeface="Times New Roman" panose="02020603050405020304" pitchFamily="18" charset="0"/>
              </a:rPr>
              <a:t>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7652"/>
                                        </p:tgtEl>
                                        <p:attrNameLst>
                                          <p:attrName>style.visibility</p:attrName>
                                        </p:attrNameLst>
                                      </p:cBhvr>
                                      <p:to>
                                        <p:strVal val="visible"/>
                                      </p:to>
                                    </p:set>
                                    <p:anim calcmode="lin" valueType="num">
                                      <p:cBhvr additive="base">
                                        <p:cTn id="11" dur="500" fill="hold"/>
                                        <p:tgtEl>
                                          <p:spTgt spid="27652"/>
                                        </p:tgtEl>
                                        <p:attrNameLst>
                                          <p:attrName>ppt_x</p:attrName>
                                        </p:attrNameLst>
                                      </p:cBhvr>
                                      <p:tavLst>
                                        <p:tav tm="0">
                                          <p:val>
                                            <p:strVal val="0-#ppt_w/2"/>
                                          </p:val>
                                        </p:tav>
                                        <p:tav tm="100000">
                                          <p:val>
                                            <p:strVal val="#ppt_x"/>
                                          </p:val>
                                        </p:tav>
                                      </p:tavLst>
                                    </p:anim>
                                    <p:anim calcmode="lin" valueType="num">
                                      <p:cBhvr additive="base">
                                        <p:cTn id="12"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7653"/>
                                        </p:tgtEl>
                                        <p:attrNameLst>
                                          <p:attrName>style.visibility</p:attrName>
                                        </p:attrNameLst>
                                      </p:cBhvr>
                                      <p:to>
                                        <p:strVal val="visible"/>
                                      </p:to>
                                    </p:set>
                                    <p:anim calcmode="lin" valueType="num">
                                      <p:cBhvr additive="base">
                                        <p:cTn id="17" dur="500" fill="hold"/>
                                        <p:tgtEl>
                                          <p:spTgt spid="27653"/>
                                        </p:tgtEl>
                                        <p:attrNameLst>
                                          <p:attrName>ppt_x</p:attrName>
                                        </p:attrNameLst>
                                      </p:cBhvr>
                                      <p:tavLst>
                                        <p:tav tm="0">
                                          <p:val>
                                            <p:strVal val="1+#ppt_w/2"/>
                                          </p:val>
                                        </p:tav>
                                        <p:tav tm="100000">
                                          <p:val>
                                            <p:strVal val="#ppt_x"/>
                                          </p:val>
                                        </p:tav>
                                      </p:tavLst>
                                    </p:anim>
                                    <p:anim calcmode="lin" valueType="num">
                                      <p:cBhvr additive="base">
                                        <p:cTn id="18" dur="500" fill="hold"/>
                                        <p:tgtEl>
                                          <p:spTgt spid="2765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7654"/>
                                        </p:tgtEl>
                                        <p:attrNameLst>
                                          <p:attrName>style.visibility</p:attrName>
                                        </p:attrNameLst>
                                      </p:cBhvr>
                                      <p:to>
                                        <p:strVal val="visible"/>
                                      </p:to>
                                    </p:set>
                                    <p:anim calcmode="lin" valueType="num">
                                      <p:cBhvr additive="base">
                                        <p:cTn id="23" dur="500" fill="hold"/>
                                        <p:tgtEl>
                                          <p:spTgt spid="27654"/>
                                        </p:tgtEl>
                                        <p:attrNameLst>
                                          <p:attrName>ppt_x</p:attrName>
                                        </p:attrNameLst>
                                      </p:cBhvr>
                                      <p:tavLst>
                                        <p:tav tm="0">
                                          <p:val>
                                            <p:strVal val="#ppt_x"/>
                                          </p:val>
                                        </p:tav>
                                        <p:tav tm="100000">
                                          <p:val>
                                            <p:strVal val="#ppt_x"/>
                                          </p:val>
                                        </p:tav>
                                      </p:tavLst>
                                    </p:anim>
                                    <p:anim calcmode="lin" valueType="num">
                                      <p:cBhvr additive="base">
                                        <p:cTn id="24"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2" grpId="0"/>
      <p:bldP spid="27653" grpId="0"/>
      <p:bldP spid="2765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对象 28673"/>
          <p:cNvGraphicFramePr/>
          <p:nvPr/>
        </p:nvGraphicFramePr>
        <p:xfrm>
          <a:off x="457200" y="762000"/>
          <a:ext cx="7680325" cy="5286375"/>
        </p:xfrm>
        <a:graphic>
          <a:graphicData uri="http://schemas.openxmlformats.org/presentationml/2006/ole">
            <mc:AlternateContent xmlns:mc="http://schemas.openxmlformats.org/markup-compatibility/2006">
              <mc:Choice xmlns:v="urn:schemas-microsoft-com:vml" Requires="v">
                <p:oleObj spid="_x0000_s127017" r:id="rId3" imgW="3086100" imgH="2514600" progId="Equation.3">
                  <p:embed/>
                </p:oleObj>
              </mc:Choice>
              <mc:Fallback>
                <p:oleObj r:id="rId3" imgW="3086100" imgH="2514600" progId="Equation.3">
                  <p:embed/>
                  <p:pic>
                    <p:nvPicPr>
                      <p:cNvPr id="0" name="对象 2867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62000"/>
                        <a:ext cx="768032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8675" name="左箭头 28674"/>
          <p:cNvSpPr>
            <a:spLocks noChangeArrowheads="1"/>
          </p:cNvSpPr>
          <p:nvPr/>
        </p:nvSpPr>
        <p:spPr bwMode="auto">
          <a:xfrm>
            <a:off x="6858000" y="2060575"/>
            <a:ext cx="1905000" cy="835025"/>
          </a:xfrm>
          <a:prstGeom prst="leftArrow">
            <a:avLst>
              <a:gd name="adj1" fmla="val 50000"/>
              <a:gd name="adj2" fmla="val 29890"/>
            </a:avLst>
          </a:prstGeom>
          <a:solidFill>
            <a:schemeClr val="bg1"/>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a:latin typeface="Times New Roman" panose="02020603050405020304" pitchFamily="18" charset="0"/>
              </a:rPr>
              <a:t>第 </a:t>
            </a:r>
            <a:r>
              <a:rPr lang="en-US" altLang="zh-CN" i="1">
                <a:latin typeface="Times New Roman" panose="02020603050405020304" pitchFamily="18" charset="0"/>
              </a:rPr>
              <a:t>i </a:t>
            </a:r>
            <a:r>
              <a:rPr lang="zh-CN" altLang="en-US">
                <a:latin typeface="Times New Roman" panose="02020603050405020304" pitchFamily="18" charset="0"/>
              </a:rPr>
              <a:t>行</a:t>
            </a:r>
          </a:p>
        </p:txBody>
      </p:sp>
      <p:sp>
        <p:nvSpPr>
          <p:cNvPr id="28676" name="左箭头 28675"/>
          <p:cNvSpPr>
            <a:spLocks noChangeArrowheads="1"/>
          </p:cNvSpPr>
          <p:nvPr/>
        </p:nvSpPr>
        <p:spPr bwMode="auto">
          <a:xfrm>
            <a:off x="7315200" y="3898900"/>
            <a:ext cx="1447800" cy="901700"/>
          </a:xfrm>
          <a:prstGeom prst="leftArrow">
            <a:avLst>
              <a:gd name="adj1" fmla="val 50000"/>
              <a:gd name="adj2" fmla="val 21037"/>
            </a:avLst>
          </a:prstGeom>
          <a:solidFill>
            <a:schemeClr val="bg1"/>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2400">
                <a:latin typeface="Times New Roman" panose="02020603050405020304" pitchFamily="18" charset="0"/>
              </a:rPr>
              <a:t>第 </a:t>
            </a:r>
            <a:r>
              <a:rPr lang="en-US" altLang="zh-CN" sz="2400" i="1">
                <a:latin typeface="Times New Roman" panose="02020603050405020304" pitchFamily="18" charset="0"/>
              </a:rPr>
              <a:t>j </a:t>
            </a:r>
            <a:r>
              <a:rPr lang="zh-CN" altLang="en-US" sz="2400">
                <a:latin typeface="Times New Roman" panose="02020603050405020304" pitchFamily="18" charset="0"/>
              </a:rPr>
              <a:t>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0-#ppt_w/2"/>
                                          </p:val>
                                        </p:tav>
                                        <p:tav tm="100000">
                                          <p:val>
                                            <p:strVal val="#ppt_x"/>
                                          </p:val>
                                        </p:tav>
                                      </p:tavLst>
                                    </p:anim>
                                    <p:anim calcmode="lin" valueType="num">
                                      <p:cBhvr additive="base">
                                        <p:cTn id="8" dur="500" fill="hold"/>
                                        <p:tgtEl>
                                          <p:spTgt spid="286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8675"/>
                                        </p:tgtEl>
                                        <p:attrNameLst>
                                          <p:attrName>style.visibility</p:attrName>
                                        </p:attrNameLst>
                                      </p:cBhvr>
                                      <p:to>
                                        <p:strVal val="visible"/>
                                      </p:to>
                                    </p:set>
                                    <p:animEffect transition="in" filter="wipe(right)">
                                      <p:cBhvr>
                                        <p:cTn id="13" dur="500"/>
                                        <p:tgtEl>
                                          <p:spTgt spid="28675"/>
                                        </p:tgtEl>
                                      </p:cBhvr>
                                    </p:animEffect>
                                  </p:childTnLst>
                                </p:cTn>
                              </p:par>
                            </p:childTnLst>
                          </p:cTn>
                        </p:par>
                        <p:par>
                          <p:cTn id="14" fill="hold">
                            <p:stCondLst>
                              <p:cond delay="500"/>
                            </p:stCondLst>
                            <p:childTnLst>
                              <p:par>
                                <p:cTn id="15" presetID="22" presetClass="entr" presetSubtype="2" fill="hold" grpId="0" nodeType="afterEffect">
                                  <p:stCondLst>
                                    <p:cond delay="0"/>
                                  </p:stCondLst>
                                  <p:childTnLst>
                                    <p:set>
                                      <p:cBhvr>
                                        <p:cTn id="16" dur="1" fill="hold">
                                          <p:stCondLst>
                                            <p:cond delay="0"/>
                                          </p:stCondLst>
                                        </p:cTn>
                                        <p:tgtEl>
                                          <p:spTgt spid="28676"/>
                                        </p:tgtEl>
                                        <p:attrNameLst>
                                          <p:attrName>style.visibility</p:attrName>
                                        </p:attrNameLst>
                                      </p:cBhvr>
                                      <p:to>
                                        <p:strVal val="visible"/>
                                      </p:to>
                                    </p:set>
                                    <p:animEffect transition="in" filter="wipe(right)">
                                      <p:cBhvr>
                                        <p:cTn id="1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ldLvl="0" animBg="1"/>
      <p:bldP spid="28676" grpId="0" bldLvl="0" animBg="1"/>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内容占位符 29697"/>
          <p:cNvSpPr>
            <a:spLocks noGrp="1" noRot="1" noChangeArrowheads="1"/>
          </p:cNvSpPr>
          <p:nvPr>
            <p:ph idx="1"/>
          </p:nvPr>
        </p:nvSpPr>
        <p:spPr>
          <a:xfrm>
            <a:off x="579664" y="967581"/>
            <a:ext cx="7886700" cy="4351338"/>
          </a:xfrm>
        </p:spPr>
        <p:txBody>
          <a:bodyPr/>
          <a:lstStyle/>
          <a:p>
            <a:pPr eaLnBrk="1" hangingPunct="1">
              <a:buFont typeface="Wingdings" panose="05000000000000000000" pitchFamily="2" charset="2"/>
              <a:buNone/>
            </a:pPr>
            <a:r>
              <a:rPr lang="en-US" altLang="zh-CN" sz="2800" b="1" dirty="0">
                <a:solidFill>
                  <a:srgbClr val="FF3300"/>
                </a:solidFill>
              </a:rPr>
              <a:t>2.  </a:t>
            </a:r>
            <a:r>
              <a:rPr lang="zh-CN" altLang="en-US" sz="2800" b="1" dirty="0">
                <a:solidFill>
                  <a:srgbClr val="FF3300"/>
                </a:solidFill>
              </a:rPr>
              <a:t>第二类初等矩阵</a:t>
            </a:r>
            <a:r>
              <a:rPr lang="zh-CN" altLang="en-US" sz="2800" dirty="0"/>
              <a:t>    单位矩阵</a:t>
            </a:r>
            <a:r>
              <a:rPr lang="en-US" altLang="zh-CN" sz="2800" i="1" dirty="0"/>
              <a:t>E</a:t>
            </a:r>
            <a:r>
              <a:rPr lang="zh-CN" altLang="en-US" sz="2800" dirty="0"/>
              <a:t>的第</a:t>
            </a:r>
            <a:r>
              <a:rPr lang="en-US" altLang="zh-CN" sz="2800" i="1" dirty="0"/>
              <a:t>i</a:t>
            </a:r>
            <a:r>
              <a:rPr lang="zh-CN" altLang="en-US" sz="2800" dirty="0"/>
              <a:t>行</a:t>
            </a:r>
            <a:r>
              <a:rPr lang="en-US" altLang="zh-CN" sz="2800" dirty="0"/>
              <a:t>(</a:t>
            </a:r>
            <a:r>
              <a:rPr lang="zh-CN" altLang="en-US" sz="2800" dirty="0"/>
              <a:t>列）乘上不等零的数</a:t>
            </a:r>
            <a:r>
              <a:rPr lang="en-US" altLang="zh-CN" sz="2800" i="1" dirty="0"/>
              <a:t>k</a:t>
            </a:r>
            <a:r>
              <a:rPr lang="zh-CN" altLang="en-US" sz="2800" dirty="0"/>
              <a:t>后得到的初等矩阵</a:t>
            </a:r>
            <a:r>
              <a:rPr lang="en-US" altLang="zh-CN" sz="2800" dirty="0"/>
              <a:t>,</a:t>
            </a:r>
            <a:r>
              <a:rPr lang="zh-CN" altLang="en-US" sz="2800" dirty="0"/>
              <a:t>记作</a:t>
            </a:r>
            <a:r>
              <a:rPr lang="en-US" altLang="zh-CN" sz="2800" i="1" dirty="0"/>
              <a:t>E</a:t>
            </a:r>
            <a:r>
              <a:rPr lang="en-US" altLang="zh-CN" sz="2800" dirty="0"/>
              <a:t>(</a:t>
            </a:r>
            <a:r>
              <a:rPr lang="en-US" altLang="zh-CN" sz="2800" i="1" dirty="0"/>
              <a:t>i</a:t>
            </a:r>
            <a:r>
              <a:rPr lang="en-US" altLang="zh-CN" sz="2800" dirty="0"/>
              <a:t>(</a:t>
            </a:r>
            <a:r>
              <a:rPr lang="en-US" altLang="zh-CN" sz="2800" i="1" dirty="0"/>
              <a:t>k</a:t>
            </a:r>
            <a:r>
              <a:rPr lang="en-US" altLang="zh-CN" sz="2800" dirty="0"/>
              <a:t>)),</a:t>
            </a:r>
            <a:r>
              <a:rPr lang="zh-CN" altLang="en-US" sz="2800" dirty="0"/>
              <a:t>即</a:t>
            </a:r>
          </a:p>
        </p:txBody>
      </p:sp>
      <p:graphicFrame>
        <p:nvGraphicFramePr>
          <p:cNvPr id="29699" name="对象 29698"/>
          <p:cNvGraphicFramePr/>
          <p:nvPr/>
        </p:nvGraphicFramePr>
        <p:xfrm>
          <a:off x="609600" y="2057400"/>
          <a:ext cx="6248400" cy="3613150"/>
        </p:xfrm>
        <a:graphic>
          <a:graphicData uri="http://schemas.openxmlformats.org/presentationml/2006/ole">
            <mc:AlternateContent xmlns:mc="http://schemas.openxmlformats.org/markup-compatibility/2006">
              <mc:Choice xmlns:v="urn:schemas-microsoft-com:vml" Requires="v">
                <p:oleObj spid="_x0000_s128043" r:id="rId3" imgW="2768600" imgH="1600200" progId="Equation.3">
                  <p:embed/>
                </p:oleObj>
              </mc:Choice>
              <mc:Fallback>
                <p:oleObj r:id="rId3" imgW="2768600" imgH="1600200" progId="Equation.3">
                  <p:embed/>
                  <p:pic>
                    <p:nvPicPr>
                      <p:cNvPr id="0" name="对象 2969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57400"/>
                        <a:ext cx="62484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9700" name="左箭头 29699"/>
          <p:cNvSpPr>
            <a:spLocks noChangeArrowheads="1"/>
          </p:cNvSpPr>
          <p:nvPr/>
        </p:nvSpPr>
        <p:spPr bwMode="auto">
          <a:xfrm>
            <a:off x="6895193" y="3428999"/>
            <a:ext cx="1854200" cy="919163"/>
          </a:xfrm>
          <a:prstGeom prst="leftArrow">
            <a:avLst>
              <a:gd name="adj1" fmla="val 50000"/>
              <a:gd name="adj2" fmla="val 50422"/>
            </a:avLst>
          </a:prstGeom>
          <a:solidFill>
            <a:schemeClr val="bg1"/>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2400" dirty="0">
                <a:latin typeface="Times New Roman" panose="02020603050405020304" pitchFamily="18" charset="0"/>
              </a:rPr>
              <a:t>第</a:t>
            </a:r>
            <a:r>
              <a:rPr lang="en-US" altLang="zh-CN" i="1" dirty="0">
                <a:latin typeface="Times New Roman" panose="02020603050405020304" pitchFamily="18" charset="0"/>
              </a:rPr>
              <a:t>i</a:t>
            </a:r>
            <a:r>
              <a:rPr lang="zh-CN" altLang="en-US" sz="2400" dirty="0">
                <a:latin typeface="Times New Roman" panose="02020603050405020304" pitchFamily="18" charset="0"/>
              </a:rPr>
              <a:t>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5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9699"/>
                                        </p:tgtEl>
                                        <p:attrNameLst>
                                          <p:attrName>style.visibility</p:attrName>
                                        </p:attrNameLst>
                                      </p:cBhvr>
                                      <p:to>
                                        <p:strVal val="visible"/>
                                      </p:to>
                                    </p:set>
                                    <p:anim calcmode="lin" valueType="num">
                                      <p:cBhvr additive="base">
                                        <p:cTn id="13" dur="500" fill="hold"/>
                                        <p:tgtEl>
                                          <p:spTgt spid="29699"/>
                                        </p:tgtEl>
                                        <p:attrNameLst>
                                          <p:attrName>ppt_x</p:attrName>
                                        </p:attrNameLst>
                                      </p:cBhvr>
                                      <p:tavLst>
                                        <p:tav tm="0">
                                          <p:val>
                                            <p:strVal val="0-#ppt_w/2"/>
                                          </p:val>
                                        </p:tav>
                                        <p:tav tm="100000">
                                          <p:val>
                                            <p:strVal val="#ppt_x"/>
                                          </p:val>
                                        </p:tav>
                                      </p:tavLst>
                                    </p:anim>
                                    <p:anim calcmode="lin" valueType="num">
                                      <p:cBhvr additive="base">
                                        <p:cTn id="14" dur="5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9700"/>
                                        </p:tgtEl>
                                        <p:attrNameLst>
                                          <p:attrName>style.visibility</p:attrName>
                                        </p:attrNameLst>
                                      </p:cBhvr>
                                      <p:to>
                                        <p:strVal val="visible"/>
                                      </p:to>
                                    </p:set>
                                    <p:anim calcmode="lin" valueType="num">
                                      <p:cBhvr additive="base">
                                        <p:cTn id="19" dur="500" fill="hold"/>
                                        <p:tgtEl>
                                          <p:spTgt spid="29700"/>
                                        </p:tgtEl>
                                        <p:attrNameLst>
                                          <p:attrName>ppt_x</p:attrName>
                                        </p:attrNameLst>
                                      </p:cBhvr>
                                      <p:tavLst>
                                        <p:tav tm="0">
                                          <p:val>
                                            <p:strVal val="1+#ppt_w/2"/>
                                          </p:val>
                                        </p:tav>
                                        <p:tav tm="100000">
                                          <p:val>
                                            <p:strVal val="#ppt_x"/>
                                          </p:val>
                                        </p:tav>
                                      </p:tavLst>
                                    </p:anim>
                                    <p:anim calcmode="lin" valueType="num">
                                      <p:cBhvr additive="base">
                                        <p:cTn id="20" dur="500" fill="hold"/>
                                        <p:tgtEl>
                                          <p:spTgt spid="297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p:bldP spid="29700" grpId="0" bldLvl="0"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内容占位符 30721"/>
          <p:cNvSpPr>
            <a:spLocks noGrp="1" noRot="1" noChangeArrowheads="1"/>
          </p:cNvSpPr>
          <p:nvPr>
            <p:ph idx="1"/>
          </p:nvPr>
        </p:nvSpPr>
        <p:spPr>
          <a:xfrm>
            <a:off x="647700" y="872331"/>
            <a:ext cx="7886700" cy="4351338"/>
          </a:xfrm>
        </p:spPr>
        <p:txBody>
          <a:bodyPr/>
          <a:lstStyle/>
          <a:p>
            <a:pPr eaLnBrk="1" hangingPunct="1">
              <a:buFont typeface="Wingdings" panose="05000000000000000000" pitchFamily="2" charset="2"/>
              <a:buNone/>
            </a:pPr>
            <a:r>
              <a:rPr lang="en-US" altLang="zh-CN" sz="2800" b="1" dirty="0">
                <a:solidFill>
                  <a:srgbClr val="FF3300"/>
                </a:solidFill>
              </a:rPr>
              <a:t>3. </a:t>
            </a:r>
            <a:r>
              <a:rPr lang="zh-CN" altLang="en-US" sz="2800" b="1" dirty="0">
                <a:solidFill>
                  <a:srgbClr val="FF3300"/>
                </a:solidFill>
              </a:rPr>
              <a:t>第三类初等矩阵</a:t>
            </a:r>
            <a:r>
              <a:rPr lang="zh-CN" altLang="en-US" sz="2800" dirty="0"/>
              <a:t>    以数</a:t>
            </a:r>
            <a:r>
              <a:rPr lang="en-US" altLang="zh-CN" sz="2400" i="1" dirty="0"/>
              <a:t>k</a:t>
            </a:r>
            <a:r>
              <a:rPr lang="zh-CN" altLang="en-US" sz="2800" dirty="0"/>
              <a:t>乘</a:t>
            </a:r>
            <a:r>
              <a:rPr lang="en-US" altLang="zh-CN" sz="2400" i="1" dirty="0"/>
              <a:t>E</a:t>
            </a:r>
            <a:r>
              <a:rPr lang="zh-CN" altLang="en-US" sz="2800" dirty="0"/>
              <a:t>的第</a:t>
            </a:r>
            <a:r>
              <a:rPr lang="en-US" altLang="zh-CN" sz="2400" i="1" dirty="0"/>
              <a:t>j</a:t>
            </a:r>
            <a:r>
              <a:rPr lang="zh-CN" altLang="en-US" sz="2800" dirty="0"/>
              <a:t>行</a:t>
            </a:r>
            <a:r>
              <a:rPr lang="en-US" altLang="zh-CN" sz="2800" dirty="0"/>
              <a:t>(</a:t>
            </a:r>
            <a:r>
              <a:rPr lang="zh-CN" altLang="en-US" sz="2800" dirty="0"/>
              <a:t>列</a:t>
            </a:r>
            <a:r>
              <a:rPr lang="en-US" altLang="zh-CN" sz="2800" dirty="0"/>
              <a:t>)</a:t>
            </a:r>
            <a:r>
              <a:rPr lang="zh-CN" altLang="en-US" sz="2800" dirty="0"/>
              <a:t>加到第</a:t>
            </a:r>
            <a:r>
              <a:rPr lang="en-US" altLang="zh-CN" sz="2400" i="1" dirty="0"/>
              <a:t>i</a:t>
            </a:r>
            <a:r>
              <a:rPr lang="zh-CN" altLang="en-US" sz="2800" dirty="0"/>
              <a:t>行</a:t>
            </a:r>
            <a:r>
              <a:rPr lang="en-US" altLang="zh-CN" sz="2800" dirty="0"/>
              <a:t>(</a:t>
            </a:r>
            <a:r>
              <a:rPr lang="zh-CN" altLang="en-US" sz="2800" dirty="0"/>
              <a:t>列</a:t>
            </a:r>
            <a:r>
              <a:rPr lang="en-US" altLang="zh-CN" sz="2800" dirty="0"/>
              <a:t>)</a:t>
            </a:r>
            <a:r>
              <a:rPr lang="zh-CN" altLang="en-US" sz="2800" dirty="0"/>
              <a:t>上去，所得到的初等矩阵。记为</a:t>
            </a:r>
          </a:p>
          <a:p>
            <a:pPr eaLnBrk="1" hangingPunct="1">
              <a:buFont typeface="Wingdings" panose="05000000000000000000" pitchFamily="2" charset="2"/>
              <a:buNone/>
            </a:pPr>
            <a:r>
              <a:rPr lang="zh-CN" altLang="en-US" sz="2800" dirty="0"/>
              <a:t>     </a:t>
            </a:r>
            <a:r>
              <a:rPr lang="en-US" altLang="zh-CN" sz="2400" i="1" dirty="0"/>
              <a:t>E</a:t>
            </a:r>
            <a:r>
              <a:rPr lang="en-US" altLang="zh-CN" sz="2800" dirty="0"/>
              <a:t>(</a:t>
            </a:r>
            <a:r>
              <a:rPr lang="en-US" altLang="zh-CN" sz="2400" i="1" dirty="0"/>
              <a:t>i</a:t>
            </a:r>
            <a:r>
              <a:rPr lang="zh-CN" altLang="en-US" sz="2800" dirty="0"/>
              <a:t>，</a:t>
            </a:r>
            <a:r>
              <a:rPr lang="en-US" altLang="zh-CN" sz="2400" i="1" dirty="0"/>
              <a:t>j</a:t>
            </a:r>
            <a:r>
              <a:rPr lang="en-US" altLang="zh-CN" sz="2800" dirty="0"/>
              <a:t>(</a:t>
            </a:r>
            <a:r>
              <a:rPr lang="en-US" altLang="zh-CN" sz="2400" i="1" dirty="0"/>
              <a:t>k</a:t>
            </a:r>
            <a:r>
              <a:rPr lang="en-US" altLang="zh-CN" sz="2800" dirty="0"/>
              <a:t>))</a:t>
            </a:r>
            <a:r>
              <a:rPr lang="zh-CN" altLang="en-US" sz="2800" dirty="0"/>
              <a:t>，即</a:t>
            </a:r>
          </a:p>
          <a:p>
            <a:pPr eaLnBrk="1" hangingPunct="1">
              <a:buFont typeface="Wingdings" panose="05000000000000000000" pitchFamily="2" charset="2"/>
              <a:buNone/>
            </a:pPr>
            <a:endParaRPr lang="zh-CN" altLang="en-US" sz="2800" dirty="0"/>
          </a:p>
        </p:txBody>
      </p:sp>
      <p:graphicFrame>
        <p:nvGraphicFramePr>
          <p:cNvPr id="129028" name="对象 30722"/>
          <p:cNvGraphicFramePr/>
          <p:nvPr/>
        </p:nvGraphicFramePr>
        <p:xfrm>
          <a:off x="4508500" y="3302000"/>
          <a:ext cx="127000" cy="254000"/>
        </p:xfrm>
        <a:graphic>
          <a:graphicData uri="http://schemas.openxmlformats.org/presentationml/2006/ole">
            <mc:AlternateContent xmlns:mc="http://schemas.openxmlformats.org/markup-compatibility/2006">
              <mc:Choice xmlns:v="urn:schemas-microsoft-com:vml" Requires="v">
                <p:oleObj spid="_x0000_s129104" r:id="rId3" imgW="127000" imgH="253365" progId="Equation.3">
                  <p:embed/>
                </p:oleObj>
              </mc:Choice>
              <mc:Fallback>
                <p:oleObj r:id="rId3" imgW="127000" imgH="253365" progId="Equation.3">
                  <p:embed/>
                  <p:pic>
                    <p:nvPicPr>
                      <p:cNvPr id="0" name="对象 3072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3302000"/>
                        <a:ext cx="127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0724" name="对象 30723"/>
          <p:cNvGraphicFramePr/>
          <p:nvPr/>
        </p:nvGraphicFramePr>
        <p:xfrm>
          <a:off x="914400" y="2133600"/>
          <a:ext cx="6122988" cy="4062413"/>
        </p:xfrm>
        <a:graphic>
          <a:graphicData uri="http://schemas.openxmlformats.org/presentationml/2006/ole">
            <mc:AlternateContent xmlns:mc="http://schemas.openxmlformats.org/markup-compatibility/2006">
              <mc:Choice xmlns:v="urn:schemas-microsoft-com:vml" Requires="v">
                <p:oleObj spid="_x0000_s129105" r:id="rId5" imgW="2413000" imgH="1600200" progId="Equation.3">
                  <p:embed/>
                </p:oleObj>
              </mc:Choice>
              <mc:Fallback>
                <p:oleObj r:id="rId5" imgW="2413000" imgH="1600200" progId="Equation.3">
                  <p:embed/>
                  <p:pic>
                    <p:nvPicPr>
                      <p:cNvPr id="0" name="对象 3072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133600"/>
                        <a:ext cx="6122988"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0725" name="左箭头 30724"/>
          <p:cNvSpPr>
            <a:spLocks noChangeArrowheads="1"/>
          </p:cNvSpPr>
          <p:nvPr/>
        </p:nvSpPr>
        <p:spPr bwMode="auto">
          <a:xfrm>
            <a:off x="6324600" y="3048000"/>
            <a:ext cx="2209800" cy="906463"/>
          </a:xfrm>
          <a:prstGeom prst="leftArrow">
            <a:avLst>
              <a:gd name="adj1" fmla="val 50000"/>
              <a:gd name="adj2" fmla="val 31940"/>
            </a:avLst>
          </a:prstGeom>
          <a:solidFill>
            <a:schemeClr val="bg1"/>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2400">
                <a:latin typeface="Times New Roman" panose="02020603050405020304" pitchFamily="18" charset="0"/>
              </a:rPr>
              <a:t>第</a:t>
            </a:r>
            <a:r>
              <a:rPr lang="en-US" altLang="zh-CN" sz="2400" i="1">
                <a:latin typeface="Times New Roman" panose="02020603050405020304" pitchFamily="18" charset="0"/>
              </a:rPr>
              <a:t>i</a:t>
            </a:r>
            <a:r>
              <a:rPr lang="zh-CN" altLang="en-US" sz="2400">
                <a:latin typeface="Times New Roman" panose="02020603050405020304" pitchFamily="18" charset="0"/>
              </a:rPr>
              <a:t>行</a:t>
            </a:r>
          </a:p>
        </p:txBody>
      </p:sp>
      <p:sp>
        <p:nvSpPr>
          <p:cNvPr id="30726" name="左箭头 30725"/>
          <p:cNvSpPr>
            <a:spLocks noChangeArrowheads="1"/>
          </p:cNvSpPr>
          <p:nvPr/>
        </p:nvSpPr>
        <p:spPr bwMode="auto">
          <a:xfrm>
            <a:off x="6477000" y="4267200"/>
            <a:ext cx="2300288" cy="815975"/>
          </a:xfrm>
          <a:prstGeom prst="leftArrow">
            <a:avLst>
              <a:gd name="adj1" fmla="val 50000"/>
              <a:gd name="adj2" fmla="val 36935"/>
            </a:avLst>
          </a:prstGeom>
          <a:solidFill>
            <a:schemeClr val="bg1"/>
          </a:solidFill>
          <a:ln w="9525">
            <a:solidFill>
              <a:schemeClr val="tx1"/>
            </a:solidFill>
            <a:miter lim="800000"/>
          </a:ln>
        </p:spPr>
        <p:txBody>
          <a:bodyPr wrap="none"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2400">
                <a:latin typeface="Times New Roman" panose="02020603050405020304" pitchFamily="18" charset="0"/>
              </a:rPr>
              <a:t>第</a:t>
            </a:r>
            <a:r>
              <a:rPr lang="en-US" altLang="zh-CN" sz="2400" i="1">
                <a:latin typeface="Times New Roman" panose="02020603050405020304" pitchFamily="18" charset="0"/>
              </a:rPr>
              <a:t>j</a:t>
            </a:r>
            <a:r>
              <a:rPr lang="zh-CN" altLang="en-US" sz="2400">
                <a:latin typeface="Times New Roman" panose="02020603050405020304" pitchFamily="18" charset="0"/>
              </a:rPr>
              <a:t>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5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2">
                                            <p:txEl>
                                              <p:pRg st="1" end="1"/>
                                            </p:txEl>
                                          </p:spTgt>
                                        </p:tgtEl>
                                        <p:attrNameLst>
                                          <p:attrName>style.visibility</p:attrName>
                                        </p:attrNameLst>
                                      </p:cBhvr>
                                      <p:to>
                                        <p:strVal val="visible"/>
                                      </p:to>
                                    </p:set>
                                    <p:anim calcmode="lin" valueType="num">
                                      <p:cBhvr additive="base">
                                        <p:cTn id="13" dur="500" fill="hold"/>
                                        <p:tgtEl>
                                          <p:spTgt spid="3072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additive="base">
                                        <p:cTn id="19" dur="500" fill="hold"/>
                                        <p:tgtEl>
                                          <p:spTgt spid="30724"/>
                                        </p:tgtEl>
                                        <p:attrNameLst>
                                          <p:attrName>ppt_x</p:attrName>
                                        </p:attrNameLst>
                                      </p:cBhvr>
                                      <p:tavLst>
                                        <p:tav tm="0">
                                          <p:val>
                                            <p:strVal val="0-#ppt_w/2"/>
                                          </p:val>
                                        </p:tav>
                                        <p:tav tm="100000">
                                          <p:val>
                                            <p:strVal val="#ppt_x"/>
                                          </p:val>
                                        </p:tav>
                                      </p:tavLst>
                                    </p:anim>
                                    <p:anim calcmode="lin" valueType="num">
                                      <p:cBhvr additive="base">
                                        <p:cTn id="20" dur="500" fill="hold"/>
                                        <p:tgtEl>
                                          <p:spTgt spid="307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0725"/>
                                        </p:tgtEl>
                                        <p:attrNameLst>
                                          <p:attrName>style.visibility</p:attrName>
                                        </p:attrNameLst>
                                      </p:cBhvr>
                                      <p:to>
                                        <p:strVal val="visible"/>
                                      </p:to>
                                    </p:set>
                                    <p:anim calcmode="lin" valueType="num">
                                      <p:cBhvr additive="base">
                                        <p:cTn id="25" dur="500" fill="hold"/>
                                        <p:tgtEl>
                                          <p:spTgt spid="30725"/>
                                        </p:tgtEl>
                                        <p:attrNameLst>
                                          <p:attrName>ppt_x</p:attrName>
                                        </p:attrNameLst>
                                      </p:cBhvr>
                                      <p:tavLst>
                                        <p:tav tm="0">
                                          <p:val>
                                            <p:strVal val="1+#ppt_w/2"/>
                                          </p:val>
                                        </p:tav>
                                        <p:tav tm="100000">
                                          <p:val>
                                            <p:strVal val="#ppt_x"/>
                                          </p:val>
                                        </p:tav>
                                      </p:tavLst>
                                    </p:anim>
                                    <p:anim calcmode="lin" valueType="num">
                                      <p:cBhvr additive="base">
                                        <p:cTn id="26" dur="500" fill="hold"/>
                                        <p:tgtEl>
                                          <p:spTgt spid="307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0726"/>
                                        </p:tgtEl>
                                        <p:attrNameLst>
                                          <p:attrName>style.visibility</p:attrName>
                                        </p:attrNameLst>
                                      </p:cBhvr>
                                      <p:to>
                                        <p:strVal val="visible"/>
                                      </p:to>
                                    </p:set>
                                    <p:anim calcmode="lin" valueType="num">
                                      <p:cBhvr additive="base">
                                        <p:cTn id="31" dur="500" fill="hold"/>
                                        <p:tgtEl>
                                          <p:spTgt spid="30726"/>
                                        </p:tgtEl>
                                        <p:attrNameLst>
                                          <p:attrName>ppt_x</p:attrName>
                                        </p:attrNameLst>
                                      </p:cBhvr>
                                      <p:tavLst>
                                        <p:tav tm="0">
                                          <p:val>
                                            <p:strVal val="1+#ppt_w/2"/>
                                          </p:val>
                                        </p:tav>
                                        <p:tav tm="100000">
                                          <p:val>
                                            <p:strVal val="#ppt_x"/>
                                          </p:val>
                                        </p:tav>
                                      </p:tavLst>
                                    </p:anim>
                                    <p:anim calcmode="lin" valueType="num">
                                      <p:cBhvr additive="base">
                                        <p:cTn id="32" dur="500" fill="hold"/>
                                        <p:tgtEl>
                                          <p:spTgt spid="307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p:bldP spid="30725" grpId="0" bldLvl="0" animBg="1"/>
      <p:bldP spid="30726" grpId="0" bldLvl="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对象 31745"/>
          <p:cNvGraphicFramePr/>
          <p:nvPr>
            <p:extLst>
              <p:ext uri="{D42A27DB-BD31-4B8C-83A1-F6EECF244321}">
                <p14:modId xmlns:p14="http://schemas.microsoft.com/office/powerpoint/2010/main" val="3236414429"/>
              </p:ext>
            </p:extLst>
          </p:nvPr>
        </p:nvGraphicFramePr>
        <p:xfrm>
          <a:off x="381000" y="1191985"/>
          <a:ext cx="8395607" cy="1864179"/>
        </p:xfrm>
        <a:graphic>
          <a:graphicData uri="http://schemas.openxmlformats.org/presentationml/2006/ole">
            <mc:AlternateContent xmlns:mc="http://schemas.openxmlformats.org/markup-compatibility/2006">
              <mc:Choice xmlns:v="urn:schemas-microsoft-com:vml" Requires="v">
                <p:oleObj spid="_x0000_s130305" r:id="rId3" imgW="3594100" imgH="914400" progId="Equation.3">
                  <p:embed/>
                </p:oleObj>
              </mc:Choice>
              <mc:Fallback>
                <p:oleObj r:id="rId3" imgW="3594100" imgH="914400" progId="Equation.3">
                  <p:embed/>
                  <p:pic>
                    <p:nvPicPr>
                      <p:cNvPr id="0" name="对象 3174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91985"/>
                        <a:ext cx="8395607" cy="1864179"/>
                      </a:xfrm>
                      <a:prstGeom prst="rect">
                        <a:avLst/>
                      </a:prstGeom>
                      <a:noFill/>
                      <a:ln>
                        <a:noFill/>
                      </a:ln>
                      <a:extLst/>
                    </p:spPr>
                  </p:pic>
                </p:oleObj>
              </mc:Fallback>
            </mc:AlternateContent>
          </a:graphicData>
        </a:graphic>
      </p:graphicFrame>
      <p:sp>
        <p:nvSpPr>
          <p:cNvPr id="31747" name="文本框 31746"/>
          <p:cNvSpPr txBox="1">
            <a:spLocks noChangeArrowheads="1"/>
          </p:cNvSpPr>
          <p:nvPr/>
        </p:nvSpPr>
        <p:spPr bwMode="auto">
          <a:xfrm>
            <a:off x="381000" y="653824"/>
            <a:ext cx="707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Times New Roman" panose="02020603050405020304" pitchFamily="18" charset="0"/>
              </a:rPr>
              <a:t>初等矩阵有下面的两个重要性质：</a:t>
            </a:r>
          </a:p>
        </p:txBody>
      </p:sp>
      <p:graphicFrame>
        <p:nvGraphicFramePr>
          <p:cNvPr id="31748" name="对象 31747"/>
          <p:cNvGraphicFramePr/>
          <p:nvPr>
            <p:extLst>
              <p:ext uri="{D42A27DB-BD31-4B8C-83A1-F6EECF244321}">
                <p14:modId xmlns:p14="http://schemas.microsoft.com/office/powerpoint/2010/main" val="1369957135"/>
              </p:ext>
            </p:extLst>
          </p:nvPr>
        </p:nvGraphicFramePr>
        <p:xfrm>
          <a:off x="647700" y="3086101"/>
          <a:ext cx="5557156" cy="440872"/>
        </p:xfrm>
        <a:graphic>
          <a:graphicData uri="http://schemas.openxmlformats.org/presentationml/2006/ole">
            <mc:AlternateContent xmlns:mc="http://schemas.openxmlformats.org/markup-compatibility/2006">
              <mc:Choice xmlns:v="urn:schemas-microsoft-com:vml" Requires="v">
                <p:oleObj spid="_x0000_s130306" r:id="rId5" imgW="2206625" imgH="215900" progId="Equation.3">
                  <p:embed/>
                </p:oleObj>
              </mc:Choice>
              <mc:Fallback>
                <p:oleObj r:id="rId5" imgW="2206625" imgH="215900" progId="Equation.3">
                  <p:embed/>
                  <p:pic>
                    <p:nvPicPr>
                      <p:cNvPr id="0" name="对象 3174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 y="3086101"/>
                        <a:ext cx="5557156" cy="440872"/>
                      </a:xfrm>
                      <a:prstGeom prst="rect">
                        <a:avLst/>
                      </a:prstGeom>
                      <a:noFill/>
                      <a:ln>
                        <a:noFill/>
                      </a:ln>
                      <a:extLst/>
                    </p:spPr>
                  </p:pic>
                </p:oleObj>
              </mc:Fallback>
            </mc:AlternateContent>
          </a:graphicData>
        </a:graphic>
      </p:graphicFrame>
      <p:graphicFrame>
        <p:nvGraphicFramePr>
          <p:cNvPr id="31749" name="对象 31748"/>
          <p:cNvGraphicFramePr/>
          <p:nvPr>
            <p:extLst>
              <p:ext uri="{D42A27DB-BD31-4B8C-83A1-F6EECF244321}">
                <p14:modId xmlns:p14="http://schemas.microsoft.com/office/powerpoint/2010/main" val="224893020"/>
              </p:ext>
            </p:extLst>
          </p:nvPr>
        </p:nvGraphicFramePr>
        <p:xfrm>
          <a:off x="647700" y="3625851"/>
          <a:ext cx="5589718" cy="440872"/>
        </p:xfrm>
        <a:graphic>
          <a:graphicData uri="http://schemas.openxmlformats.org/presentationml/2006/ole">
            <mc:AlternateContent xmlns:mc="http://schemas.openxmlformats.org/markup-compatibility/2006">
              <mc:Choice xmlns:v="urn:schemas-microsoft-com:vml" Requires="v">
                <p:oleObj spid="_x0000_s130307" r:id="rId7" imgW="2219325" imgH="215900" progId="Equation.3">
                  <p:embed/>
                </p:oleObj>
              </mc:Choice>
              <mc:Fallback>
                <p:oleObj r:id="rId7" imgW="2219325" imgH="215900" progId="Equation.3">
                  <p:embed/>
                  <p:pic>
                    <p:nvPicPr>
                      <p:cNvPr id="0" name="对象 3174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 y="3625851"/>
                        <a:ext cx="5589718" cy="440872"/>
                      </a:xfrm>
                      <a:prstGeom prst="rect">
                        <a:avLst/>
                      </a:prstGeom>
                      <a:noFill/>
                      <a:ln>
                        <a:noFill/>
                      </a:ln>
                      <a:extLst/>
                    </p:spPr>
                  </p:pic>
                </p:oleObj>
              </mc:Fallback>
            </mc:AlternateContent>
          </a:graphicData>
        </a:graphic>
      </p:graphicFrame>
      <p:graphicFrame>
        <p:nvGraphicFramePr>
          <p:cNvPr id="31750" name="对象 31749"/>
          <p:cNvGraphicFramePr/>
          <p:nvPr>
            <p:extLst>
              <p:ext uri="{D42A27DB-BD31-4B8C-83A1-F6EECF244321}">
                <p14:modId xmlns:p14="http://schemas.microsoft.com/office/powerpoint/2010/main" val="2594136288"/>
              </p:ext>
            </p:extLst>
          </p:nvPr>
        </p:nvGraphicFramePr>
        <p:xfrm>
          <a:off x="647700" y="4159251"/>
          <a:ext cx="6834806" cy="440872"/>
        </p:xfrm>
        <a:graphic>
          <a:graphicData uri="http://schemas.openxmlformats.org/presentationml/2006/ole">
            <mc:AlternateContent xmlns:mc="http://schemas.openxmlformats.org/markup-compatibility/2006">
              <mc:Choice xmlns:v="urn:schemas-microsoft-com:vml" Requires="v">
                <p:oleObj spid="_x0000_s130308" r:id="rId9" imgW="2713990" imgH="215900" progId="Equation.3">
                  <p:embed/>
                </p:oleObj>
              </mc:Choice>
              <mc:Fallback>
                <p:oleObj r:id="rId9" imgW="2713990" imgH="215900" progId="Equation.3">
                  <p:embed/>
                  <p:pic>
                    <p:nvPicPr>
                      <p:cNvPr id="0" name="对象 3174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 y="4159251"/>
                        <a:ext cx="6834806" cy="440872"/>
                      </a:xfrm>
                      <a:prstGeom prst="rect">
                        <a:avLst/>
                      </a:prstGeom>
                      <a:noFill/>
                      <a:ln>
                        <a:noFill/>
                      </a:ln>
                      <a:extLst/>
                    </p:spPr>
                  </p:pic>
                </p:oleObj>
              </mc:Fallback>
            </mc:AlternateContent>
          </a:graphicData>
        </a:graphic>
      </p:graphicFrame>
      <p:graphicFrame>
        <p:nvGraphicFramePr>
          <p:cNvPr id="31751" name="对象 31750"/>
          <p:cNvGraphicFramePr/>
          <p:nvPr>
            <p:extLst>
              <p:ext uri="{D42A27DB-BD31-4B8C-83A1-F6EECF244321}">
                <p14:modId xmlns:p14="http://schemas.microsoft.com/office/powerpoint/2010/main" val="3665653041"/>
              </p:ext>
            </p:extLst>
          </p:nvPr>
        </p:nvGraphicFramePr>
        <p:xfrm>
          <a:off x="647700" y="4692651"/>
          <a:ext cx="6834806" cy="440872"/>
        </p:xfrm>
        <a:graphic>
          <a:graphicData uri="http://schemas.openxmlformats.org/presentationml/2006/ole">
            <mc:AlternateContent xmlns:mc="http://schemas.openxmlformats.org/markup-compatibility/2006">
              <mc:Choice xmlns:v="urn:schemas-microsoft-com:vml" Requires="v">
                <p:oleObj spid="_x0000_s130309" r:id="rId11" imgW="2713990" imgH="215900" progId="Equation.3">
                  <p:embed/>
                </p:oleObj>
              </mc:Choice>
              <mc:Fallback>
                <p:oleObj r:id="rId11" imgW="2713990" imgH="215900" progId="Equation.3">
                  <p:embed/>
                  <p:pic>
                    <p:nvPicPr>
                      <p:cNvPr id="0" name="对象 31750"/>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700" y="4692651"/>
                        <a:ext cx="6834806" cy="440872"/>
                      </a:xfrm>
                      <a:prstGeom prst="rect">
                        <a:avLst/>
                      </a:prstGeom>
                      <a:noFill/>
                      <a:ln>
                        <a:noFill/>
                      </a:ln>
                      <a:extLst/>
                    </p:spPr>
                  </p:pic>
                </p:oleObj>
              </mc:Fallback>
            </mc:AlternateContent>
          </a:graphicData>
        </a:graphic>
      </p:graphicFrame>
      <p:graphicFrame>
        <p:nvGraphicFramePr>
          <p:cNvPr id="31752" name="对象 31751"/>
          <p:cNvGraphicFramePr/>
          <p:nvPr>
            <p:extLst>
              <p:ext uri="{D42A27DB-BD31-4B8C-83A1-F6EECF244321}">
                <p14:modId xmlns:p14="http://schemas.microsoft.com/office/powerpoint/2010/main" val="989333212"/>
              </p:ext>
            </p:extLst>
          </p:nvPr>
        </p:nvGraphicFramePr>
        <p:xfrm>
          <a:off x="647700" y="5226341"/>
          <a:ext cx="7889177" cy="442169"/>
        </p:xfrm>
        <a:graphic>
          <a:graphicData uri="http://schemas.openxmlformats.org/presentationml/2006/ole">
            <mc:AlternateContent xmlns:mc="http://schemas.openxmlformats.org/markup-compatibility/2006">
              <mc:Choice xmlns:v="urn:schemas-microsoft-com:vml" Requires="v">
                <p:oleObj spid="_x0000_s130310" r:id="rId13" imgW="3133090" imgH="215900" progId="Equation.3">
                  <p:embed/>
                </p:oleObj>
              </mc:Choice>
              <mc:Fallback>
                <p:oleObj r:id="rId13" imgW="3133090" imgH="215900" progId="Equation.3">
                  <p:embed/>
                  <p:pic>
                    <p:nvPicPr>
                      <p:cNvPr id="0" name="对象 3175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7700" y="5226341"/>
                        <a:ext cx="7889177" cy="442169"/>
                      </a:xfrm>
                      <a:prstGeom prst="rect">
                        <a:avLst/>
                      </a:prstGeom>
                      <a:noFill/>
                      <a:ln>
                        <a:noFill/>
                      </a:ln>
                      <a:extLst/>
                    </p:spPr>
                  </p:pic>
                </p:oleObj>
              </mc:Fallback>
            </mc:AlternateContent>
          </a:graphicData>
        </a:graphic>
      </p:graphicFrame>
      <p:graphicFrame>
        <p:nvGraphicFramePr>
          <p:cNvPr id="31753" name="对象 31752"/>
          <p:cNvGraphicFramePr/>
          <p:nvPr>
            <p:extLst>
              <p:ext uri="{D42A27DB-BD31-4B8C-83A1-F6EECF244321}">
                <p14:modId xmlns:p14="http://schemas.microsoft.com/office/powerpoint/2010/main" val="2800041446"/>
              </p:ext>
            </p:extLst>
          </p:nvPr>
        </p:nvGraphicFramePr>
        <p:xfrm>
          <a:off x="647701" y="5759741"/>
          <a:ext cx="7856616" cy="442169"/>
        </p:xfrm>
        <a:graphic>
          <a:graphicData uri="http://schemas.openxmlformats.org/presentationml/2006/ole">
            <mc:AlternateContent xmlns:mc="http://schemas.openxmlformats.org/markup-compatibility/2006">
              <mc:Choice xmlns:v="urn:schemas-microsoft-com:vml" Requires="v">
                <p:oleObj spid="_x0000_s130311" r:id="rId15" imgW="3120390" imgH="215900" progId="Equation.3">
                  <p:embed/>
                </p:oleObj>
              </mc:Choice>
              <mc:Fallback>
                <p:oleObj r:id="rId15" imgW="3120390" imgH="215900" progId="Equation.3">
                  <p:embed/>
                  <p:pic>
                    <p:nvPicPr>
                      <p:cNvPr id="0" name="对象 31752"/>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7701" y="5759741"/>
                        <a:ext cx="7856616" cy="442169"/>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additive="base">
                                        <p:cTn id="7" dur="500" fill="hold"/>
                                        <p:tgtEl>
                                          <p:spTgt spid="31747"/>
                                        </p:tgtEl>
                                        <p:attrNameLst>
                                          <p:attrName>ppt_x</p:attrName>
                                        </p:attrNameLst>
                                      </p:cBhvr>
                                      <p:tavLst>
                                        <p:tav tm="0">
                                          <p:val>
                                            <p:strVal val="0-#ppt_w/2"/>
                                          </p:val>
                                        </p:tav>
                                        <p:tav tm="100000">
                                          <p:val>
                                            <p:strVal val="#ppt_x"/>
                                          </p:val>
                                        </p:tav>
                                      </p:tavLst>
                                    </p:anim>
                                    <p:anim calcmode="lin" valueType="num">
                                      <p:cBhvr additive="base">
                                        <p:cTn id="8" dur="500" fill="hold"/>
                                        <p:tgtEl>
                                          <p:spTgt spid="317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1746"/>
                                        </p:tgtEl>
                                        <p:attrNameLst>
                                          <p:attrName>style.visibility</p:attrName>
                                        </p:attrNameLst>
                                      </p:cBhvr>
                                      <p:to>
                                        <p:strVal val="visible"/>
                                      </p:to>
                                    </p:set>
                                    <p:anim calcmode="lin" valueType="num">
                                      <p:cBhvr additive="base">
                                        <p:cTn id="13" dur="500" fill="hold"/>
                                        <p:tgtEl>
                                          <p:spTgt spid="31746"/>
                                        </p:tgtEl>
                                        <p:attrNameLst>
                                          <p:attrName>ppt_x</p:attrName>
                                        </p:attrNameLst>
                                      </p:cBhvr>
                                      <p:tavLst>
                                        <p:tav tm="0">
                                          <p:val>
                                            <p:strVal val="0-#ppt_w/2"/>
                                          </p:val>
                                        </p:tav>
                                        <p:tav tm="100000">
                                          <p:val>
                                            <p:strVal val="#ppt_x"/>
                                          </p:val>
                                        </p:tav>
                                      </p:tavLst>
                                    </p:anim>
                                    <p:anim calcmode="lin" valueType="num">
                                      <p:cBhvr additive="base">
                                        <p:cTn id="14" dur="500" fill="hold"/>
                                        <p:tgtEl>
                                          <p:spTgt spid="3174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748"/>
                                        </p:tgtEl>
                                        <p:attrNameLst>
                                          <p:attrName>style.visibility</p:attrName>
                                        </p:attrNameLst>
                                      </p:cBhvr>
                                      <p:to>
                                        <p:strVal val="visible"/>
                                      </p:to>
                                    </p:set>
                                    <p:anim calcmode="lin" valueType="num">
                                      <p:cBhvr additive="base">
                                        <p:cTn id="19" dur="500" fill="hold"/>
                                        <p:tgtEl>
                                          <p:spTgt spid="31748"/>
                                        </p:tgtEl>
                                        <p:attrNameLst>
                                          <p:attrName>ppt_x</p:attrName>
                                        </p:attrNameLst>
                                      </p:cBhvr>
                                      <p:tavLst>
                                        <p:tav tm="0">
                                          <p:val>
                                            <p:strVal val="#ppt_x"/>
                                          </p:val>
                                        </p:tav>
                                        <p:tav tm="100000">
                                          <p:val>
                                            <p:strVal val="#ppt_x"/>
                                          </p:val>
                                        </p:tav>
                                      </p:tavLst>
                                    </p:anim>
                                    <p:anim calcmode="lin" valueType="num">
                                      <p:cBhvr additive="base">
                                        <p:cTn id="20"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749"/>
                                        </p:tgtEl>
                                        <p:attrNameLst>
                                          <p:attrName>style.visibility</p:attrName>
                                        </p:attrNameLst>
                                      </p:cBhvr>
                                      <p:to>
                                        <p:strVal val="visible"/>
                                      </p:to>
                                    </p:set>
                                    <p:anim calcmode="lin" valueType="num">
                                      <p:cBhvr additive="base">
                                        <p:cTn id="25" dur="500" fill="hold"/>
                                        <p:tgtEl>
                                          <p:spTgt spid="31749"/>
                                        </p:tgtEl>
                                        <p:attrNameLst>
                                          <p:attrName>ppt_x</p:attrName>
                                        </p:attrNameLst>
                                      </p:cBhvr>
                                      <p:tavLst>
                                        <p:tav tm="0">
                                          <p:val>
                                            <p:strVal val="#ppt_x"/>
                                          </p:val>
                                        </p:tav>
                                        <p:tav tm="100000">
                                          <p:val>
                                            <p:strVal val="#ppt_x"/>
                                          </p:val>
                                        </p:tav>
                                      </p:tavLst>
                                    </p:anim>
                                    <p:anim calcmode="lin" valueType="num">
                                      <p:cBhvr additive="base">
                                        <p:cTn id="26" dur="500" fill="hold"/>
                                        <p:tgtEl>
                                          <p:spTgt spid="317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750"/>
                                        </p:tgtEl>
                                        <p:attrNameLst>
                                          <p:attrName>style.visibility</p:attrName>
                                        </p:attrNameLst>
                                      </p:cBhvr>
                                      <p:to>
                                        <p:strVal val="visible"/>
                                      </p:to>
                                    </p:set>
                                    <p:anim calcmode="lin" valueType="num">
                                      <p:cBhvr additive="base">
                                        <p:cTn id="31" dur="500" fill="hold"/>
                                        <p:tgtEl>
                                          <p:spTgt spid="31750"/>
                                        </p:tgtEl>
                                        <p:attrNameLst>
                                          <p:attrName>ppt_x</p:attrName>
                                        </p:attrNameLst>
                                      </p:cBhvr>
                                      <p:tavLst>
                                        <p:tav tm="0">
                                          <p:val>
                                            <p:strVal val="#ppt_x"/>
                                          </p:val>
                                        </p:tav>
                                        <p:tav tm="100000">
                                          <p:val>
                                            <p:strVal val="#ppt_x"/>
                                          </p:val>
                                        </p:tav>
                                      </p:tavLst>
                                    </p:anim>
                                    <p:anim calcmode="lin" valueType="num">
                                      <p:cBhvr additive="base">
                                        <p:cTn id="32" dur="500" fill="hold"/>
                                        <p:tgtEl>
                                          <p:spTgt spid="3175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751"/>
                                        </p:tgtEl>
                                        <p:attrNameLst>
                                          <p:attrName>style.visibility</p:attrName>
                                        </p:attrNameLst>
                                      </p:cBhvr>
                                      <p:to>
                                        <p:strVal val="visible"/>
                                      </p:to>
                                    </p:set>
                                    <p:anim calcmode="lin" valueType="num">
                                      <p:cBhvr additive="base">
                                        <p:cTn id="37" dur="500" fill="hold"/>
                                        <p:tgtEl>
                                          <p:spTgt spid="31751"/>
                                        </p:tgtEl>
                                        <p:attrNameLst>
                                          <p:attrName>ppt_x</p:attrName>
                                        </p:attrNameLst>
                                      </p:cBhvr>
                                      <p:tavLst>
                                        <p:tav tm="0">
                                          <p:val>
                                            <p:strVal val="#ppt_x"/>
                                          </p:val>
                                        </p:tav>
                                        <p:tav tm="100000">
                                          <p:val>
                                            <p:strVal val="#ppt_x"/>
                                          </p:val>
                                        </p:tav>
                                      </p:tavLst>
                                    </p:anim>
                                    <p:anim calcmode="lin" valueType="num">
                                      <p:cBhvr additive="base">
                                        <p:cTn id="38" dur="500" fill="hold"/>
                                        <p:tgtEl>
                                          <p:spTgt spid="3175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1752"/>
                                        </p:tgtEl>
                                        <p:attrNameLst>
                                          <p:attrName>style.visibility</p:attrName>
                                        </p:attrNameLst>
                                      </p:cBhvr>
                                      <p:to>
                                        <p:strVal val="visible"/>
                                      </p:to>
                                    </p:set>
                                    <p:anim calcmode="lin" valueType="num">
                                      <p:cBhvr additive="base">
                                        <p:cTn id="43" dur="500" fill="hold"/>
                                        <p:tgtEl>
                                          <p:spTgt spid="31752"/>
                                        </p:tgtEl>
                                        <p:attrNameLst>
                                          <p:attrName>ppt_x</p:attrName>
                                        </p:attrNameLst>
                                      </p:cBhvr>
                                      <p:tavLst>
                                        <p:tav tm="0">
                                          <p:val>
                                            <p:strVal val="#ppt_x"/>
                                          </p:val>
                                        </p:tav>
                                        <p:tav tm="100000">
                                          <p:val>
                                            <p:strVal val="#ppt_x"/>
                                          </p:val>
                                        </p:tav>
                                      </p:tavLst>
                                    </p:anim>
                                    <p:anim calcmode="lin" valueType="num">
                                      <p:cBhvr additive="base">
                                        <p:cTn id="44" dur="500" fill="hold"/>
                                        <p:tgtEl>
                                          <p:spTgt spid="3175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1753"/>
                                        </p:tgtEl>
                                        <p:attrNameLst>
                                          <p:attrName>style.visibility</p:attrName>
                                        </p:attrNameLst>
                                      </p:cBhvr>
                                      <p:to>
                                        <p:strVal val="visible"/>
                                      </p:to>
                                    </p:set>
                                    <p:anim calcmode="lin" valueType="num">
                                      <p:cBhvr additive="base">
                                        <p:cTn id="49" dur="500" fill="hold"/>
                                        <p:tgtEl>
                                          <p:spTgt spid="31753"/>
                                        </p:tgtEl>
                                        <p:attrNameLst>
                                          <p:attrName>ppt_x</p:attrName>
                                        </p:attrNameLst>
                                      </p:cBhvr>
                                      <p:tavLst>
                                        <p:tav tm="0">
                                          <p:val>
                                            <p:strVal val="#ppt_x"/>
                                          </p:val>
                                        </p:tav>
                                        <p:tav tm="100000">
                                          <p:val>
                                            <p:strVal val="#ppt_x"/>
                                          </p:val>
                                        </p:tav>
                                      </p:tavLst>
                                    </p:anim>
                                    <p:anim calcmode="lin" valueType="num">
                                      <p:cBhvr additive="base">
                                        <p:cTn id="50" dur="500" fill="hold"/>
                                        <p:tgtEl>
                                          <p:spTgt spid="317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文本框 32769"/>
          <p:cNvSpPr txBox="1">
            <a:spLocks noChangeArrowheads="1"/>
          </p:cNvSpPr>
          <p:nvPr/>
        </p:nvSpPr>
        <p:spPr bwMode="auto">
          <a:xfrm>
            <a:off x="228599" y="795678"/>
            <a:ext cx="45393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Times New Roman" panose="02020603050405020304" pitchFamily="18" charset="0"/>
              </a:rPr>
              <a:t>性质</a:t>
            </a:r>
            <a:r>
              <a:rPr lang="en-US" altLang="zh-CN" dirty="0">
                <a:latin typeface="Times New Roman" panose="02020603050405020304" pitchFamily="18" charset="0"/>
              </a:rPr>
              <a:t>1</a:t>
            </a:r>
            <a:r>
              <a:rPr lang="zh-CN" altLang="en-US" dirty="0">
                <a:latin typeface="Times New Roman" panose="02020603050405020304" pitchFamily="18" charset="0"/>
              </a:rPr>
              <a:t>可以直接验证。例如</a:t>
            </a:r>
          </a:p>
        </p:txBody>
      </p:sp>
      <p:graphicFrame>
        <p:nvGraphicFramePr>
          <p:cNvPr id="32771" name="对象 32770"/>
          <p:cNvGraphicFramePr/>
          <p:nvPr>
            <p:extLst>
              <p:ext uri="{D42A27DB-BD31-4B8C-83A1-F6EECF244321}">
                <p14:modId xmlns:p14="http://schemas.microsoft.com/office/powerpoint/2010/main" val="3212598840"/>
              </p:ext>
            </p:extLst>
          </p:nvPr>
        </p:nvGraphicFramePr>
        <p:xfrm>
          <a:off x="1632857" y="1355272"/>
          <a:ext cx="4906736" cy="1334880"/>
        </p:xfrm>
        <a:graphic>
          <a:graphicData uri="http://schemas.openxmlformats.org/presentationml/2006/ole">
            <mc:AlternateContent xmlns:mc="http://schemas.openxmlformats.org/markup-compatibility/2006">
              <mc:Choice xmlns:v="urn:schemas-microsoft-com:vml" Requires="v">
                <p:oleObj spid="_x0000_s131186" r:id="rId3" imgW="2145665" imgH="711200" progId="Equation.3">
                  <p:embed/>
                </p:oleObj>
              </mc:Choice>
              <mc:Fallback>
                <p:oleObj r:id="rId3" imgW="2145665" imgH="711200" progId="Equation.3">
                  <p:embed/>
                  <p:pic>
                    <p:nvPicPr>
                      <p:cNvPr id="0" name="对象 3277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857" y="1355272"/>
                        <a:ext cx="4906736" cy="1334880"/>
                      </a:xfrm>
                      <a:prstGeom prst="rect">
                        <a:avLst/>
                      </a:prstGeom>
                      <a:noFill/>
                      <a:ln>
                        <a:noFill/>
                      </a:ln>
                      <a:extLst/>
                    </p:spPr>
                  </p:pic>
                </p:oleObj>
              </mc:Fallback>
            </mc:AlternateContent>
          </a:graphicData>
        </a:graphic>
      </p:graphicFrame>
      <p:graphicFrame>
        <p:nvGraphicFramePr>
          <p:cNvPr id="32772" name="对象 32771"/>
          <p:cNvGraphicFramePr/>
          <p:nvPr>
            <p:extLst>
              <p:ext uri="{D42A27DB-BD31-4B8C-83A1-F6EECF244321}">
                <p14:modId xmlns:p14="http://schemas.microsoft.com/office/powerpoint/2010/main" val="440453883"/>
              </p:ext>
            </p:extLst>
          </p:nvPr>
        </p:nvGraphicFramePr>
        <p:xfrm>
          <a:off x="1355271" y="2833007"/>
          <a:ext cx="6213022" cy="1227137"/>
        </p:xfrm>
        <a:graphic>
          <a:graphicData uri="http://schemas.openxmlformats.org/presentationml/2006/ole">
            <mc:AlternateContent xmlns:mc="http://schemas.openxmlformats.org/markup-compatibility/2006">
              <mc:Choice xmlns:v="urn:schemas-microsoft-com:vml" Requires="v">
                <p:oleObj spid="_x0000_s131187" r:id="rId5" imgW="2881630" imgH="711200" progId="Equation.3">
                  <p:embed/>
                </p:oleObj>
              </mc:Choice>
              <mc:Fallback>
                <p:oleObj r:id="rId5" imgW="2881630" imgH="711200" progId="Equation.3">
                  <p:embed/>
                  <p:pic>
                    <p:nvPicPr>
                      <p:cNvPr id="0" name="对象 3277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271" y="2833007"/>
                        <a:ext cx="6213022" cy="1227137"/>
                      </a:xfrm>
                      <a:prstGeom prst="rect">
                        <a:avLst/>
                      </a:prstGeom>
                      <a:noFill/>
                      <a:ln>
                        <a:noFill/>
                      </a:ln>
                      <a:extLst/>
                    </p:spPr>
                  </p:pic>
                </p:oleObj>
              </mc:Fallback>
            </mc:AlternateContent>
          </a:graphicData>
        </a:graphic>
      </p:graphicFrame>
      <p:graphicFrame>
        <p:nvGraphicFramePr>
          <p:cNvPr id="32773" name="对象 32772"/>
          <p:cNvGraphicFramePr/>
          <p:nvPr>
            <p:extLst>
              <p:ext uri="{D42A27DB-BD31-4B8C-83A1-F6EECF244321}">
                <p14:modId xmlns:p14="http://schemas.microsoft.com/office/powerpoint/2010/main" val="3135147593"/>
              </p:ext>
            </p:extLst>
          </p:nvPr>
        </p:nvGraphicFramePr>
        <p:xfrm>
          <a:off x="1787977" y="4180114"/>
          <a:ext cx="4661808" cy="1601334"/>
        </p:xfrm>
        <a:graphic>
          <a:graphicData uri="http://schemas.openxmlformats.org/presentationml/2006/ole">
            <mc:AlternateContent xmlns:mc="http://schemas.openxmlformats.org/markup-compatibility/2006">
              <mc:Choice xmlns:v="urn:schemas-microsoft-com:vml" Requires="v">
                <p:oleObj spid="_x0000_s131188" r:id="rId7" imgW="1993265" imgH="711200" progId="Equation.3">
                  <p:embed/>
                </p:oleObj>
              </mc:Choice>
              <mc:Fallback>
                <p:oleObj r:id="rId7" imgW="1993265" imgH="711200" progId="Equation.3">
                  <p:embed/>
                  <p:pic>
                    <p:nvPicPr>
                      <p:cNvPr id="0" name="对象 3277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7977" y="4180114"/>
                        <a:ext cx="4661808" cy="1601334"/>
                      </a:xfrm>
                      <a:prstGeom prst="rect">
                        <a:avLst/>
                      </a:prstGeom>
                      <a:noFill/>
                      <a:ln>
                        <a:noFill/>
                      </a:ln>
                      <a:extLst/>
                    </p:spPr>
                  </p:pic>
                </p:oleObj>
              </mc:Fallback>
            </mc:AlternateContent>
          </a:graphicData>
        </a:graphic>
      </p:graphicFrame>
      <p:sp>
        <p:nvSpPr>
          <p:cNvPr id="32774" name="文本框 32773"/>
          <p:cNvSpPr txBox="1">
            <a:spLocks noChangeArrowheads="1"/>
          </p:cNvSpPr>
          <p:nvPr/>
        </p:nvSpPr>
        <p:spPr bwMode="auto">
          <a:xfrm>
            <a:off x="560613" y="5633358"/>
            <a:ext cx="45665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Times New Roman" panose="02020603050405020304" pitchFamily="18" charset="0"/>
              </a:rPr>
              <a:t>其他各条性质可同样验证。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2000" fill="hold"/>
                                        <p:tgtEl>
                                          <p:spTgt spid="32770"/>
                                        </p:tgtEl>
                                        <p:attrNameLst>
                                          <p:attrName>ppt_x</p:attrName>
                                        </p:attrNameLst>
                                      </p:cBhvr>
                                      <p:tavLst>
                                        <p:tav tm="0">
                                          <p:val>
                                            <p:strVal val="0-#ppt_w/2"/>
                                          </p:val>
                                        </p:tav>
                                        <p:tav tm="100000">
                                          <p:val>
                                            <p:strVal val="#ppt_x"/>
                                          </p:val>
                                        </p:tav>
                                      </p:tavLst>
                                    </p:anim>
                                    <p:anim calcmode="lin" valueType="num">
                                      <p:cBhvr additive="base">
                                        <p:cTn id="8" dur="2000" fill="hold"/>
                                        <p:tgtEl>
                                          <p:spTgt spid="327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2771"/>
                                        </p:tgtEl>
                                        <p:attrNameLst>
                                          <p:attrName>style.visibility</p:attrName>
                                        </p:attrNameLst>
                                      </p:cBhvr>
                                      <p:to>
                                        <p:strVal val="visible"/>
                                      </p:to>
                                    </p:set>
                                    <p:anim calcmode="lin" valueType="num">
                                      <p:cBhvr additive="base">
                                        <p:cTn id="13" dur="2000" fill="hold"/>
                                        <p:tgtEl>
                                          <p:spTgt spid="32771"/>
                                        </p:tgtEl>
                                        <p:attrNameLst>
                                          <p:attrName>ppt_x</p:attrName>
                                        </p:attrNameLst>
                                      </p:cBhvr>
                                      <p:tavLst>
                                        <p:tav tm="0">
                                          <p:val>
                                            <p:strVal val="1+#ppt_w/2"/>
                                          </p:val>
                                        </p:tav>
                                        <p:tav tm="100000">
                                          <p:val>
                                            <p:strVal val="#ppt_x"/>
                                          </p:val>
                                        </p:tav>
                                      </p:tavLst>
                                    </p:anim>
                                    <p:anim calcmode="lin" valueType="num">
                                      <p:cBhvr additive="base">
                                        <p:cTn id="14" dur="2000" fill="hold"/>
                                        <p:tgtEl>
                                          <p:spTgt spid="3277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2772"/>
                                        </p:tgtEl>
                                        <p:attrNameLst>
                                          <p:attrName>style.visibility</p:attrName>
                                        </p:attrNameLst>
                                      </p:cBhvr>
                                      <p:to>
                                        <p:strVal val="visible"/>
                                      </p:to>
                                    </p:set>
                                    <p:anim calcmode="lin" valueType="num">
                                      <p:cBhvr additive="base">
                                        <p:cTn id="19" dur="2000" fill="hold"/>
                                        <p:tgtEl>
                                          <p:spTgt spid="32772"/>
                                        </p:tgtEl>
                                        <p:attrNameLst>
                                          <p:attrName>ppt_x</p:attrName>
                                        </p:attrNameLst>
                                      </p:cBhvr>
                                      <p:tavLst>
                                        <p:tav tm="0">
                                          <p:val>
                                            <p:strVal val="0-#ppt_w/2"/>
                                          </p:val>
                                        </p:tav>
                                        <p:tav tm="100000">
                                          <p:val>
                                            <p:strVal val="#ppt_x"/>
                                          </p:val>
                                        </p:tav>
                                      </p:tavLst>
                                    </p:anim>
                                    <p:anim calcmode="lin" valueType="num">
                                      <p:cBhvr additive="base">
                                        <p:cTn id="20" dur="2000" fill="hold"/>
                                        <p:tgtEl>
                                          <p:spTgt spid="3277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2773"/>
                                        </p:tgtEl>
                                        <p:attrNameLst>
                                          <p:attrName>style.visibility</p:attrName>
                                        </p:attrNameLst>
                                      </p:cBhvr>
                                      <p:to>
                                        <p:strVal val="visible"/>
                                      </p:to>
                                    </p:set>
                                    <p:anim calcmode="lin" valueType="num">
                                      <p:cBhvr additive="base">
                                        <p:cTn id="25" dur="2000" fill="hold"/>
                                        <p:tgtEl>
                                          <p:spTgt spid="32773"/>
                                        </p:tgtEl>
                                        <p:attrNameLst>
                                          <p:attrName>ppt_x</p:attrName>
                                        </p:attrNameLst>
                                      </p:cBhvr>
                                      <p:tavLst>
                                        <p:tav tm="0">
                                          <p:val>
                                            <p:strVal val="1+#ppt_w/2"/>
                                          </p:val>
                                        </p:tav>
                                        <p:tav tm="100000">
                                          <p:val>
                                            <p:strVal val="#ppt_x"/>
                                          </p:val>
                                        </p:tav>
                                      </p:tavLst>
                                    </p:anim>
                                    <p:anim calcmode="lin" valueType="num">
                                      <p:cBhvr additive="base">
                                        <p:cTn id="26" dur="2000" fill="hold"/>
                                        <p:tgtEl>
                                          <p:spTgt spid="3277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774"/>
                                        </p:tgtEl>
                                        <p:attrNameLst>
                                          <p:attrName>style.visibility</p:attrName>
                                        </p:attrNameLst>
                                      </p:cBhvr>
                                      <p:to>
                                        <p:strVal val="visible"/>
                                      </p:to>
                                    </p:set>
                                    <p:anim calcmode="lin" valueType="num">
                                      <p:cBhvr additive="base">
                                        <p:cTn id="31" dur="2000" fill="hold"/>
                                        <p:tgtEl>
                                          <p:spTgt spid="32774"/>
                                        </p:tgtEl>
                                        <p:attrNameLst>
                                          <p:attrName>ppt_x</p:attrName>
                                        </p:attrNameLst>
                                      </p:cBhvr>
                                      <p:tavLst>
                                        <p:tav tm="0">
                                          <p:val>
                                            <p:strVal val="#ppt_x"/>
                                          </p:val>
                                        </p:tav>
                                        <p:tav tm="100000">
                                          <p:val>
                                            <p:strVal val="#ppt_x"/>
                                          </p:val>
                                        </p:tav>
                                      </p:tavLst>
                                    </p:anim>
                                    <p:anim calcmode="lin" valueType="num">
                                      <p:cBhvr additive="base">
                                        <p:cTn id="32" dur="2000" fill="hold"/>
                                        <p:tgtEl>
                                          <p:spTgt spid="327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170" name="对象 7169"/>
          <p:cNvGraphicFramePr/>
          <p:nvPr/>
        </p:nvGraphicFramePr>
        <p:xfrm>
          <a:off x="3200400" y="1905000"/>
          <a:ext cx="4876800" cy="2209800"/>
        </p:xfrm>
        <a:graphic>
          <a:graphicData uri="http://schemas.openxmlformats.org/presentationml/2006/ole">
            <mc:AlternateContent xmlns:mc="http://schemas.openxmlformats.org/markup-compatibility/2006">
              <mc:Choice xmlns:v="urn:schemas-microsoft-com:vml" Requires="v">
                <p:oleObj spid="_x0000_s19575" r:id="rId3" imgW="4876800" imgH="2209800" progId="Equation.3">
                  <p:embed/>
                </p:oleObj>
              </mc:Choice>
              <mc:Fallback>
                <p:oleObj r:id="rId3" imgW="4876800" imgH="2209800" progId="Equation.3">
                  <p:embed/>
                  <p:pic>
                    <p:nvPicPr>
                      <p:cNvPr id="0" name="对象 716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4876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7171" name="文本框 7170"/>
          <p:cNvSpPr txBox="1">
            <a:spLocks noChangeArrowheads="1"/>
          </p:cNvSpPr>
          <p:nvPr/>
        </p:nvSpPr>
        <p:spPr bwMode="auto">
          <a:xfrm>
            <a:off x="917575" y="2627313"/>
            <a:ext cx="23256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a:solidFill>
                  <a:srgbClr val="000000"/>
                </a:solidFill>
                <a:latin typeface="Times New Roman" panose="02020603050405020304" pitchFamily="18" charset="0"/>
              </a:rPr>
              <a:t>1. </a:t>
            </a:r>
            <a:r>
              <a:rPr lang="zh-CN" altLang="en-US">
                <a:solidFill>
                  <a:srgbClr val="000000"/>
                </a:solidFill>
                <a:latin typeface="楷体" panose="02010609060101010101" pitchFamily="49" charset="-122"/>
                <a:ea typeface="楷体" panose="02010609060101010101" pitchFamily="49" charset="-122"/>
              </a:rPr>
              <a:t>线性方程组</a:t>
            </a:r>
          </a:p>
        </p:txBody>
      </p:sp>
      <p:sp>
        <p:nvSpPr>
          <p:cNvPr id="7172" name="文本框 7171"/>
          <p:cNvSpPr txBox="1">
            <a:spLocks noChangeArrowheads="1"/>
          </p:cNvSpPr>
          <p:nvPr/>
        </p:nvSpPr>
        <p:spPr bwMode="auto">
          <a:xfrm>
            <a:off x="917575" y="4757738"/>
            <a:ext cx="28162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楷体" panose="02010609060101010101" pitchFamily="49" charset="-122"/>
                <a:ea typeface="楷体" panose="02010609060101010101" pitchFamily="49" charset="-122"/>
              </a:rPr>
              <a:t>的解取决于</a:t>
            </a:r>
          </a:p>
        </p:txBody>
      </p:sp>
      <p:grpSp>
        <p:nvGrpSpPr>
          <p:cNvPr id="2" name="组合 7172"/>
          <p:cNvGrpSpPr/>
          <p:nvPr/>
        </p:nvGrpSpPr>
        <p:grpSpPr bwMode="auto">
          <a:xfrm>
            <a:off x="3276600" y="4495800"/>
            <a:ext cx="3754438" cy="557213"/>
            <a:chOff x="2064" y="2832"/>
            <a:chExt cx="2365" cy="351"/>
          </a:xfrm>
        </p:grpSpPr>
        <p:graphicFrame>
          <p:nvGraphicFramePr>
            <p:cNvPr id="19466" name="对象 7173"/>
            <p:cNvGraphicFramePr/>
            <p:nvPr/>
          </p:nvGraphicFramePr>
          <p:xfrm>
            <a:off x="2962" y="2888"/>
            <a:ext cx="1467" cy="295"/>
          </p:xfrm>
          <a:graphic>
            <a:graphicData uri="http://schemas.openxmlformats.org/presentationml/2006/ole">
              <mc:AlternateContent xmlns:mc="http://schemas.openxmlformats.org/markup-compatibility/2006">
                <mc:Choice xmlns:v="urn:schemas-microsoft-com:vml" Requires="v">
                  <p:oleObj spid="_x0000_s19576" r:id="rId5" imgW="2692400" imgH="469900" progId="Equation.3">
                    <p:embed/>
                  </p:oleObj>
                </mc:Choice>
                <mc:Fallback>
                  <p:oleObj r:id="rId5" imgW="2692400" imgH="469900" progId="Equation.3">
                    <p:embed/>
                    <p:pic>
                      <p:nvPicPr>
                        <p:cNvPr id="0" name="对象 717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2" y="2888"/>
                          <a:ext cx="146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9467" name="文本框 7174"/>
            <p:cNvSpPr txBox="1">
              <a:spLocks noChangeArrowheads="1"/>
            </p:cNvSpPr>
            <p:nvPr/>
          </p:nvSpPr>
          <p:spPr bwMode="auto">
            <a:xfrm>
              <a:off x="2064" y="2832"/>
              <a:ext cx="7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FF"/>
                  </a:solidFill>
                  <a:latin typeface="Times New Roman" panose="02020603050405020304" pitchFamily="18" charset="0"/>
                </a:rPr>
                <a:t>系数</a:t>
              </a:r>
            </a:p>
          </p:txBody>
        </p:sp>
      </p:grpSp>
      <p:grpSp>
        <p:nvGrpSpPr>
          <p:cNvPr id="3" name="组合 7175"/>
          <p:cNvGrpSpPr/>
          <p:nvPr/>
        </p:nvGrpSpPr>
        <p:grpSpPr bwMode="auto">
          <a:xfrm>
            <a:off x="3276600" y="5302250"/>
            <a:ext cx="3387725" cy="519113"/>
            <a:chOff x="2064" y="3184"/>
            <a:chExt cx="2134" cy="327"/>
          </a:xfrm>
        </p:grpSpPr>
        <p:graphicFrame>
          <p:nvGraphicFramePr>
            <p:cNvPr id="19464" name="对象 7176"/>
            <p:cNvGraphicFramePr/>
            <p:nvPr/>
          </p:nvGraphicFramePr>
          <p:xfrm>
            <a:off x="2976" y="3204"/>
            <a:ext cx="1222" cy="288"/>
          </p:xfrm>
          <a:graphic>
            <a:graphicData uri="http://schemas.openxmlformats.org/presentationml/2006/ole">
              <mc:AlternateContent xmlns:mc="http://schemas.openxmlformats.org/markup-compatibility/2006">
                <mc:Choice xmlns:v="urn:schemas-microsoft-com:vml" Requires="v">
                  <p:oleObj spid="_x0000_s19577" r:id="rId7" imgW="2413000" imgH="457200" progId="Equation.3">
                    <p:embed/>
                  </p:oleObj>
                </mc:Choice>
                <mc:Fallback>
                  <p:oleObj r:id="rId7" imgW="2413000" imgH="457200" progId="Equation.3">
                    <p:embed/>
                    <p:pic>
                      <p:nvPicPr>
                        <p:cNvPr id="0" name="对象 717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6" y="3204"/>
                          <a:ext cx="12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9465" name="文本框 7177"/>
            <p:cNvSpPr txBox="1">
              <a:spLocks noChangeArrowheads="1"/>
            </p:cNvSpPr>
            <p:nvPr/>
          </p:nvSpPr>
          <p:spPr bwMode="auto">
            <a:xfrm>
              <a:off x="2064" y="3184"/>
              <a:ext cx="110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FF"/>
                  </a:solidFill>
                  <a:latin typeface="Times New Roman" panose="02020603050405020304" pitchFamily="18" charset="0"/>
                </a:rPr>
                <a:t>常数项</a:t>
              </a:r>
            </a:p>
          </p:txBody>
        </p:sp>
      </p:grpSp>
      <p:sp>
        <p:nvSpPr>
          <p:cNvPr id="19463" name="标题 7178"/>
          <p:cNvSpPr>
            <a:spLocks noGrp="1" noRot="1" noChangeArrowheads="1"/>
          </p:cNvSpPr>
          <p:nvPr>
            <p:ph type="title"/>
          </p:nvPr>
        </p:nvSpPr>
        <p:spPr>
          <a:xfrm>
            <a:off x="487656" y="1066952"/>
            <a:ext cx="8101173" cy="410783"/>
          </a:xfrm>
        </p:spPr>
        <p:txBody>
          <a:bodyPr/>
          <a:lstStyle/>
          <a:p>
            <a:pPr eaLnBrk="1" hangingPunct="1"/>
            <a:r>
              <a:rPr lang="zh-CN" altLang="en-US" sz="3200" dirty="0">
                <a:latin typeface="黑体" pitchFamily="49" charset="-122"/>
                <a:ea typeface="黑体" pitchFamily="49" charset="-122"/>
              </a:rPr>
              <a:t>一、矩阵概念的引入</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0"/>
                                  </p:iterate>
                                  <p:childTnLst>
                                    <p:set>
                                      <p:cBhvr>
                                        <p:cTn id="6" dur="1" fill="hold">
                                          <p:stCondLst>
                                            <p:cond delay="0"/>
                                          </p:stCondLst>
                                        </p:cTn>
                                        <p:tgtEl>
                                          <p:spTgt spid="7171"/>
                                        </p:tgtEl>
                                        <p:attrNameLst>
                                          <p:attrName>style.visibility</p:attrName>
                                        </p:attrNameLst>
                                      </p:cBhvr>
                                      <p:to>
                                        <p:strVal val="visible"/>
                                      </p:to>
                                    </p:set>
                                    <p:animEffect transition="in" filter="wipe(left)">
                                      <p:cBhvr>
                                        <p:cTn id="7" dur="75"/>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ipe(left)">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0"/>
                                  </p:iterate>
                                  <p:childTnLst>
                                    <p:set>
                                      <p:cBhvr>
                                        <p:cTn id="16" dur="1" fill="hold">
                                          <p:stCondLst>
                                            <p:cond delay="0"/>
                                          </p:stCondLst>
                                        </p:cTn>
                                        <p:tgtEl>
                                          <p:spTgt spid="7172"/>
                                        </p:tgtEl>
                                        <p:attrNameLst>
                                          <p:attrName>style.visibility</p:attrName>
                                        </p:attrNameLst>
                                      </p:cBhvr>
                                      <p:to>
                                        <p:strVal val="visible"/>
                                      </p:to>
                                    </p:set>
                                    <p:animEffect transition="in" filter="wipe(left)">
                                      <p:cBhvr>
                                        <p:cTn id="17" dur="75"/>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717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对象 33793"/>
          <p:cNvGraphicFramePr/>
          <p:nvPr>
            <p:extLst>
              <p:ext uri="{D42A27DB-BD31-4B8C-83A1-F6EECF244321}">
                <p14:modId xmlns:p14="http://schemas.microsoft.com/office/powerpoint/2010/main" val="2581098967"/>
              </p:ext>
            </p:extLst>
          </p:nvPr>
        </p:nvGraphicFramePr>
        <p:xfrm>
          <a:off x="990600" y="1151164"/>
          <a:ext cx="5570311" cy="1583418"/>
        </p:xfrm>
        <a:graphic>
          <a:graphicData uri="http://schemas.openxmlformats.org/presentationml/2006/ole">
            <mc:AlternateContent xmlns:mc="http://schemas.openxmlformats.org/markup-compatibility/2006">
              <mc:Choice xmlns:v="urn:schemas-microsoft-com:vml" Requires="v">
                <p:oleObj spid="_x0000_s132175" r:id="rId3" imgW="2578100" imgH="889000" progId="Equation.3">
                  <p:embed/>
                </p:oleObj>
              </mc:Choice>
              <mc:Fallback>
                <p:oleObj r:id="rId3" imgW="2578100" imgH="889000" progId="Equation.3">
                  <p:embed/>
                  <p:pic>
                    <p:nvPicPr>
                      <p:cNvPr id="0" name="对象 3379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151164"/>
                        <a:ext cx="5570311" cy="1583418"/>
                      </a:xfrm>
                      <a:prstGeom prst="rect">
                        <a:avLst/>
                      </a:prstGeom>
                      <a:noFill/>
                      <a:ln>
                        <a:noFill/>
                      </a:ln>
                      <a:extLst/>
                    </p:spPr>
                  </p:pic>
                </p:oleObj>
              </mc:Fallback>
            </mc:AlternateContent>
          </a:graphicData>
        </a:graphic>
      </p:graphicFrame>
      <p:sp>
        <p:nvSpPr>
          <p:cNvPr id="33795" name="文本框 33794"/>
          <p:cNvSpPr txBox="1">
            <a:spLocks noChangeArrowheads="1"/>
          </p:cNvSpPr>
          <p:nvPr/>
        </p:nvSpPr>
        <p:spPr bwMode="auto">
          <a:xfrm>
            <a:off x="540542" y="676956"/>
            <a:ext cx="7148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i="1" dirty="0">
                <a:solidFill>
                  <a:srgbClr val="FF3300"/>
                </a:solidFill>
                <a:latin typeface="Times New Roman" panose="02020603050405020304" pitchFamily="18" charset="0"/>
              </a:rPr>
              <a:t>性质</a:t>
            </a:r>
            <a:r>
              <a:rPr lang="en-US" altLang="zh-CN" i="1" dirty="0">
                <a:solidFill>
                  <a:srgbClr val="FF3300"/>
                </a:solidFill>
                <a:latin typeface="Times New Roman" panose="02020603050405020304" pitchFamily="18" charset="0"/>
              </a:rPr>
              <a:t>2</a:t>
            </a:r>
            <a:r>
              <a:rPr lang="en-US" altLang="zh-CN" dirty="0">
                <a:latin typeface="Times New Roman" panose="02020603050405020304" pitchFamily="18" charset="0"/>
              </a:rPr>
              <a:t>   </a:t>
            </a:r>
            <a:r>
              <a:rPr lang="zh-CN" altLang="en-US" dirty="0">
                <a:latin typeface="Times New Roman" panose="02020603050405020304" pitchFamily="18" charset="0"/>
              </a:rPr>
              <a:t>每一种初等矩阵都是可逆的，且</a:t>
            </a:r>
          </a:p>
        </p:txBody>
      </p:sp>
      <p:sp>
        <p:nvSpPr>
          <p:cNvPr id="33796" name="文本框 33795"/>
          <p:cNvSpPr txBox="1">
            <a:spLocks noChangeArrowheads="1"/>
          </p:cNvSpPr>
          <p:nvPr/>
        </p:nvSpPr>
        <p:spPr bwMode="auto">
          <a:xfrm>
            <a:off x="827314" y="2653393"/>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Times New Roman" panose="02020603050405020304" pitchFamily="18" charset="0"/>
              </a:rPr>
              <a:t>即初等矩阵的逆矩阵还是初等矩阵</a:t>
            </a:r>
            <a:r>
              <a:rPr lang="en-US" altLang="zh-CN" dirty="0">
                <a:latin typeface="Times New Roman" panose="02020603050405020304" pitchFamily="18" charset="0"/>
              </a:rPr>
              <a:t>.</a:t>
            </a:r>
          </a:p>
        </p:txBody>
      </p:sp>
      <p:sp>
        <p:nvSpPr>
          <p:cNvPr id="33797" name="文本框 33796"/>
          <p:cNvSpPr txBox="1">
            <a:spLocks noChangeArrowheads="1"/>
          </p:cNvSpPr>
          <p:nvPr/>
        </p:nvSpPr>
        <p:spPr bwMode="auto">
          <a:xfrm>
            <a:off x="685799" y="3094264"/>
            <a:ext cx="685800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dirty="0">
                <a:latin typeface="Times New Roman" panose="02020603050405020304" pitchFamily="18" charset="0"/>
              </a:rPr>
              <a:t>       </a:t>
            </a:r>
            <a:r>
              <a:rPr lang="zh-CN" altLang="en-US" sz="2400" dirty="0">
                <a:latin typeface="Times New Roman" panose="02020603050405020304" pitchFamily="18" charset="0"/>
              </a:rPr>
              <a:t>利用初等矩阵的概念，本节前面的定理</a:t>
            </a:r>
            <a:r>
              <a:rPr lang="en-US" altLang="zh-CN" sz="2400" dirty="0">
                <a:latin typeface="Times New Roman" panose="02020603050405020304" pitchFamily="18" charset="0"/>
              </a:rPr>
              <a:t>1</a:t>
            </a:r>
            <a:r>
              <a:rPr lang="zh-CN" altLang="en-US" sz="2400" dirty="0">
                <a:latin typeface="Times New Roman" panose="02020603050405020304" pitchFamily="18" charset="0"/>
              </a:rPr>
              <a:t>又可进一步表示为</a:t>
            </a:r>
          </a:p>
        </p:txBody>
      </p:sp>
      <p:graphicFrame>
        <p:nvGraphicFramePr>
          <p:cNvPr id="33798" name="对象 33797"/>
          <p:cNvGraphicFramePr/>
          <p:nvPr>
            <p:extLst>
              <p:ext uri="{D42A27DB-BD31-4B8C-83A1-F6EECF244321}">
                <p14:modId xmlns:p14="http://schemas.microsoft.com/office/powerpoint/2010/main" val="1261477914"/>
              </p:ext>
            </p:extLst>
          </p:nvPr>
        </p:nvGraphicFramePr>
        <p:xfrm>
          <a:off x="762000" y="4073978"/>
          <a:ext cx="6569529" cy="2090057"/>
        </p:xfrm>
        <a:graphic>
          <a:graphicData uri="http://schemas.openxmlformats.org/presentationml/2006/ole">
            <mc:AlternateContent xmlns:mc="http://schemas.openxmlformats.org/markup-compatibility/2006">
              <mc:Choice xmlns:v="urn:schemas-microsoft-com:vml" Requires="v">
                <p:oleObj spid="_x0000_s132176" r:id="rId5" imgW="3200400" imgH="1206500" progId="Equation.3">
                  <p:embed/>
                </p:oleObj>
              </mc:Choice>
              <mc:Fallback>
                <p:oleObj r:id="rId5" imgW="3200400" imgH="1206500" progId="Equation.3">
                  <p:embed/>
                  <p:pic>
                    <p:nvPicPr>
                      <p:cNvPr id="0" name="对象 3379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073978"/>
                        <a:ext cx="6569529" cy="2090057"/>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2000" fill="hold"/>
                                        <p:tgtEl>
                                          <p:spTgt spid="33795"/>
                                        </p:tgtEl>
                                        <p:attrNameLst>
                                          <p:attrName>ppt_x</p:attrName>
                                        </p:attrNameLst>
                                      </p:cBhvr>
                                      <p:tavLst>
                                        <p:tav tm="0">
                                          <p:val>
                                            <p:strVal val="0-#ppt_w/2"/>
                                          </p:val>
                                        </p:tav>
                                        <p:tav tm="100000">
                                          <p:val>
                                            <p:strVal val="#ppt_x"/>
                                          </p:val>
                                        </p:tav>
                                      </p:tavLst>
                                    </p:anim>
                                    <p:anim calcmode="lin" valueType="num">
                                      <p:cBhvr additive="base">
                                        <p:cTn id="8" dur="2000" fill="hold"/>
                                        <p:tgtEl>
                                          <p:spTgt spid="337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3794"/>
                                        </p:tgtEl>
                                        <p:attrNameLst>
                                          <p:attrName>style.visibility</p:attrName>
                                        </p:attrNameLst>
                                      </p:cBhvr>
                                      <p:to>
                                        <p:strVal val="visible"/>
                                      </p:to>
                                    </p:set>
                                    <p:anim calcmode="lin" valueType="num">
                                      <p:cBhvr additive="base">
                                        <p:cTn id="13" dur="2000" fill="hold"/>
                                        <p:tgtEl>
                                          <p:spTgt spid="33794"/>
                                        </p:tgtEl>
                                        <p:attrNameLst>
                                          <p:attrName>ppt_x</p:attrName>
                                        </p:attrNameLst>
                                      </p:cBhvr>
                                      <p:tavLst>
                                        <p:tav tm="0">
                                          <p:val>
                                            <p:strVal val="0-#ppt_w/2"/>
                                          </p:val>
                                        </p:tav>
                                        <p:tav tm="100000">
                                          <p:val>
                                            <p:strVal val="#ppt_x"/>
                                          </p:val>
                                        </p:tav>
                                      </p:tavLst>
                                    </p:anim>
                                    <p:anim calcmode="lin" valueType="num">
                                      <p:cBhvr additive="base">
                                        <p:cTn id="14" dur="20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796"/>
                                        </p:tgtEl>
                                        <p:attrNameLst>
                                          <p:attrName>style.visibility</p:attrName>
                                        </p:attrNameLst>
                                      </p:cBhvr>
                                      <p:to>
                                        <p:strVal val="visible"/>
                                      </p:to>
                                    </p:set>
                                    <p:anim calcmode="lin" valueType="num">
                                      <p:cBhvr additive="base">
                                        <p:cTn id="19" dur="2000" fill="hold"/>
                                        <p:tgtEl>
                                          <p:spTgt spid="33796"/>
                                        </p:tgtEl>
                                        <p:attrNameLst>
                                          <p:attrName>ppt_x</p:attrName>
                                        </p:attrNameLst>
                                      </p:cBhvr>
                                      <p:tavLst>
                                        <p:tav tm="0">
                                          <p:val>
                                            <p:strVal val="#ppt_x"/>
                                          </p:val>
                                        </p:tav>
                                        <p:tav tm="100000">
                                          <p:val>
                                            <p:strVal val="#ppt_x"/>
                                          </p:val>
                                        </p:tav>
                                      </p:tavLst>
                                    </p:anim>
                                    <p:anim calcmode="lin" valueType="num">
                                      <p:cBhvr additive="base">
                                        <p:cTn id="20" dur="2000" fill="hold"/>
                                        <p:tgtEl>
                                          <p:spTgt spid="3379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797"/>
                                        </p:tgtEl>
                                        <p:attrNameLst>
                                          <p:attrName>style.visibility</p:attrName>
                                        </p:attrNameLst>
                                      </p:cBhvr>
                                      <p:to>
                                        <p:strVal val="visible"/>
                                      </p:to>
                                    </p:set>
                                    <p:anim calcmode="lin" valueType="num">
                                      <p:cBhvr additive="base">
                                        <p:cTn id="25" dur="2000" fill="hold"/>
                                        <p:tgtEl>
                                          <p:spTgt spid="33797"/>
                                        </p:tgtEl>
                                        <p:attrNameLst>
                                          <p:attrName>ppt_x</p:attrName>
                                        </p:attrNameLst>
                                      </p:cBhvr>
                                      <p:tavLst>
                                        <p:tav tm="0">
                                          <p:val>
                                            <p:strVal val="#ppt_x"/>
                                          </p:val>
                                        </p:tav>
                                        <p:tav tm="100000">
                                          <p:val>
                                            <p:strVal val="#ppt_x"/>
                                          </p:val>
                                        </p:tav>
                                      </p:tavLst>
                                    </p:anim>
                                    <p:anim calcmode="lin" valueType="num">
                                      <p:cBhvr additive="base">
                                        <p:cTn id="26" dur="2000" fill="hold"/>
                                        <p:tgtEl>
                                          <p:spTgt spid="3379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798"/>
                                        </p:tgtEl>
                                        <p:attrNameLst>
                                          <p:attrName>style.visibility</p:attrName>
                                        </p:attrNameLst>
                                      </p:cBhvr>
                                      <p:to>
                                        <p:strVal val="visible"/>
                                      </p:to>
                                    </p:set>
                                    <p:anim calcmode="lin" valueType="num">
                                      <p:cBhvr additive="base">
                                        <p:cTn id="31" dur="2000" fill="hold"/>
                                        <p:tgtEl>
                                          <p:spTgt spid="33798"/>
                                        </p:tgtEl>
                                        <p:attrNameLst>
                                          <p:attrName>ppt_x</p:attrName>
                                        </p:attrNameLst>
                                      </p:cBhvr>
                                      <p:tavLst>
                                        <p:tav tm="0">
                                          <p:val>
                                            <p:strVal val="#ppt_x"/>
                                          </p:val>
                                        </p:tav>
                                        <p:tav tm="100000">
                                          <p:val>
                                            <p:strVal val="#ppt_x"/>
                                          </p:val>
                                        </p:tav>
                                      </p:tavLst>
                                    </p:anim>
                                    <p:anim calcmode="lin" valueType="num">
                                      <p:cBhvr additive="base">
                                        <p:cTn id="32" dur="2000" fill="hold"/>
                                        <p:tgtEl>
                                          <p:spTgt spid="337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6" grpId="0"/>
      <p:bldP spid="33797" grpId="0"/>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标题 34821"/>
          <p:cNvSpPr>
            <a:spLocks noGrp="1" noRot="1" noChangeArrowheads="1"/>
          </p:cNvSpPr>
          <p:nvPr>
            <p:ph type="title"/>
          </p:nvPr>
        </p:nvSpPr>
        <p:spPr>
          <a:xfrm>
            <a:off x="481693" y="365125"/>
            <a:ext cx="8033657" cy="1325563"/>
          </a:xfrm>
        </p:spPr>
        <p:txBody>
          <a:bodyPr/>
          <a:lstStyle/>
          <a:p>
            <a:pPr eaLnBrk="1" hangingPunct="1"/>
            <a:r>
              <a:rPr lang="zh-CN" altLang="en-US" sz="3200" b="1" dirty="0">
                <a:latin typeface="黑体" pitchFamily="49" charset="-122"/>
                <a:ea typeface="黑体" pitchFamily="49" charset="-122"/>
              </a:rPr>
              <a:t>三、用初等变换求方阵的逆</a:t>
            </a:r>
          </a:p>
        </p:txBody>
      </p:sp>
      <p:graphicFrame>
        <p:nvGraphicFramePr>
          <p:cNvPr id="34819" name="对象 34818"/>
          <p:cNvGraphicFramePr/>
          <p:nvPr>
            <p:extLst>
              <p:ext uri="{D42A27DB-BD31-4B8C-83A1-F6EECF244321}">
                <p14:modId xmlns:p14="http://schemas.microsoft.com/office/powerpoint/2010/main" val="2585678458"/>
              </p:ext>
            </p:extLst>
          </p:nvPr>
        </p:nvGraphicFramePr>
        <p:xfrm>
          <a:off x="432707" y="2354036"/>
          <a:ext cx="7698242" cy="2046288"/>
        </p:xfrm>
        <a:graphic>
          <a:graphicData uri="http://schemas.openxmlformats.org/presentationml/2006/ole">
            <mc:AlternateContent xmlns:mc="http://schemas.openxmlformats.org/markup-compatibility/2006">
              <mc:Choice xmlns:v="urn:schemas-microsoft-com:vml" Requires="v">
                <p:oleObj spid="_x0000_s133268" r:id="rId3" imgW="3213100" imgH="939800" progId="Equation.3">
                  <p:embed/>
                </p:oleObj>
              </mc:Choice>
              <mc:Fallback>
                <p:oleObj r:id="rId3" imgW="3213100" imgH="939800" progId="Equation.3">
                  <p:embed/>
                  <p:pic>
                    <p:nvPicPr>
                      <p:cNvPr id="0" name="对象 348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707" y="2354036"/>
                        <a:ext cx="7698242" cy="2046288"/>
                      </a:xfrm>
                      <a:prstGeom prst="rect">
                        <a:avLst/>
                      </a:prstGeom>
                      <a:noFill/>
                      <a:ln>
                        <a:noFill/>
                      </a:ln>
                      <a:extLst/>
                    </p:spPr>
                  </p:pic>
                </p:oleObj>
              </mc:Fallback>
            </mc:AlternateContent>
          </a:graphicData>
        </a:graphic>
      </p:graphicFrame>
      <p:graphicFrame>
        <p:nvGraphicFramePr>
          <p:cNvPr id="34820" name="对象 34819"/>
          <p:cNvGraphicFramePr/>
          <p:nvPr>
            <p:extLst>
              <p:ext uri="{D42A27DB-BD31-4B8C-83A1-F6EECF244321}">
                <p14:modId xmlns:p14="http://schemas.microsoft.com/office/powerpoint/2010/main" val="2070630878"/>
              </p:ext>
            </p:extLst>
          </p:nvPr>
        </p:nvGraphicFramePr>
        <p:xfrm>
          <a:off x="628196" y="4379006"/>
          <a:ext cx="1301750" cy="369887"/>
        </p:xfrm>
        <a:graphic>
          <a:graphicData uri="http://schemas.openxmlformats.org/presentationml/2006/ole">
            <mc:AlternateContent xmlns:mc="http://schemas.openxmlformats.org/markup-compatibility/2006">
              <mc:Choice xmlns:v="urn:schemas-microsoft-com:vml" Requires="v">
                <p:oleObj spid="_x0000_s133269" name="公式" r:id="rId5" imgW="533160" imgH="203040" progId="Equation.3">
                  <p:embed/>
                </p:oleObj>
              </mc:Choice>
              <mc:Fallback>
                <p:oleObj name="公式" r:id="rId5" imgW="533160" imgH="203040" progId="Equation.3">
                  <p:embed/>
                  <p:pic>
                    <p:nvPicPr>
                      <p:cNvPr id="0" name="对象 34819"/>
                      <p:cNvPicPr>
                        <a:picLocks noChangeArrowheads="1"/>
                      </p:cNvPicPr>
                      <p:nvPr/>
                    </p:nvPicPr>
                    <p:blipFill>
                      <a:blip r:embed="rId6"/>
                      <a:srcRect/>
                      <a:stretch>
                        <a:fillRect/>
                      </a:stretch>
                    </p:blipFill>
                    <p:spPr bwMode="auto">
                      <a:xfrm>
                        <a:off x="628196" y="4379006"/>
                        <a:ext cx="1301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4821" name="对象 34820"/>
          <p:cNvGraphicFramePr/>
          <p:nvPr/>
        </p:nvGraphicFramePr>
        <p:xfrm>
          <a:off x="838200" y="4876800"/>
          <a:ext cx="6535738" cy="1096963"/>
        </p:xfrm>
        <a:graphic>
          <a:graphicData uri="http://schemas.openxmlformats.org/presentationml/2006/ole">
            <mc:AlternateContent xmlns:mc="http://schemas.openxmlformats.org/markup-compatibility/2006">
              <mc:Choice xmlns:v="urn:schemas-microsoft-com:vml" Requires="v">
                <p:oleObj spid="_x0000_s133270" r:id="rId7" imgW="2145665" imgH="482600" progId="Equation.3">
                  <p:embed/>
                </p:oleObj>
              </mc:Choice>
              <mc:Fallback>
                <p:oleObj r:id="rId7" imgW="2145665" imgH="482600" progId="Equation.3">
                  <p:embed/>
                  <p:pic>
                    <p:nvPicPr>
                      <p:cNvPr id="0" name="对象 3482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4876800"/>
                        <a:ext cx="653573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 name="TextBox 2"/>
          <p:cNvSpPr txBox="1"/>
          <p:nvPr/>
        </p:nvSpPr>
        <p:spPr>
          <a:xfrm>
            <a:off x="530680" y="1302759"/>
            <a:ext cx="7641770" cy="954107"/>
          </a:xfrm>
          <a:prstGeom prst="rect">
            <a:avLst/>
          </a:prstGeom>
          <a:noFill/>
        </p:spPr>
        <p:txBody>
          <a:bodyPr wrap="square" rtlCol="0">
            <a:spAutoFit/>
          </a:bodyPr>
          <a:lstStyle/>
          <a:p>
            <a:r>
              <a:rPr lang="zh-CN" altLang="en-US" dirty="0" smtClean="0"/>
              <a:t>现在我们介绍用初等变换来求逆矩阵的方法。先引入</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additive="base">
                                        <p:cTn id="7" dur="500" fill="hold"/>
                                        <p:tgtEl>
                                          <p:spTgt spid="34819"/>
                                        </p:tgtEl>
                                        <p:attrNameLst>
                                          <p:attrName>ppt_x</p:attrName>
                                        </p:attrNameLst>
                                      </p:cBhvr>
                                      <p:tavLst>
                                        <p:tav tm="0">
                                          <p:val>
                                            <p:strVal val="0-#ppt_w/2"/>
                                          </p:val>
                                        </p:tav>
                                        <p:tav tm="100000">
                                          <p:val>
                                            <p:strVal val="#ppt_x"/>
                                          </p:val>
                                        </p:tav>
                                      </p:tavLst>
                                    </p:anim>
                                    <p:anim calcmode="lin" valueType="num">
                                      <p:cBhvr additive="base">
                                        <p:cTn id="8" dur="500" fill="hold"/>
                                        <p:tgtEl>
                                          <p:spTgt spid="348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4820"/>
                                        </p:tgtEl>
                                        <p:attrNameLst>
                                          <p:attrName>style.visibility</p:attrName>
                                        </p:attrNameLst>
                                      </p:cBhvr>
                                      <p:to>
                                        <p:strVal val="visible"/>
                                      </p:to>
                                    </p:set>
                                    <p:anim calcmode="lin" valueType="num">
                                      <p:cBhvr additive="base">
                                        <p:cTn id="13" dur="500" fill="hold"/>
                                        <p:tgtEl>
                                          <p:spTgt spid="34820"/>
                                        </p:tgtEl>
                                        <p:attrNameLst>
                                          <p:attrName>ppt_x</p:attrName>
                                        </p:attrNameLst>
                                      </p:cBhvr>
                                      <p:tavLst>
                                        <p:tav tm="0">
                                          <p:val>
                                            <p:strVal val="1+#ppt_w/2"/>
                                          </p:val>
                                        </p:tav>
                                        <p:tav tm="100000">
                                          <p:val>
                                            <p:strVal val="#ppt_x"/>
                                          </p:val>
                                        </p:tav>
                                      </p:tavLst>
                                    </p:anim>
                                    <p:anim calcmode="lin" valueType="num">
                                      <p:cBhvr additive="base">
                                        <p:cTn id="14" dur="500" fill="hold"/>
                                        <p:tgtEl>
                                          <p:spTgt spid="348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4821"/>
                                        </p:tgtEl>
                                        <p:attrNameLst>
                                          <p:attrName>style.visibility</p:attrName>
                                        </p:attrNameLst>
                                      </p:cBhvr>
                                      <p:to>
                                        <p:strVal val="visible"/>
                                      </p:to>
                                    </p:set>
                                    <p:anim calcmode="lin" valueType="num">
                                      <p:cBhvr additive="base">
                                        <p:cTn id="19" dur="500" fill="hold"/>
                                        <p:tgtEl>
                                          <p:spTgt spid="34821"/>
                                        </p:tgtEl>
                                        <p:attrNameLst>
                                          <p:attrName>ppt_x</p:attrName>
                                        </p:attrNameLst>
                                      </p:cBhvr>
                                      <p:tavLst>
                                        <p:tav tm="0">
                                          <p:val>
                                            <p:strVal val="1+#ppt_w/2"/>
                                          </p:val>
                                        </p:tav>
                                        <p:tav tm="100000">
                                          <p:val>
                                            <p:strVal val="#ppt_x"/>
                                          </p:val>
                                        </p:tav>
                                      </p:tavLst>
                                    </p:anim>
                                    <p:anim calcmode="lin" valueType="num">
                                      <p:cBhvr additive="base">
                                        <p:cTn id="20" dur="500" fill="hold"/>
                                        <p:tgtEl>
                                          <p:spTgt spid="348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对象 35841"/>
          <p:cNvGraphicFramePr/>
          <p:nvPr>
            <p:extLst>
              <p:ext uri="{D42A27DB-BD31-4B8C-83A1-F6EECF244321}">
                <p14:modId xmlns:p14="http://schemas.microsoft.com/office/powerpoint/2010/main" val="1784249448"/>
              </p:ext>
            </p:extLst>
          </p:nvPr>
        </p:nvGraphicFramePr>
        <p:xfrm>
          <a:off x="280307" y="906236"/>
          <a:ext cx="8534400" cy="2235200"/>
        </p:xfrm>
        <a:graphic>
          <a:graphicData uri="http://schemas.openxmlformats.org/presentationml/2006/ole">
            <mc:AlternateContent xmlns:mc="http://schemas.openxmlformats.org/markup-compatibility/2006">
              <mc:Choice xmlns:v="urn:schemas-microsoft-com:vml" Requires="v">
                <p:oleObj spid="_x0000_s134256" r:id="rId3" imgW="3314700" imgH="939800" progId="Equation.3">
                  <p:embed/>
                </p:oleObj>
              </mc:Choice>
              <mc:Fallback>
                <p:oleObj r:id="rId3" imgW="3314700" imgH="939800" progId="Equation.3">
                  <p:embed/>
                  <p:pic>
                    <p:nvPicPr>
                      <p:cNvPr id="0" name="对象 3584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07" y="906236"/>
                        <a:ext cx="85344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5843" name="对象 35842"/>
          <p:cNvGraphicFramePr/>
          <p:nvPr>
            <p:extLst>
              <p:ext uri="{D42A27DB-BD31-4B8C-83A1-F6EECF244321}">
                <p14:modId xmlns:p14="http://schemas.microsoft.com/office/powerpoint/2010/main" val="402859765"/>
              </p:ext>
            </p:extLst>
          </p:nvPr>
        </p:nvGraphicFramePr>
        <p:xfrm>
          <a:off x="1728107" y="3377293"/>
          <a:ext cx="4638675" cy="638175"/>
        </p:xfrm>
        <a:graphic>
          <a:graphicData uri="http://schemas.openxmlformats.org/presentationml/2006/ole">
            <mc:AlternateContent xmlns:mc="http://schemas.openxmlformats.org/markup-compatibility/2006">
              <mc:Choice xmlns:v="urn:schemas-microsoft-com:vml" Requires="v">
                <p:oleObj spid="_x0000_s134257" r:id="rId5" imgW="1602740" imgH="193040" progId="Equation.3">
                  <p:embed/>
                </p:oleObj>
              </mc:Choice>
              <mc:Fallback>
                <p:oleObj r:id="rId5" imgW="1602740" imgH="193040" progId="Equation.3">
                  <p:embed/>
                  <p:pic>
                    <p:nvPicPr>
                      <p:cNvPr id="0" name="对象 3584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8107" y="3377293"/>
                        <a:ext cx="46386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5844" name="对象 35843"/>
          <p:cNvGraphicFramePr/>
          <p:nvPr>
            <p:extLst>
              <p:ext uri="{D42A27DB-BD31-4B8C-83A1-F6EECF244321}">
                <p14:modId xmlns:p14="http://schemas.microsoft.com/office/powerpoint/2010/main" val="3990743556"/>
              </p:ext>
            </p:extLst>
          </p:nvPr>
        </p:nvGraphicFramePr>
        <p:xfrm>
          <a:off x="356507" y="4332515"/>
          <a:ext cx="8391525" cy="1630363"/>
        </p:xfrm>
        <a:graphic>
          <a:graphicData uri="http://schemas.openxmlformats.org/presentationml/2006/ole">
            <mc:AlternateContent xmlns:mc="http://schemas.openxmlformats.org/markup-compatibility/2006">
              <mc:Choice xmlns:v="urn:schemas-microsoft-com:vml" Requires="v">
                <p:oleObj spid="_x0000_s134258" r:id="rId7" imgW="3580130" imgH="711200" progId="Equation.3">
                  <p:embed/>
                </p:oleObj>
              </mc:Choice>
              <mc:Fallback>
                <p:oleObj r:id="rId7" imgW="3580130" imgH="711200" progId="Equation.3">
                  <p:embed/>
                  <p:pic>
                    <p:nvPicPr>
                      <p:cNvPr id="0" name="对象 3584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507" y="4332515"/>
                        <a:ext cx="83915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additive="base">
                                        <p:cTn id="7" dur="500" fill="hold"/>
                                        <p:tgtEl>
                                          <p:spTgt spid="35843"/>
                                        </p:tgtEl>
                                        <p:attrNameLst>
                                          <p:attrName>ppt_x</p:attrName>
                                        </p:attrNameLst>
                                      </p:cBhvr>
                                      <p:tavLst>
                                        <p:tav tm="0">
                                          <p:val>
                                            <p:strVal val="0-#ppt_w/2"/>
                                          </p:val>
                                        </p:tav>
                                        <p:tav tm="100000">
                                          <p:val>
                                            <p:strVal val="#ppt_x"/>
                                          </p:val>
                                        </p:tav>
                                      </p:tavLst>
                                    </p:anim>
                                    <p:anim calcmode="lin" valueType="num">
                                      <p:cBhvr additive="base">
                                        <p:cTn id="8" dur="500" fill="hold"/>
                                        <p:tgtEl>
                                          <p:spTgt spid="358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5844"/>
                                        </p:tgtEl>
                                        <p:attrNameLst>
                                          <p:attrName>style.visibility</p:attrName>
                                        </p:attrNameLst>
                                      </p:cBhvr>
                                      <p:to>
                                        <p:strVal val="visible"/>
                                      </p:to>
                                    </p:set>
                                    <p:anim calcmode="lin" valueType="num">
                                      <p:cBhvr additive="base">
                                        <p:cTn id="13" dur="500" fill="hold"/>
                                        <p:tgtEl>
                                          <p:spTgt spid="35844"/>
                                        </p:tgtEl>
                                        <p:attrNameLst>
                                          <p:attrName>ppt_x</p:attrName>
                                        </p:attrNameLst>
                                      </p:cBhvr>
                                      <p:tavLst>
                                        <p:tav tm="0">
                                          <p:val>
                                            <p:strVal val="1+#ppt_w/2"/>
                                          </p:val>
                                        </p:tav>
                                        <p:tav tm="100000">
                                          <p:val>
                                            <p:strVal val="#ppt_x"/>
                                          </p:val>
                                        </p:tav>
                                      </p:tavLst>
                                    </p:anim>
                                    <p:anim calcmode="lin" valueType="num">
                                      <p:cBhvr additive="base">
                                        <p:cTn id="14" dur="500" fill="hold"/>
                                        <p:tgtEl>
                                          <p:spTgt spid="3584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842"/>
                                        </p:tgtEl>
                                        <p:attrNameLst>
                                          <p:attrName>style.visibility</p:attrName>
                                        </p:attrNameLst>
                                      </p:cBhvr>
                                      <p:to>
                                        <p:strVal val="visible"/>
                                      </p:to>
                                    </p:set>
                                    <p:anim calcmode="lin" valueType="num">
                                      <p:cBhvr additive="base">
                                        <p:cTn id="19" dur="500" fill="hold"/>
                                        <p:tgtEl>
                                          <p:spTgt spid="35842"/>
                                        </p:tgtEl>
                                        <p:attrNameLst>
                                          <p:attrName>ppt_x</p:attrName>
                                        </p:attrNameLst>
                                      </p:cBhvr>
                                      <p:tavLst>
                                        <p:tav tm="0">
                                          <p:val>
                                            <p:strVal val="#ppt_x"/>
                                          </p:val>
                                        </p:tav>
                                        <p:tav tm="100000">
                                          <p:val>
                                            <p:strVal val="#ppt_x"/>
                                          </p:val>
                                        </p:tav>
                                      </p:tavLst>
                                    </p:anim>
                                    <p:anim calcmode="lin" valueType="num">
                                      <p:cBhvr additive="base">
                                        <p:cTn id="20" dur="500" fill="hold"/>
                                        <p:tgtEl>
                                          <p:spTgt spid="358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对象 36865"/>
          <p:cNvGraphicFramePr/>
          <p:nvPr>
            <p:extLst>
              <p:ext uri="{D42A27DB-BD31-4B8C-83A1-F6EECF244321}">
                <p14:modId xmlns:p14="http://schemas.microsoft.com/office/powerpoint/2010/main" val="778931455"/>
              </p:ext>
            </p:extLst>
          </p:nvPr>
        </p:nvGraphicFramePr>
        <p:xfrm>
          <a:off x="517978" y="865414"/>
          <a:ext cx="6829879" cy="2038124"/>
        </p:xfrm>
        <a:graphic>
          <a:graphicData uri="http://schemas.openxmlformats.org/presentationml/2006/ole">
            <mc:AlternateContent xmlns:mc="http://schemas.openxmlformats.org/markup-compatibility/2006">
              <mc:Choice xmlns:v="urn:schemas-microsoft-com:vml" Requires="v">
                <p:oleObj spid="_x0000_s135280" r:id="rId3" imgW="2527300" imgH="939800" progId="Equation.3">
                  <p:embed/>
                </p:oleObj>
              </mc:Choice>
              <mc:Fallback>
                <p:oleObj r:id="rId3" imgW="2527300" imgH="939800" progId="Equation.3">
                  <p:embed/>
                  <p:pic>
                    <p:nvPicPr>
                      <p:cNvPr id="0" name="对象 3686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78" y="865414"/>
                        <a:ext cx="6829879" cy="2038124"/>
                      </a:xfrm>
                      <a:prstGeom prst="rect">
                        <a:avLst/>
                      </a:prstGeom>
                      <a:noFill/>
                      <a:ln>
                        <a:noFill/>
                      </a:ln>
                      <a:extLst/>
                    </p:spPr>
                  </p:pic>
                </p:oleObj>
              </mc:Fallback>
            </mc:AlternateContent>
          </a:graphicData>
        </a:graphic>
      </p:graphicFrame>
      <p:graphicFrame>
        <p:nvGraphicFramePr>
          <p:cNvPr id="36867" name="对象 36866"/>
          <p:cNvGraphicFramePr/>
          <p:nvPr>
            <p:extLst>
              <p:ext uri="{D42A27DB-BD31-4B8C-83A1-F6EECF244321}">
                <p14:modId xmlns:p14="http://schemas.microsoft.com/office/powerpoint/2010/main" val="191383811"/>
              </p:ext>
            </p:extLst>
          </p:nvPr>
        </p:nvGraphicFramePr>
        <p:xfrm>
          <a:off x="457200" y="2947306"/>
          <a:ext cx="6547757" cy="1567543"/>
        </p:xfrm>
        <a:graphic>
          <a:graphicData uri="http://schemas.openxmlformats.org/presentationml/2006/ole">
            <mc:AlternateContent xmlns:mc="http://schemas.openxmlformats.org/markup-compatibility/2006">
              <mc:Choice xmlns:v="urn:schemas-microsoft-com:vml" Requires="v">
                <p:oleObj spid="_x0000_s135281" r:id="rId5" imgW="2235200" imgH="698500" progId="Equation.3">
                  <p:embed/>
                </p:oleObj>
              </mc:Choice>
              <mc:Fallback>
                <p:oleObj r:id="rId5" imgW="2235200" imgH="698500" progId="Equation.3">
                  <p:embed/>
                  <p:pic>
                    <p:nvPicPr>
                      <p:cNvPr id="0" name="对象 3686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947306"/>
                        <a:ext cx="6547757" cy="1567543"/>
                      </a:xfrm>
                      <a:prstGeom prst="rect">
                        <a:avLst/>
                      </a:prstGeom>
                      <a:noFill/>
                      <a:ln>
                        <a:noFill/>
                      </a:ln>
                      <a:extLst/>
                    </p:spPr>
                  </p:pic>
                </p:oleObj>
              </mc:Fallback>
            </mc:AlternateContent>
          </a:graphicData>
        </a:graphic>
      </p:graphicFrame>
      <p:graphicFrame>
        <p:nvGraphicFramePr>
          <p:cNvPr id="36868" name="对象 36867"/>
          <p:cNvGraphicFramePr/>
          <p:nvPr>
            <p:extLst>
              <p:ext uri="{D42A27DB-BD31-4B8C-83A1-F6EECF244321}">
                <p14:modId xmlns:p14="http://schemas.microsoft.com/office/powerpoint/2010/main" val="3370235848"/>
              </p:ext>
            </p:extLst>
          </p:nvPr>
        </p:nvGraphicFramePr>
        <p:xfrm>
          <a:off x="1006928" y="4514849"/>
          <a:ext cx="6251121" cy="1632857"/>
        </p:xfrm>
        <a:graphic>
          <a:graphicData uri="http://schemas.openxmlformats.org/presentationml/2006/ole">
            <mc:AlternateContent xmlns:mc="http://schemas.openxmlformats.org/markup-compatibility/2006">
              <mc:Choice xmlns:v="urn:schemas-microsoft-com:vml" Requires="v">
                <p:oleObj spid="_x0000_s135282" r:id="rId7" imgW="2184400" imgH="698500" progId="Equation.3">
                  <p:embed/>
                </p:oleObj>
              </mc:Choice>
              <mc:Fallback>
                <p:oleObj r:id="rId7" imgW="2184400" imgH="698500" progId="Equation.3">
                  <p:embed/>
                  <p:pic>
                    <p:nvPicPr>
                      <p:cNvPr id="0" name="对象 3686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6928" y="4514849"/>
                        <a:ext cx="6251121" cy="1632857"/>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68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6868"/>
                                        </p:tgtEl>
                                        <p:attrNameLst>
                                          <p:attrName>style.visibility</p:attrName>
                                        </p:attrNameLst>
                                      </p:cBhvr>
                                      <p:to>
                                        <p:strVal val="visible"/>
                                      </p:to>
                                    </p:set>
                                    <p:animEffect transition="in" filter="randombar(horizontal)">
                                      <p:cBhvr>
                                        <p:cTn id="11" dur="500"/>
                                        <p:tgtEl>
                                          <p:spTgt spid="3686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6866"/>
                                        </p:tgtEl>
                                        <p:attrNameLst>
                                          <p:attrName>style.visibility</p:attrName>
                                        </p:attrNameLst>
                                      </p:cBhvr>
                                      <p:to>
                                        <p:strVal val="visible"/>
                                      </p:to>
                                    </p:set>
                                    <p:anim calcmode="lin" valueType="num">
                                      <p:cBhvr additive="base">
                                        <p:cTn id="16" dur="500" fill="hold"/>
                                        <p:tgtEl>
                                          <p:spTgt spid="36866"/>
                                        </p:tgtEl>
                                        <p:attrNameLst>
                                          <p:attrName>ppt_x</p:attrName>
                                        </p:attrNameLst>
                                      </p:cBhvr>
                                      <p:tavLst>
                                        <p:tav tm="0">
                                          <p:val>
                                            <p:strVal val="#ppt_x"/>
                                          </p:val>
                                        </p:tav>
                                        <p:tav tm="100000">
                                          <p:val>
                                            <p:strVal val="#ppt_x"/>
                                          </p:val>
                                        </p:tav>
                                      </p:tavLst>
                                    </p:anim>
                                    <p:anim calcmode="lin" valueType="num">
                                      <p:cBhvr additive="base">
                                        <p:cTn id="17" dur="500" fill="hold"/>
                                        <p:tgtEl>
                                          <p:spTgt spid="368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对象 37889"/>
          <p:cNvGraphicFramePr/>
          <p:nvPr>
            <p:extLst>
              <p:ext uri="{D42A27DB-BD31-4B8C-83A1-F6EECF244321}">
                <p14:modId xmlns:p14="http://schemas.microsoft.com/office/powerpoint/2010/main" val="1614209284"/>
              </p:ext>
            </p:extLst>
          </p:nvPr>
        </p:nvGraphicFramePr>
        <p:xfrm>
          <a:off x="914400" y="718456"/>
          <a:ext cx="5910943" cy="1562781"/>
        </p:xfrm>
        <a:graphic>
          <a:graphicData uri="http://schemas.openxmlformats.org/presentationml/2006/ole">
            <mc:AlternateContent xmlns:mc="http://schemas.openxmlformats.org/markup-compatibility/2006">
              <mc:Choice xmlns:v="urn:schemas-microsoft-com:vml" Requires="v">
                <p:oleObj spid="_x0000_s136304" r:id="rId3" imgW="2349500" imgH="698500" progId="Equation.3">
                  <p:embed/>
                </p:oleObj>
              </mc:Choice>
              <mc:Fallback>
                <p:oleObj r:id="rId3" imgW="2349500" imgH="698500" progId="Equation.3">
                  <p:embed/>
                  <p:pic>
                    <p:nvPicPr>
                      <p:cNvPr id="0" name="对象 3788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718456"/>
                        <a:ext cx="5910943" cy="1562781"/>
                      </a:xfrm>
                      <a:prstGeom prst="rect">
                        <a:avLst/>
                      </a:prstGeom>
                      <a:noFill/>
                      <a:ln>
                        <a:noFill/>
                      </a:ln>
                      <a:extLst/>
                    </p:spPr>
                  </p:pic>
                </p:oleObj>
              </mc:Fallback>
            </mc:AlternateContent>
          </a:graphicData>
        </a:graphic>
      </p:graphicFrame>
      <p:graphicFrame>
        <p:nvGraphicFramePr>
          <p:cNvPr id="37891" name="对象 37890"/>
          <p:cNvGraphicFramePr/>
          <p:nvPr>
            <p:extLst>
              <p:ext uri="{D42A27DB-BD31-4B8C-83A1-F6EECF244321}">
                <p14:modId xmlns:p14="http://schemas.microsoft.com/office/powerpoint/2010/main" val="3098515525"/>
              </p:ext>
            </p:extLst>
          </p:nvPr>
        </p:nvGraphicFramePr>
        <p:xfrm>
          <a:off x="685800" y="2514600"/>
          <a:ext cx="6359979" cy="1671638"/>
        </p:xfrm>
        <a:graphic>
          <a:graphicData uri="http://schemas.openxmlformats.org/presentationml/2006/ole">
            <mc:AlternateContent xmlns:mc="http://schemas.openxmlformats.org/markup-compatibility/2006">
              <mc:Choice xmlns:v="urn:schemas-microsoft-com:vml" Requires="v">
                <p:oleObj spid="_x0000_s136305" r:id="rId5" imgW="2540000" imgH="698500" progId="Equation.3">
                  <p:embed/>
                </p:oleObj>
              </mc:Choice>
              <mc:Fallback>
                <p:oleObj r:id="rId5" imgW="2540000" imgH="698500" progId="Equation.3">
                  <p:embed/>
                  <p:pic>
                    <p:nvPicPr>
                      <p:cNvPr id="0" name="对象 3789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514600"/>
                        <a:ext cx="6359979" cy="1671638"/>
                      </a:xfrm>
                      <a:prstGeom prst="rect">
                        <a:avLst/>
                      </a:prstGeom>
                      <a:noFill/>
                      <a:ln>
                        <a:noFill/>
                      </a:ln>
                      <a:extLst/>
                    </p:spPr>
                  </p:pic>
                </p:oleObj>
              </mc:Fallback>
            </mc:AlternateContent>
          </a:graphicData>
        </a:graphic>
      </p:graphicFrame>
      <p:graphicFrame>
        <p:nvGraphicFramePr>
          <p:cNvPr id="37892" name="对象 37891"/>
          <p:cNvGraphicFramePr/>
          <p:nvPr>
            <p:extLst>
              <p:ext uri="{D42A27DB-BD31-4B8C-83A1-F6EECF244321}">
                <p14:modId xmlns:p14="http://schemas.microsoft.com/office/powerpoint/2010/main" val="393692345"/>
              </p:ext>
            </p:extLst>
          </p:nvPr>
        </p:nvGraphicFramePr>
        <p:xfrm>
          <a:off x="710293" y="4318907"/>
          <a:ext cx="6490607" cy="1792742"/>
        </p:xfrm>
        <a:graphic>
          <a:graphicData uri="http://schemas.openxmlformats.org/presentationml/2006/ole">
            <mc:AlternateContent xmlns:mc="http://schemas.openxmlformats.org/markup-compatibility/2006">
              <mc:Choice xmlns:v="urn:schemas-microsoft-com:vml" Requires="v">
                <p:oleObj spid="_x0000_s136306" r:id="rId7" imgW="2463800" imgH="698500" progId="Equation.3">
                  <p:embed/>
                </p:oleObj>
              </mc:Choice>
              <mc:Fallback>
                <p:oleObj r:id="rId7" imgW="2463800" imgH="698500" progId="Equation.3">
                  <p:embed/>
                  <p:pic>
                    <p:nvPicPr>
                      <p:cNvPr id="0" name="对象 3789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293" y="4318907"/>
                        <a:ext cx="6490607" cy="1792742"/>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checkerboard(across)">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891"/>
                                        </p:tgtEl>
                                        <p:attrNameLst>
                                          <p:attrName>style.visibility</p:attrName>
                                        </p:attrNameLst>
                                      </p:cBhvr>
                                      <p:to>
                                        <p:strVal val="visible"/>
                                      </p:to>
                                    </p:set>
                                    <p:anim calcmode="lin" valueType="num">
                                      <p:cBhvr additive="base">
                                        <p:cTn id="12" dur="500" fill="hold"/>
                                        <p:tgtEl>
                                          <p:spTgt spid="37891"/>
                                        </p:tgtEl>
                                        <p:attrNameLst>
                                          <p:attrName>ppt_x</p:attrName>
                                        </p:attrNameLst>
                                      </p:cBhvr>
                                      <p:tavLst>
                                        <p:tav tm="0">
                                          <p:val>
                                            <p:strVal val="#ppt_x"/>
                                          </p:val>
                                        </p:tav>
                                        <p:tav tm="100000">
                                          <p:val>
                                            <p:strVal val="#ppt_x"/>
                                          </p:val>
                                        </p:tav>
                                      </p:tavLst>
                                    </p:anim>
                                    <p:anim calcmode="lin" valueType="num">
                                      <p:cBhvr additive="base">
                                        <p:cTn id="13" dur="500" fill="hold"/>
                                        <p:tgtEl>
                                          <p:spTgt spid="3789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7892"/>
                                        </p:tgtEl>
                                        <p:attrNameLst>
                                          <p:attrName>style.visibility</p:attrName>
                                        </p:attrNameLst>
                                      </p:cBhvr>
                                      <p:to>
                                        <p:strVal val="visible"/>
                                      </p:to>
                                    </p:set>
                                    <p:animEffect transition="in" filter="blinds(horizontal)">
                                      <p:cBhvr>
                                        <p:cTn id="18" dur="5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对象 38913"/>
          <p:cNvGraphicFramePr/>
          <p:nvPr>
            <p:extLst>
              <p:ext uri="{D42A27DB-BD31-4B8C-83A1-F6EECF244321}">
                <p14:modId xmlns:p14="http://schemas.microsoft.com/office/powerpoint/2010/main" val="2291408972"/>
              </p:ext>
            </p:extLst>
          </p:nvPr>
        </p:nvGraphicFramePr>
        <p:xfrm>
          <a:off x="1039586" y="873578"/>
          <a:ext cx="5867400" cy="2311400"/>
        </p:xfrm>
        <a:graphic>
          <a:graphicData uri="http://schemas.openxmlformats.org/presentationml/2006/ole">
            <mc:AlternateContent xmlns:mc="http://schemas.openxmlformats.org/markup-compatibility/2006">
              <mc:Choice xmlns:v="urn:schemas-microsoft-com:vml" Requires="v">
                <p:oleObj spid="_x0000_s137257" r:id="rId3" imgW="2158365" imgH="850265" progId="Equation.3">
                  <p:embed/>
                </p:oleObj>
              </mc:Choice>
              <mc:Fallback>
                <p:oleObj r:id="rId3" imgW="2158365" imgH="850265" progId="Equation.3">
                  <p:embed/>
                  <p:pic>
                    <p:nvPicPr>
                      <p:cNvPr id="0" name="对象 389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586" y="873578"/>
                        <a:ext cx="5867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8915" name="文本框 38914"/>
          <p:cNvSpPr txBox="1">
            <a:spLocks noChangeArrowheads="1"/>
          </p:cNvSpPr>
          <p:nvPr/>
        </p:nvSpPr>
        <p:spPr bwMode="auto">
          <a:xfrm>
            <a:off x="838200" y="3368675"/>
            <a:ext cx="750887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400" dirty="0">
                <a:latin typeface="Times New Roman" panose="02020603050405020304" pitchFamily="18" charset="0"/>
              </a:rPr>
              <a:t>    </a:t>
            </a:r>
            <a:r>
              <a:rPr lang="zh-CN" altLang="en-US" sz="3200" dirty="0">
                <a:solidFill>
                  <a:srgbClr val="FF3300"/>
                </a:solidFill>
                <a:latin typeface="Times New Roman" panose="02020603050405020304" pitchFamily="18" charset="0"/>
              </a:rPr>
              <a:t>注：</a:t>
            </a:r>
            <a:r>
              <a:rPr lang="zh-CN" altLang="en-US" sz="3200" dirty="0">
                <a:solidFill>
                  <a:srgbClr val="FF3300"/>
                </a:solidFill>
                <a:latin typeface="华文行楷" panose="02010800040101010101" pitchFamily="2" charset="-122"/>
                <a:ea typeface="华文行楷" panose="02010800040101010101" pitchFamily="2" charset="-122"/>
              </a:rPr>
              <a:t>在用初等变换求</a:t>
            </a:r>
            <a:r>
              <a:rPr lang="en-US" altLang="zh-CN" sz="3200" i="1" dirty="0">
                <a:solidFill>
                  <a:srgbClr val="FF3300"/>
                </a:solidFill>
                <a:latin typeface="Times New Roman" panose="02020603050405020304" pitchFamily="18" charset="0"/>
                <a:ea typeface="华文行楷" panose="02010800040101010101" pitchFamily="2" charset="-122"/>
              </a:rPr>
              <a:t>A</a:t>
            </a:r>
            <a:r>
              <a:rPr lang="zh-CN" altLang="en-US" sz="3200" dirty="0">
                <a:solidFill>
                  <a:srgbClr val="FF3300"/>
                </a:solidFill>
                <a:latin typeface="华文行楷" panose="02010800040101010101" pitchFamily="2" charset="-122"/>
                <a:ea typeface="华文行楷" panose="02010800040101010101" pitchFamily="2" charset="-122"/>
              </a:rPr>
              <a:t>的逆阵时，若</a:t>
            </a:r>
            <a:r>
              <a:rPr lang="en-US" altLang="zh-CN" sz="3200" i="1" dirty="0">
                <a:solidFill>
                  <a:srgbClr val="FF3300"/>
                </a:solidFill>
                <a:latin typeface="Times New Roman" panose="02020603050405020304" pitchFamily="18" charset="0"/>
                <a:ea typeface="华文行楷" panose="02010800040101010101" pitchFamily="2" charset="-122"/>
              </a:rPr>
              <a:t>A</a:t>
            </a:r>
            <a:r>
              <a:rPr lang="zh-CN" altLang="en-US" sz="3200" dirty="0">
                <a:solidFill>
                  <a:srgbClr val="FF3300"/>
                </a:solidFill>
                <a:latin typeface="华文行楷" panose="02010800040101010101" pitchFamily="2" charset="-122"/>
                <a:ea typeface="华文行楷" panose="02010800040101010101" pitchFamily="2" charset="-122"/>
              </a:rPr>
              <a:t>不能变换到单位阵，则</a:t>
            </a:r>
            <a:r>
              <a:rPr lang="en-US" altLang="zh-CN" sz="3200" i="1" dirty="0">
                <a:solidFill>
                  <a:srgbClr val="FF3300"/>
                </a:solidFill>
                <a:latin typeface="Times New Roman" panose="02020603050405020304" pitchFamily="18" charset="0"/>
                <a:ea typeface="华文行楷" panose="02010800040101010101" pitchFamily="2" charset="-122"/>
              </a:rPr>
              <a:t>A</a:t>
            </a:r>
            <a:r>
              <a:rPr lang="zh-CN" altLang="en-US" sz="3200" dirty="0">
                <a:solidFill>
                  <a:srgbClr val="FF3300"/>
                </a:solidFill>
                <a:latin typeface="华文行楷" panose="02010800040101010101" pitchFamily="2" charset="-122"/>
                <a:ea typeface="华文行楷" panose="02010800040101010101" pitchFamily="2" charset="-122"/>
              </a:rPr>
              <a:t>不可逆。要注意的是在整个运算过程中，只允许施行初等</a:t>
            </a:r>
            <a:r>
              <a:rPr lang="zh-CN" altLang="en-US" sz="3200" i="1" dirty="0">
                <a:solidFill>
                  <a:srgbClr val="FF3300"/>
                </a:solidFill>
                <a:latin typeface="黑体" panose="02010609060101010101" pitchFamily="49" charset="-122"/>
                <a:ea typeface="黑体" panose="02010609060101010101" pitchFamily="49" charset="-122"/>
              </a:rPr>
              <a:t>行</a:t>
            </a:r>
            <a:r>
              <a:rPr lang="zh-CN" altLang="en-US" sz="3200" dirty="0">
                <a:solidFill>
                  <a:srgbClr val="FF3300"/>
                </a:solidFill>
                <a:latin typeface="华文行楷" panose="02010800040101010101" pitchFamily="2" charset="-122"/>
                <a:ea typeface="华文行楷" panose="02010800040101010101" pitchFamily="2" charset="-122"/>
              </a:rPr>
              <a:t>变换，而不允许施行初等列变换</a:t>
            </a:r>
            <a:r>
              <a:rPr lang="zh-CN" altLang="en-US" sz="3200" dirty="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blinds(horizontal)">
                                      <p:cBhvr>
                                        <p:cTn id="7" dur="500"/>
                                        <p:tgtEl>
                                          <p:spTgt spid="389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914"/>
                                        </p:tgtEl>
                                        <p:attrNameLst>
                                          <p:attrName>style.visibility</p:attrName>
                                        </p:attrNameLst>
                                      </p:cBhvr>
                                      <p:to>
                                        <p:strVal val="visible"/>
                                      </p:to>
                                    </p:set>
                                    <p:animEffect transition="in" filter="randombar(horizontal)">
                                      <p:cBhvr>
                                        <p:cTn id="12"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对象 39937"/>
          <p:cNvGraphicFramePr/>
          <p:nvPr>
            <p:extLst>
              <p:ext uri="{D42A27DB-BD31-4B8C-83A1-F6EECF244321}">
                <p14:modId xmlns:p14="http://schemas.microsoft.com/office/powerpoint/2010/main" val="2140175417"/>
              </p:ext>
            </p:extLst>
          </p:nvPr>
        </p:nvGraphicFramePr>
        <p:xfrm>
          <a:off x="949778" y="1260021"/>
          <a:ext cx="7086600" cy="1149350"/>
        </p:xfrm>
        <a:graphic>
          <a:graphicData uri="http://schemas.openxmlformats.org/presentationml/2006/ole">
            <mc:AlternateContent xmlns:mc="http://schemas.openxmlformats.org/markup-compatibility/2006">
              <mc:Choice xmlns:v="urn:schemas-microsoft-com:vml" Requires="v">
                <p:oleObj spid="_x0000_s138316" r:id="rId3" imgW="2819400" imgH="457200" progId="Equation.3">
                  <p:embed/>
                </p:oleObj>
              </mc:Choice>
              <mc:Fallback>
                <p:oleObj r:id="rId3" imgW="2819400" imgH="457200" progId="Equation.3">
                  <p:embed/>
                  <p:pic>
                    <p:nvPicPr>
                      <p:cNvPr id="0" name="对象 3993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778" y="1260021"/>
                        <a:ext cx="70866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9939" name="对象 39938"/>
          <p:cNvGraphicFramePr/>
          <p:nvPr>
            <p:extLst>
              <p:ext uri="{D42A27DB-BD31-4B8C-83A1-F6EECF244321}">
                <p14:modId xmlns:p14="http://schemas.microsoft.com/office/powerpoint/2010/main" val="3615459470"/>
              </p:ext>
            </p:extLst>
          </p:nvPr>
        </p:nvGraphicFramePr>
        <p:xfrm>
          <a:off x="1485900" y="3001736"/>
          <a:ext cx="5861050" cy="1897063"/>
        </p:xfrm>
        <a:graphic>
          <a:graphicData uri="http://schemas.openxmlformats.org/presentationml/2006/ole">
            <mc:AlternateContent xmlns:mc="http://schemas.openxmlformats.org/markup-compatibility/2006">
              <mc:Choice xmlns:v="urn:schemas-microsoft-com:vml" Requires="v">
                <p:oleObj spid="_x0000_s138317" r:id="rId5" imgW="2159000" imgH="698500" progId="Equation.3">
                  <p:embed/>
                </p:oleObj>
              </mc:Choice>
              <mc:Fallback>
                <p:oleObj r:id="rId5" imgW="2159000" imgH="698500" progId="Equation.3">
                  <p:embed/>
                  <p:pic>
                    <p:nvPicPr>
                      <p:cNvPr id="0" name="对象 3993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5900" y="3001736"/>
                        <a:ext cx="586105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0-#ppt_w/2"/>
                                          </p:val>
                                        </p:tav>
                                        <p:tav tm="100000">
                                          <p:val>
                                            <p:strVal val="#ppt_x"/>
                                          </p:val>
                                        </p:tav>
                                      </p:tavLst>
                                    </p:anim>
                                    <p:anim calcmode="lin" valueType="num">
                                      <p:cBhvr additive="base">
                                        <p:cTn id="8" dur="500" fill="hold"/>
                                        <p:tgtEl>
                                          <p:spTgt spid="399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939"/>
                                        </p:tgtEl>
                                        <p:attrNameLst>
                                          <p:attrName>style.visibility</p:attrName>
                                        </p:attrNameLst>
                                      </p:cBhvr>
                                      <p:to>
                                        <p:strVal val="visible"/>
                                      </p:to>
                                    </p:set>
                                    <p:anim calcmode="lin" valueType="num">
                                      <p:cBhvr additive="base">
                                        <p:cTn id="13" dur="500" fill="hold"/>
                                        <p:tgtEl>
                                          <p:spTgt spid="39939"/>
                                        </p:tgtEl>
                                        <p:attrNameLst>
                                          <p:attrName>ppt_x</p:attrName>
                                        </p:attrNameLst>
                                      </p:cBhvr>
                                      <p:tavLst>
                                        <p:tav tm="0">
                                          <p:val>
                                            <p:strVal val="#ppt_x"/>
                                          </p:val>
                                        </p:tav>
                                        <p:tav tm="100000">
                                          <p:val>
                                            <p:strVal val="#ppt_x"/>
                                          </p:val>
                                        </p:tav>
                                      </p:tavLst>
                                    </p:anim>
                                    <p:anim calcmode="lin" valueType="num">
                                      <p:cBhvr additive="base">
                                        <p:cTn id="14" dur="500" fill="hold"/>
                                        <p:tgtEl>
                                          <p:spTgt spid="39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对象 40961"/>
          <p:cNvGraphicFramePr/>
          <p:nvPr>
            <p:extLst>
              <p:ext uri="{D42A27DB-BD31-4B8C-83A1-F6EECF244321}">
                <p14:modId xmlns:p14="http://schemas.microsoft.com/office/powerpoint/2010/main" val="4014538838"/>
              </p:ext>
            </p:extLst>
          </p:nvPr>
        </p:nvGraphicFramePr>
        <p:xfrm>
          <a:off x="1008970" y="810986"/>
          <a:ext cx="5947002" cy="2128157"/>
        </p:xfrm>
        <a:graphic>
          <a:graphicData uri="http://schemas.openxmlformats.org/presentationml/2006/ole">
            <mc:AlternateContent xmlns:mc="http://schemas.openxmlformats.org/markup-compatibility/2006">
              <mc:Choice xmlns:v="urn:schemas-microsoft-com:vml" Requires="v">
                <p:oleObj spid="_x0000_s139378" r:id="rId3" imgW="2273300" imgH="939800" progId="Equation.3">
                  <p:embed/>
                </p:oleObj>
              </mc:Choice>
              <mc:Fallback>
                <p:oleObj r:id="rId3" imgW="2273300" imgH="939800" progId="Equation.3">
                  <p:embed/>
                  <p:pic>
                    <p:nvPicPr>
                      <p:cNvPr id="0" name="对象 4096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970" y="810986"/>
                        <a:ext cx="5947002" cy="2128157"/>
                      </a:xfrm>
                      <a:prstGeom prst="rect">
                        <a:avLst/>
                      </a:prstGeom>
                      <a:noFill/>
                      <a:ln>
                        <a:noFill/>
                      </a:ln>
                      <a:extLst/>
                    </p:spPr>
                  </p:pic>
                </p:oleObj>
              </mc:Fallback>
            </mc:AlternateContent>
          </a:graphicData>
        </a:graphic>
      </p:graphicFrame>
      <p:graphicFrame>
        <p:nvGraphicFramePr>
          <p:cNvPr id="40963" name="对象 40962"/>
          <p:cNvGraphicFramePr/>
          <p:nvPr/>
        </p:nvGraphicFramePr>
        <p:xfrm>
          <a:off x="1600200" y="2819400"/>
          <a:ext cx="4435475" cy="1757363"/>
        </p:xfrm>
        <a:graphic>
          <a:graphicData uri="http://schemas.openxmlformats.org/presentationml/2006/ole">
            <mc:AlternateContent xmlns:mc="http://schemas.openxmlformats.org/markup-compatibility/2006">
              <mc:Choice xmlns:v="urn:schemas-microsoft-com:vml" Requires="v">
                <p:oleObj spid="_x0000_s139379" r:id="rId5" imgW="1917065" imgH="951865" progId="Equation.3">
                  <p:embed/>
                </p:oleObj>
              </mc:Choice>
              <mc:Fallback>
                <p:oleObj r:id="rId5" imgW="1917065" imgH="951865" progId="Equation.3">
                  <p:embed/>
                  <p:pic>
                    <p:nvPicPr>
                      <p:cNvPr id="0" name="对象 4096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819400"/>
                        <a:ext cx="4435475"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0964" name="对象 40963"/>
          <p:cNvGraphicFramePr/>
          <p:nvPr>
            <p:extLst>
              <p:ext uri="{D42A27DB-BD31-4B8C-83A1-F6EECF244321}">
                <p14:modId xmlns:p14="http://schemas.microsoft.com/office/powerpoint/2010/main" val="3288017037"/>
              </p:ext>
            </p:extLst>
          </p:nvPr>
        </p:nvGraphicFramePr>
        <p:xfrm>
          <a:off x="1545771" y="4648200"/>
          <a:ext cx="5148943" cy="1586367"/>
        </p:xfrm>
        <a:graphic>
          <a:graphicData uri="http://schemas.openxmlformats.org/presentationml/2006/ole">
            <mc:AlternateContent xmlns:mc="http://schemas.openxmlformats.org/markup-compatibility/2006">
              <mc:Choice xmlns:v="urn:schemas-microsoft-com:vml" Requires="v">
                <p:oleObj spid="_x0000_s139380" r:id="rId7" imgW="2044700" imgH="698500" progId="Equation.3">
                  <p:embed/>
                </p:oleObj>
              </mc:Choice>
              <mc:Fallback>
                <p:oleObj r:id="rId7" imgW="2044700" imgH="698500" progId="Equation.3">
                  <p:embed/>
                  <p:pic>
                    <p:nvPicPr>
                      <p:cNvPr id="0" name="对象 4096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5771" y="4648200"/>
                        <a:ext cx="5148943" cy="1586367"/>
                      </a:xfrm>
                      <a:prstGeom prst="rect">
                        <a:avLst/>
                      </a:prstGeom>
                      <a:noFill/>
                      <a:ln>
                        <a:noFill/>
                      </a:ln>
                      <a:extLst/>
                    </p:spPr>
                  </p:pic>
                </p:oleObj>
              </mc:Fallback>
            </mc:AlternateContent>
          </a:graphicData>
        </a:graphic>
      </p:graphicFrame>
      <p:sp>
        <p:nvSpPr>
          <p:cNvPr id="40965" name="直接连接符 40964"/>
          <p:cNvSpPr>
            <a:spLocks noChangeShapeType="1"/>
          </p:cNvSpPr>
          <p:nvPr/>
        </p:nvSpPr>
        <p:spPr bwMode="auto">
          <a:xfrm>
            <a:off x="4572000" y="3352800"/>
            <a:ext cx="0" cy="1295400"/>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40966" name="直接连接符 40965"/>
          <p:cNvSpPr>
            <a:spLocks noChangeShapeType="1"/>
          </p:cNvSpPr>
          <p:nvPr/>
        </p:nvSpPr>
        <p:spPr bwMode="auto">
          <a:xfrm>
            <a:off x="4898571" y="4840983"/>
            <a:ext cx="0" cy="1105339"/>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0-#ppt_w/2"/>
                                          </p:val>
                                        </p:tav>
                                        <p:tav tm="100000">
                                          <p:val>
                                            <p:strVal val="#ppt_x"/>
                                          </p:val>
                                        </p:tav>
                                      </p:tavLst>
                                    </p:anim>
                                    <p:anim calcmode="lin" valueType="num">
                                      <p:cBhvr additive="base">
                                        <p:cTn id="8" dur="500" fill="hold"/>
                                        <p:tgtEl>
                                          <p:spTgt spid="409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0963"/>
                                        </p:tgtEl>
                                        <p:attrNameLst>
                                          <p:attrName>style.visibility</p:attrName>
                                        </p:attrNameLst>
                                      </p:cBhvr>
                                      <p:to>
                                        <p:strVal val="visible"/>
                                      </p:to>
                                    </p:set>
                                    <p:anim calcmode="lin" valueType="num">
                                      <p:cBhvr additive="base">
                                        <p:cTn id="13" dur="500" fill="hold"/>
                                        <p:tgtEl>
                                          <p:spTgt spid="40963"/>
                                        </p:tgtEl>
                                        <p:attrNameLst>
                                          <p:attrName>ppt_x</p:attrName>
                                        </p:attrNameLst>
                                      </p:cBhvr>
                                      <p:tavLst>
                                        <p:tav tm="0">
                                          <p:val>
                                            <p:strVal val="1+#ppt_w/2"/>
                                          </p:val>
                                        </p:tav>
                                        <p:tav tm="100000">
                                          <p:val>
                                            <p:strVal val="#ppt_x"/>
                                          </p:val>
                                        </p:tav>
                                      </p:tavLst>
                                    </p:anim>
                                    <p:anim calcmode="lin" valueType="num">
                                      <p:cBhvr additive="base">
                                        <p:cTn id="14" dur="500" fill="hold"/>
                                        <p:tgtEl>
                                          <p:spTgt spid="4096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 fill="hold" nodeType="clickEffect">
                                  <p:stCondLst>
                                    <p:cond delay="0"/>
                                  </p:stCondLst>
                                  <p:childTnLst>
                                    <p:set>
                                      <p:cBhvr>
                                        <p:cTn id="18" dur="1" fill="hold">
                                          <p:stCondLst>
                                            <p:cond delay="0"/>
                                          </p:stCondLst>
                                        </p:cTn>
                                        <p:tgtEl>
                                          <p:spTgt spid="40965"/>
                                        </p:tgtEl>
                                        <p:attrNameLst>
                                          <p:attrName>style.visibility</p:attrName>
                                        </p:attrNameLst>
                                      </p:cBhvr>
                                      <p:to>
                                        <p:strVal val="visible"/>
                                      </p:to>
                                    </p:set>
                                    <p:anim calcmode="lin" valueType="num">
                                      <p:cBhvr>
                                        <p:cTn id="19" dur="500" fill="hold"/>
                                        <p:tgtEl>
                                          <p:spTgt spid="40965"/>
                                        </p:tgtEl>
                                        <p:attrNameLst>
                                          <p:attrName>ppt_x</p:attrName>
                                        </p:attrNameLst>
                                      </p:cBhvr>
                                      <p:tavLst>
                                        <p:tav tm="0">
                                          <p:val>
                                            <p:strVal val="#ppt_x"/>
                                          </p:val>
                                        </p:tav>
                                        <p:tav tm="100000">
                                          <p:val>
                                            <p:strVal val="#ppt_x"/>
                                          </p:val>
                                        </p:tav>
                                      </p:tavLst>
                                    </p:anim>
                                    <p:anim calcmode="lin" valueType="num">
                                      <p:cBhvr>
                                        <p:cTn id="20" dur="500" fill="hold"/>
                                        <p:tgtEl>
                                          <p:spTgt spid="40965"/>
                                        </p:tgtEl>
                                        <p:attrNameLst>
                                          <p:attrName>ppt_y</p:attrName>
                                        </p:attrNameLst>
                                      </p:cBhvr>
                                      <p:tavLst>
                                        <p:tav tm="0">
                                          <p:val>
                                            <p:strVal val="#ppt_y-#ppt_h/2"/>
                                          </p:val>
                                        </p:tav>
                                        <p:tav tm="100000">
                                          <p:val>
                                            <p:strVal val="#ppt_y"/>
                                          </p:val>
                                        </p:tav>
                                      </p:tavLst>
                                    </p:anim>
                                    <p:anim calcmode="lin" valueType="num">
                                      <p:cBhvr>
                                        <p:cTn id="21" dur="500" fill="hold"/>
                                        <p:tgtEl>
                                          <p:spTgt spid="40965"/>
                                        </p:tgtEl>
                                        <p:attrNameLst>
                                          <p:attrName>ppt_w</p:attrName>
                                        </p:attrNameLst>
                                      </p:cBhvr>
                                      <p:tavLst>
                                        <p:tav tm="0">
                                          <p:val>
                                            <p:strVal val="#ppt_w"/>
                                          </p:val>
                                        </p:tav>
                                        <p:tav tm="100000">
                                          <p:val>
                                            <p:strVal val="#ppt_w"/>
                                          </p:val>
                                        </p:tav>
                                      </p:tavLst>
                                    </p:anim>
                                    <p:anim calcmode="lin" valueType="num">
                                      <p:cBhvr>
                                        <p:cTn id="22" dur="500" fill="hold"/>
                                        <p:tgtEl>
                                          <p:spTgt spid="4096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964"/>
                                        </p:tgtEl>
                                        <p:attrNameLst>
                                          <p:attrName>style.visibility</p:attrName>
                                        </p:attrNameLst>
                                      </p:cBhvr>
                                      <p:to>
                                        <p:strVal val="visible"/>
                                      </p:to>
                                    </p:set>
                                    <p:anim calcmode="lin" valueType="num">
                                      <p:cBhvr additive="base">
                                        <p:cTn id="27" dur="500" fill="hold"/>
                                        <p:tgtEl>
                                          <p:spTgt spid="40964"/>
                                        </p:tgtEl>
                                        <p:attrNameLst>
                                          <p:attrName>ppt_x</p:attrName>
                                        </p:attrNameLst>
                                      </p:cBhvr>
                                      <p:tavLst>
                                        <p:tav tm="0">
                                          <p:val>
                                            <p:strVal val="#ppt_x"/>
                                          </p:val>
                                        </p:tav>
                                        <p:tav tm="100000">
                                          <p:val>
                                            <p:strVal val="#ppt_x"/>
                                          </p:val>
                                        </p:tav>
                                      </p:tavLst>
                                    </p:anim>
                                    <p:anim calcmode="lin" valueType="num">
                                      <p:cBhvr additive="base">
                                        <p:cTn id="28"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0966"/>
                                        </p:tgtEl>
                                        <p:attrNameLst>
                                          <p:attrName>style.visibility</p:attrName>
                                        </p:attrNameLst>
                                      </p:cBhvr>
                                      <p:to>
                                        <p:strVal val="visible"/>
                                      </p:to>
                                    </p:set>
                                    <p:animEffect transition="in" filter="wipe(up)">
                                      <p:cBhvr>
                                        <p:cTn id="33"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对象 41985"/>
          <p:cNvGraphicFramePr/>
          <p:nvPr>
            <p:extLst>
              <p:ext uri="{D42A27DB-BD31-4B8C-83A1-F6EECF244321}">
                <p14:modId xmlns:p14="http://schemas.microsoft.com/office/powerpoint/2010/main" val="2878448985"/>
              </p:ext>
            </p:extLst>
          </p:nvPr>
        </p:nvGraphicFramePr>
        <p:xfrm>
          <a:off x="1143000" y="4419601"/>
          <a:ext cx="4416879" cy="1589314"/>
        </p:xfrm>
        <a:graphic>
          <a:graphicData uri="http://schemas.openxmlformats.org/presentationml/2006/ole">
            <mc:AlternateContent xmlns:mc="http://schemas.openxmlformats.org/markup-compatibility/2006">
              <mc:Choice xmlns:v="urn:schemas-microsoft-com:vml" Requires="v">
                <p:oleObj spid="_x0000_s140406" r:id="rId3" imgW="1726565" imgH="711200" progId="Equation.3">
                  <p:embed/>
                </p:oleObj>
              </mc:Choice>
              <mc:Fallback>
                <p:oleObj r:id="rId3" imgW="1726565" imgH="711200" progId="Equation.3">
                  <p:embed/>
                  <p:pic>
                    <p:nvPicPr>
                      <p:cNvPr id="0" name="对象 4198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419601"/>
                        <a:ext cx="4416879" cy="1589314"/>
                      </a:xfrm>
                      <a:prstGeom prst="rect">
                        <a:avLst/>
                      </a:prstGeom>
                      <a:noFill/>
                      <a:ln>
                        <a:noFill/>
                      </a:ln>
                      <a:extLst/>
                    </p:spPr>
                  </p:pic>
                </p:oleObj>
              </mc:Fallback>
            </mc:AlternateContent>
          </a:graphicData>
        </a:graphic>
      </p:graphicFrame>
      <p:grpSp>
        <p:nvGrpSpPr>
          <p:cNvPr id="2" name="组合 41986"/>
          <p:cNvGrpSpPr/>
          <p:nvPr/>
        </p:nvGrpSpPr>
        <p:grpSpPr bwMode="auto">
          <a:xfrm>
            <a:off x="830036" y="732065"/>
            <a:ext cx="7696200" cy="1698625"/>
            <a:chOff x="672" y="240"/>
            <a:chExt cx="4848" cy="1070"/>
          </a:xfrm>
        </p:grpSpPr>
        <p:graphicFrame>
          <p:nvGraphicFramePr>
            <p:cNvPr id="140296" name="对象 41987"/>
            <p:cNvGraphicFramePr/>
            <p:nvPr/>
          </p:nvGraphicFramePr>
          <p:xfrm>
            <a:off x="672" y="240"/>
            <a:ext cx="4848" cy="1070"/>
          </p:xfrm>
          <a:graphic>
            <a:graphicData uri="http://schemas.openxmlformats.org/presentationml/2006/ole">
              <mc:AlternateContent xmlns:mc="http://schemas.openxmlformats.org/markup-compatibility/2006">
                <mc:Choice xmlns:v="urn:schemas-microsoft-com:vml" Requires="v">
                  <p:oleObj spid="_x0000_s140407" r:id="rId5" imgW="3833495" imgH="711200" progId="Equation.3">
                    <p:embed/>
                  </p:oleObj>
                </mc:Choice>
                <mc:Fallback>
                  <p:oleObj r:id="rId5" imgW="3833495" imgH="711200" progId="Equation.3">
                    <p:embed/>
                    <p:pic>
                      <p:nvPicPr>
                        <p:cNvPr id="0" name="对象 4198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 y="240"/>
                          <a:ext cx="4848"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40297" name="直接连接符 41988"/>
            <p:cNvSpPr>
              <a:spLocks noChangeShapeType="1"/>
            </p:cNvSpPr>
            <p:nvPr/>
          </p:nvSpPr>
          <p:spPr bwMode="auto">
            <a:xfrm>
              <a:off x="4608" y="384"/>
              <a:ext cx="0" cy="816"/>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40298" name="直接连接符 41989"/>
            <p:cNvSpPr>
              <a:spLocks noChangeShapeType="1"/>
            </p:cNvSpPr>
            <p:nvPr/>
          </p:nvSpPr>
          <p:spPr bwMode="auto">
            <a:xfrm>
              <a:off x="2304" y="384"/>
              <a:ext cx="0" cy="816"/>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grpSp>
      <p:grpSp>
        <p:nvGrpSpPr>
          <p:cNvPr id="3" name="组合 41990"/>
          <p:cNvGrpSpPr/>
          <p:nvPr/>
        </p:nvGrpSpPr>
        <p:grpSpPr bwMode="auto">
          <a:xfrm>
            <a:off x="914400" y="2514600"/>
            <a:ext cx="7620000" cy="1687513"/>
            <a:chOff x="576" y="1584"/>
            <a:chExt cx="4800" cy="1063"/>
          </a:xfrm>
        </p:grpSpPr>
        <p:graphicFrame>
          <p:nvGraphicFramePr>
            <p:cNvPr id="140293" name="对象 41991"/>
            <p:cNvGraphicFramePr/>
            <p:nvPr/>
          </p:nvGraphicFramePr>
          <p:xfrm>
            <a:off x="576" y="1584"/>
            <a:ext cx="4800" cy="1063"/>
          </p:xfrm>
          <a:graphic>
            <a:graphicData uri="http://schemas.openxmlformats.org/presentationml/2006/ole">
              <mc:AlternateContent xmlns:mc="http://schemas.openxmlformats.org/markup-compatibility/2006">
                <mc:Choice xmlns:v="urn:schemas-microsoft-com:vml" Requires="v">
                  <p:oleObj spid="_x0000_s140408" r:id="rId7" imgW="3465830" imgH="711200" progId="Equation.3">
                    <p:embed/>
                  </p:oleObj>
                </mc:Choice>
                <mc:Fallback>
                  <p:oleObj r:id="rId7" imgW="3465830" imgH="711200" progId="Equation.3">
                    <p:embed/>
                    <p:pic>
                      <p:nvPicPr>
                        <p:cNvPr id="0" name="对象 4199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 y="1584"/>
                          <a:ext cx="4800"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40294" name="直接连接符 41992"/>
            <p:cNvSpPr>
              <a:spLocks noChangeShapeType="1"/>
            </p:cNvSpPr>
            <p:nvPr/>
          </p:nvSpPr>
          <p:spPr bwMode="auto">
            <a:xfrm>
              <a:off x="2160" y="1728"/>
              <a:ext cx="0" cy="816"/>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40295" name="直接连接符 41993"/>
            <p:cNvSpPr>
              <a:spLocks noChangeShapeType="1"/>
            </p:cNvSpPr>
            <p:nvPr/>
          </p:nvSpPr>
          <p:spPr bwMode="auto">
            <a:xfrm>
              <a:off x="4512" y="1728"/>
              <a:ext cx="0" cy="816"/>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1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对象 43009"/>
          <p:cNvGraphicFramePr/>
          <p:nvPr>
            <p:extLst>
              <p:ext uri="{D42A27DB-BD31-4B8C-83A1-F6EECF244321}">
                <p14:modId xmlns:p14="http://schemas.microsoft.com/office/powerpoint/2010/main" val="3023463742"/>
              </p:ext>
            </p:extLst>
          </p:nvPr>
        </p:nvGraphicFramePr>
        <p:xfrm>
          <a:off x="1060677" y="733425"/>
          <a:ext cx="6832600" cy="1722438"/>
        </p:xfrm>
        <a:graphic>
          <a:graphicData uri="http://schemas.openxmlformats.org/presentationml/2006/ole">
            <mc:AlternateContent xmlns:mc="http://schemas.openxmlformats.org/markup-compatibility/2006">
              <mc:Choice xmlns:v="urn:schemas-microsoft-com:vml" Requires="v">
                <p:oleObj spid="_x0000_s141460" r:id="rId3" imgW="2818130" imgH="711200" progId="Equation.3">
                  <p:embed/>
                </p:oleObj>
              </mc:Choice>
              <mc:Fallback>
                <p:oleObj r:id="rId3" imgW="2818130" imgH="711200" progId="Equation.3">
                  <p:embed/>
                  <p:pic>
                    <p:nvPicPr>
                      <p:cNvPr id="0" name="对象 4300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677" y="733425"/>
                        <a:ext cx="68326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3011" name="对象 43010"/>
          <p:cNvGraphicFramePr/>
          <p:nvPr>
            <p:extLst>
              <p:ext uri="{D42A27DB-BD31-4B8C-83A1-F6EECF244321}">
                <p14:modId xmlns:p14="http://schemas.microsoft.com/office/powerpoint/2010/main" val="2974848645"/>
              </p:ext>
            </p:extLst>
          </p:nvPr>
        </p:nvGraphicFramePr>
        <p:xfrm>
          <a:off x="1063625" y="2419804"/>
          <a:ext cx="6008688" cy="1543050"/>
        </p:xfrm>
        <a:graphic>
          <a:graphicData uri="http://schemas.openxmlformats.org/presentationml/2006/ole">
            <mc:AlternateContent xmlns:mc="http://schemas.openxmlformats.org/markup-compatibility/2006">
              <mc:Choice xmlns:v="urn:schemas-microsoft-com:vml" Requires="v">
                <p:oleObj spid="_x0000_s141461" r:id="rId5" imgW="2767330" imgH="711200" progId="Equation.3">
                  <p:embed/>
                </p:oleObj>
              </mc:Choice>
              <mc:Fallback>
                <p:oleObj r:id="rId5" imgW="2767330" imgH="711200" progId="Equation.3">
                  <p:embed/>
                  <p:pic>
                    <p:nvPicPr>
                      <p:cNvPr id="0" name="对象 430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2419804"/>
                        <a:ext cx="600868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3012" name="对象 43011"/>
          <p:cNvGraphicFramePr/>
          <p:nvPr>
            <p:extLst>
              <p:ext uri="{D42A27DB-BD31-4B8C-83A1-F6EECF244321}">
                <p14:modId xmlns:p14="http://schemas.microsoft.com/office/powerpoint/2010/main" val="2440511288"/>
              </p:ext>
            </p:extLst>
          </p:nvPr>
        </p:nvGraphicFramePr>
        <p:xfrm>
          <a:off x="1306285" y="4054929"/>
          <a:ext cx="4445000" cy="471488"/>
        </p:xfrm>
        <a:graphic>
          <a:graphicData uri="http://schemas.openxmlformats.org/presentationml/2006/ole">
            <mc:AlternateContent xmlns:mc="http://schemas.openxmlformats.org/markup-compatibility/2006">
              <mc:Choice xmlns:v="urn:schemas-microsoft-com:vml" Requires="v">
                <p:oleObj spid="_x0000_s141462" r:id="rId7" imgW="1738630" imgH="203200" progId="Equation.3">
                  <p:embed/>
                </p:oleObj>
              </mc:Choice>
              <mc:Fallback>
                <p:oleObj r:id="rId7" imgW="1738630" imgH="203200" progId="Equation.3">
                  <p:embed/>
                  <p:pic>
                    <p:nvPicPr>
                      <p:cNvPr id="0" name="对象 430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285" y="4054929"/>
                        <a:ext cx="44450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3013" name="对象 43012"/>
          <p:cNvGraphicFramePr/>
          <p:nvPr>
            <p:extLst>
              <p:ext uri="{D42A27DB-BD31-4B8C-83A1-F6EECF244321}">
                <p14:modId xmlns:p14="http://schemas.microsoft.com/office/powerpoint/2010/main" val="2856685599"/>
              </p:ext>
            </p:extLst>
          </p:nvPr>
        </p:nvGraphicFramePr>
        <p:xfrm>
          <a:off x="1025979" y="4827815"/>
          <a:ext cx="6862763" cy="1068388"/>
        </p:xfrm>
        <a:graphic>
          <a:graphicData uri="http://schemas.openxmlformats.org/presentationml/2006/ole">
            <mc:AlternateContent xmlns:mc="http://schemas.openxmlformats.org/markup-compatibility/2006">
              <mc:Choice xmlns:v="urn:schemas-microsoft-com:vml" Requires="v">
                <p:oleObj spid="_x0000_s141463" r:id="rId9" imgW="2818130" imgH="482600" progId="Equation.3">
                  <p:embed/>
                </p:oleObj>
              </mc:Choice>
              <mc:Fallback>
                <p:oleObj r:id="rId9" imgW="2818130" imgH="482600" progId="Equation.3">
                  <p:embed/>
                  <p:pic>
                    <p:nvPicPr>
                      <p:cNvPr id="0" name="对象 4301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5979" y="4827815"/>
                        <a:ext cx="686276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500" fill="hold"/>
                                        <p:tgtEl>
                                          <p:spTgt spid="43010"/>
                                        </p:tgtEl>
                                        <p:attrNameLst>
                                          <p:attrName>ppt_x</p:attrName>
                                        </p:attrNameLst>
                                      </p:cBhvr>
                                      <p:tavLst>
                                        <p:tav tm="0">
                                          <p:val>
                                            <p:strVal val="0-#ppt_w/2"/>
                                          </p:val>
                                        </p:tav>
                                        <p:tav tm="100000">
                                          <p:val>
                                            <p:strVal val="#ppt_x"/>
                                          </p:val>
                                        </p:tav>
                                      </p:tavLst>
                                    </p:anim>
                                    <p:anim calcmode="lin" valueType="num">
                                      <p:cBhvr additive="base">
                                        <p:cTn id="8" dur="500" fill="hold"/>
                                        <p:tgtEl>
                                          <p:spTgt spid="430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430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3012"/>
                                        </p:tgtEl>
                                        <p:attrNameLst>
                                          <p:attrName>style.visibility</p:attrName>
                                        </p:attrNameLst>
                                      </p:cBhvr>
                                      <p:to>
                                        <p:strVal val="visible"/>
                                      </p:to>
                                    </p:set>
                                    <p:anim calcmode="lin" valueType="num">
                                      <p:cBhvr additive="base">
                                        <p:cTn id="17" dur="500" fill="hold"/>
                                        <p:tgtEl>
                                          <p:spTgt spid="43012"/>
                                        </p:tgtEl>
                                        <p:attrNameLst>
                                          <p:attrName>ppt_x</p:attrName>
                                        </p:attrNameLst>
                                      </p:cBhvr>
                                      <p:tavLst>
                                        <p:tav tm="0">
                                          <p:val>
                                            <p:strVal val="#ppt_x"/>
                                          </p:val>
                                        </p:tav>
                                        <p:tav tm="100000">
                                          <p:val>
                                            <p:strVal val="#ppt_x"/>
                                          </p:val>
                                        </p:tav>
                                      </p:tavLst>
                                    </p:anim>
                                    <p:anim calcmode="lin" valueType="num">
                                      <p:cBhvr additive="base">
                                        <p:cTn id="18" dur="500" fill="hold"/>
                                        <p:tgtEl>
                                          <p:spTgt spid="430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3013"/>
                                        </p:tgtEl>
                                        <p:attrNameLst>
                                          <p:attrName>style.visibility</p:attrName>
                                        </p:attrNameLst>
                                      </p:cBhvr>
                                      <p:to>
                                        <p:strVal val="visible"/>
                                      </p:to>
                                    </p:set>
                                    <p:anim calcmode="lin" valueType="num">
                                      <p:cBhvr additive="base">
                                        <p:cTn id="23" dur="500" fill="hold"/>
                                        <p:tgtEl>
                                          <p:spTgt spid="43013"/>
                                        </p:tgtEl>
                                        <p:attrNameLst>
                                          <p:attrName>ppt_x</p:attrName>
                                        </p:attrNameLst>
                                      </p:cBhvr>
                                      <p:tavLst>
                                        <p:tav tm="0">
                                          <p:val>
                                            <p:strVal val="#ppt_x"/>
                                          </p:val>
                                        </p:tav>
                                        <p:tav tm="100000">
                                          <p:val>
                                            <p:strVal val="#ppt_x"/>
                                          </p:val>
                                        </p:tav>
                                      </p:tavLst>
                                    </p:anim>
                                    <p:anim calcmode="lin" valueType="num">
                                      <p:cBhvr additive="base">
                                        <p:cTn id="24" dur="500" fill="hold"/>
                                        <p:tgtEl>
                                          <p:spTgt spid="43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对象 8193"/>
          <p:cNvGraphicFramePr/>
          <p:nvPr/>
        </p:nvGraphicFramePr>
        <p:xfrm>
          <a:off x="1219200" y="1447800"/>
          <a:ext cx="3873500" cy="2209800"/>
        </p:xfrm>
        <a:graphic>
          <a:graphicData uri="http://schemas.openxmlformats.org/presentationml/2006/ole">
            <mc:AlternateContent xmlns:mc="http://schemas.openxmlformats.org/markup-compatibility/2006">
              <mc:Choice xmlns:v="urn:schemas-microsoft-com:vml" Requires="v">
                <p:oleObj spid="_x0000_s20711" r:id="rId3" imgW="3338195" imgH="1894840" progId="Equation.3">
                  <p:embed/>
                </p:oleObj>
              </mc:Choice>
              <mc:Fallback>
                <p:oleObj r:id="rId3" imgW="3338195" imgH="1894840" progId="Equation.3">
                  <p:embed/>
                  <p:pic>
                    <p:nvPicPr>
                      <p:cNvPr id="0" name="对象 819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447800"/>
                        <a:ext cx="3873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8195" name="矩形 8194"/>
          <p:cNvSpPr>
            <a:spLocks noChangeArrowheads="1"/>
          </p:cNvSpPr>
          <p:nvPr/>
        </p:nvSpPr>
        <p:spPr bwMode="auto">
          <a:xfrm>
            <a:off x="5334000" y="1733550"/>
            <a:ext cx="2819400" cy="1815882"/>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solidFill>
                  <a:srgbClr val="000000"/>
                </a:solidFill>
                <a:latin typeface="Times New Roman" panose="02020603050405020304" pitchFamily="18" charset="0"/>
              </a:rPr>
              <a:t>对线性方程组的</a:t>
            </a:r>
          </a:p>
          <a:p>
            <a:pPr>
              <a:spcBef>
                <a:spcPct val="50000"/>
              </a:spcBef>
            </a:pPr>
            <a:r>
              <a:rPr lang="zh-CN" altLang="en-US" dirty="0">
                <a:solidFill>
                  <a:srgbClr val="000000"/>
                </a:solidFill>
                <a:latin typeface="Times New Roman" panose="02020603050405020304" pitchFamily="18" charset="0"/>
              </a:rPr>
              <a:t>研究可转化为</a:t>
            </a:r>
            <a:r>
              <a:rPr lang="zh-CN" altLang="en-US" dirty="0" smtClean="0">
                <a:solidFill>
                  <a:srgbClr val="000000"/>
                </a:solidFill>
                <a:latin typeface="Times New Roman" panose="02020603050405020304" pitchFamily="18" charset="0"/>
              </a:rPr>
              <a:t>对</a:t>
            </a:r>
            <a:endParaRPr lang="en-US" altLang="zh-CN" dirty="0" smtClean="0">
              <a:solidFill>
                <a:srgbClr val="000000"/>
              </a:solidFill>
              <a:latin typeface="Times New Roman" panose="02020603050405020304" pitchFamily="18" charset="0"/>
            </a:endParaRPr>
          </a:p>
          <a:p>
            <a:pPr>
              <a:spcBef>
                <a:spcPct val="50000"/>
              </a:spcBef>
            </a:pPr>
            <a:r>
              <a:rPr lang="zh-CN" altLang="en-US" dirty="0">
                <a:solidFill>
                  <a:srgbClr val="000000"/>
                </a:solidFill>
                <a:latin typeface="Times New Roman" panose="02020603050405020304" pitchFamily="18" charset="0"/>
              </a:rPr>
              <a:t>这张表的</a:t>
            </a:r>
            <a:r>
              <a:rPr lang="zh-CN" altLang="en-US" dirty="0" smtClean="0">
                <a:solidFill>
                  <a:srgbClr val="000000"/>
                </a:solidFill>
                <a:latin typeface="Times New Roman" panose="02020603050405020304" pitchFamily="18" charset="0"/>
              </a:rPr>
              <a:t>研究</a:t>
            </a:r>
            <a:r>
              <a:rPr lang="zh-CN" altLang="en-US" dirty="0">
                <a:solidFill>
                  <a:srgbClr val="000000"/>
                </a:solidFill>
                <a:latin typeface="Times New Roman" panose="02020603050405020304" pitchFamily="18" charset="0"/>
              </a:rPr>
              <a:t>。</a:t>
            </a:r>
            <a:endParaRPr lang="en-US" altLang="zh-CN" dirty="0">
              <a:solidFill>
                <a:srgbClr val="000000"/>
              </a:solidFill>
              <a:latin typeface="Times New Roman" panose="02020603050405020304" pitchFamily="18" charset="0"/>
            </a:endParaRPr>
          </a:p>
        </p:txBody>
      </p:sp>
      <p:sp>
        <p:nvSpPr>
          <p:cNvPr id="20484" name="矩形 8195"/>
          <p:cNvSpPr>
            <a:spLocks noChangeArrowheads="1"/>
          </p:cNvSpPr>
          <p:nvPr/>
        </p:nvSpPr>
        <p:spPr bwMode="auto">
          <a:xfrm>
            <a:off x="914400" y="762000"/>
            <a:ext cx="7315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楷体" panose="02010609060101010101" pitchFamily="49" charset="-122"/>
                <a:ea typeface="楷体" panose="02010609060101010101" pitchFamily="49" charset="-122"/>
              </a:rPr>
              <a:t>线性方程组的系数与常数项按原位置可排为</a:t>
            </a:r>
          </a:p>
        </p:txBody>
      </p:sp>
      <p:sp>
        <p:nvSpPr>
          <p:cNvPr id="8197" name="文本框 8196"/>
          <p:cNvSpPr txBox="1">
            <a:spLocks noChangeArrowheads="1"/>
          </p:cNvSpPr>
          <p:nvPr/>
        </p:nvSpPr>
        <p:spPr bwMode="auto">
          <a:xfrm>
            <a:off x="914400" y="3813851"/>
            <a:ext cx="464547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dirty="0">
                <a:latin typeface="Times New Roman" panose="02020603050405020304" pitchFamily="18" charset="0"/>
              </a:rPr>
              <a:t>2. </a:t>
            </a:r>
            <a:r>
              <a:rPr lang="zh-CN" altLang="en-US" dirty="0">
                <a:latin typeface="楷体" panose="02010609060101010101" pitchFamily="49" charset="-122"/>
                <a:ea typeface="楷体" panose="02010609060101010101" pitchFamily="49" charset="-122"/>
              </a:rPr>
              <a:t>某航空公司在</a:t>
            </a:r>
            <a:r>
              <a:rPr lang="en-US" altLang="zh-CN" dirty="0">
                <a:latin typeface="楷体" panose="02010609060101010101" pitchFamily="49" charset="-122"/>
                <a:ea typeface="楷体" panose="02010609060101010101" pitchFamily="49" charset="-122"/>
              </a:rPr>
              <a:t>A,B,C,D</a:t>
            </a:r>
            <a:r>
              <a:rPr lang="zh-CN" altLang="en-US" dirty="0">
                <a:latin typeface="楷体" panose="02010609060101010101" pitchFamily="49" charset="-122"/>
                <a:ea typeface="楷体" panose="02010609060101010101" pitchFamily="49" charset="-122"/>
              </a:rPr>
              <a:t>四城市之间开辟了若干</a:t>
            </a:r>
            <a:r>
              <a:rPr lang="zh-CN" altLang="en-US" dirty="0" smtClean="0">
                <a:latin typeface="楷体" panose="02010609060101010101" pitchFamily="49" charset="-122"/>
                <a:ea typeface="楷体" panose="02010609060101010101" pitchFamily="49" charset="-122"/>
              </a:rPr>
              <a:t>航线</a:t>
            </a:r>
            <a:r>
              <a:rPr lang="en-US" altLang="zh-CN" dirty="0" smtClean="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如图所示表示了四城市间的航班图</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如果从</a:t>
            </a:r>
            <a:r>
              <a:rPr lang="en-US" altLang="zh-CN" dirty="0">
                <a:latin typeface="楷体" panose="02010609060101010101" pitchFamily="49" charset="-122"/>
                <a:ea typeface="楷体" panose="02010609060101010101" pitchFamily="49" charset="-122"/>
              </a:rPr>
              <a:t>A</a:t>
            </a:r>
            <a:r>
              <a:rPr lang="zh-CN" altLang="en-US" dirty="0">
                <a:latin typeface="楷体" panose="02010609060101010101" pitchFamily="49" charset="-122"/>
                <a:ea typeface="楷体" panose="02010609060101010101" pitchFamily="49" charset="-122"/>
              </a:rPr>
              <a:t>到</a:t>
            </a:r>
            <a:r>
              <a:rPr lang="en-US" altLang="zh-CN" dirty="0">
                <a:latin typeface="楷体" panose="02010609060101010101" pitchFamily="49" charset="-122"/>
                <a:ea typeface="楷体" panose="02010609060101010101" pitchFamily="49" charset="-122"/>
              </a:rPr>
              <a:t>B</a:t>
            </a:r>
            <a:r>
              <a:rPr lang="zh-CN" altLang="en-US" dirty="0">
                <a:latin typeface="楷体" panose="02010609060101010101" pitchFamily="49" charset="-122"/>
                <a:ea typeface="楷体" panose="02010609060101010101" pitchFamily="49" charset="-122"/>
              </a:rPr>
              <a:t>有航班</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则用带箭头的线</a:t>
            </a:r>
            <a:r>
              <a:rPr lang="zh-CN" altLang="en-US" dirty="0" smtClean="0">
                <a:latin typeface="楷体" panose="02010609060101010101" pitchFamily="49" charset="-122"/>
                <a:ea typeface="楷体" panose="02010609060101010101" pitchFamily="49" charset="-122"/>
              </a:rPr>
              <a:t>连接</a:t>
            </a:r>
            <a:r>
              <a:rPr lang="en-US" altLang="zh-CN" dirty="0" smtClean="0">
                <a:latin typeface="楷体" panose="02010609060101010101" pitchFamily="49" charset="-122"/>
                <a:ea typeface="楷体" panose="02010609060101010101" pitchFamily="49" charset="-122"/>
              </a:rPr>
              <a:t>A</a:t>
            </a:r>
            <a:r>
              <a:rPr lang="zh-CN" altLang="en-US" dirty="0" smtClean="0">
                <a:latin typeface="楷体" panose="02010609060101010101" pitchFamily="49" charset="-122"/>
                <a:ea typeface="楷体" panose="02010609060101010101" pitchFamily="49" charset="-122"/>
              </a:rPr>
              <a:t>与</a:t>
            </a:r>
            <a:r>
              <a:rPr lang="en-US" altLang="zh-CN" dirty="0" smtClean="0">
                <a:latin typeface="楷体" panose="02010609060101010101" pitchFamily="49" charset="-122"/>
                <a:ea typeface="楷体" panose="02010609060101010101" pitchFamily="49" charset="-122"/>
              </a:rPr>
              <a:t>B</a:t>
            </a:r>
            <a:r>
              <a:rPr lang="zh-CN" altLang="en-US" dirty="0" smtClean="0">
                <a:latin typeface="楷体" panose="02010609060101010101" pitchFamily="49" charset="-122"/>
                <a:ea typeface="楷体" panose="02010609060101010101" pitchFamily="49" charset="-122"/>
              </a:rPr>
              <a:t>。</a:t>
            </a:r>
            <a:endParaRPr lang="en-US" altLang="zh-CN" dirty="0">
              <a:latin typeface="楷体" panose="02010609060101010101" pitchFamily="49" charset="-122"/>
              <a:ea typeface="楷体" panose="02010609060101010101" pitchFamily="49" charset="-122"/>
            </a:endParaRPr>
          </a:p>
        </p:txBody>
      </p:sp>
      <p:grpSp>
        <p:nvGrpSpPr>
          <p:cNvPr id="2" name="组合 8197"/>
          <p:cNvGrpSpPr/>
          <p:nvPr/>
        </p:nvGrpSpPr>
        <p:grpSpPr bwMode="auto">
          <a:xfrm>
            <a:off x="5638800" y="3657600"/>
            <a:ext cx="2654300" cy="2349500"/>
            <a:chOff x="3552" y="2304"/>
            <a:chExt cx="1672" cy="1480"/>
          </a:xfrm>
        </p:grpSpPr>
        <p:graphicFrame>
          <p:nvGraphicFramePr>
            <p:cNvPr id="20495" name="对象 8198"/>
            <p:cNvGraphicFramePr/>
            <p:nvPr/>
          </p:nvGraphicFramePr>
          <p:xfrm>
            <a:off x="3552" y="3024"/>
            <a:ext cx="184" cy="192"/>
          </p:xfrm>
          <a:graphic>
            <a:graphicData uri="http://schemas.openxmlformats.org/presentationml/2006/ole">
              <mc:AlternateContent xmlns:mc="http://schemas.openxmlformats.org/markup-compatibility/2006">
                <mc:Choice xmlns:v="urn:schemas-microsoft-com:vml" Requires="v">
                  <p:oleObj spid="_x0000_s20712" r:id="rId5" imgW="231140" imgH="242570" progId="Equation.3">
                    <p:embed/>
                  </p:oleObj>
                </mc:Choice>
                <mc:Fallback>
                  <p:oleObj r:id="rId5" imgW="231140" imgH="242570" progId="Equation.3">
                    <p:embed/>
                    <p:pic>
                      <p:nvPicPr>
                        <p:cNvPr id="0" name="对象 819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 y="3024"/>
                          <a:ext cx="1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0496" name="对象 8199"/>
            <p:cNvGraphicFramePr/>
            <p:nvPr/>
          </p:nvGraphicFramePr>
          <p:xfrm>
            <a:off x="4416" y="2304"/>
            <a:ext cx="184" cy="184"/>
          </p:xfrm>
          <a:graphic>
            <a:graphicData uri="http://schemas.openxmlformats.org/presentationml/2006/ole">
              <mc:AlternateContent xmlns:mc="http://schemas.openxmlformats.org/markup-compatibility/2006">
                <mc:Choice xmlns:v="urn:schemas-microsoft-com:vml" Requires="v">
                  <p:oleObj spid="_x0000_s20713" r:id="rId7" imgW="231140" imgH="231140" progId="Equation.3">
                    <p:embed/>
                  </p:oleObj>
                </mc:Choice>
                <mc:Fallback>
                  <p:oleObj r:id="rId7" imgW="231140" imgH="231140" progId="Equation.3">
                    <p:embed/>
                    <p:pic>
                      <p:nvPicPr>
                        <p:cNvPr id="0" name="对象 819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6" y="2304"/>
                          <a:ext cx="18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0497" name="对象 8200"/>
            <p:cNvGraphicFramePr/>
            <p:nvPr/>
          </p:nvGraphicFramePr>
          <p:xfrm>
            <a:off x="5040" y="3072"/>
            <a:ext cx="184" cy="200"/>
          </p:xfrm>
          <a:graphic>
            <a:graphicData uri="http://schemas.openxmlformats.org/presentationml/2006/ole">
              <mc:AlternateContent xmlns:mc="http://schemas.openxmlformats.org/markup-compatibility/2006">
                <mc:Choice xmlns:v="urn:schemas-microsoft-com:vml" Requires="v">
                  <p:oleObj spid="_x0000_s20714" r:id="rId9" imgW="231140" imgH="253365" progId="Equation.3">
                    <p:embed/>
                  </p:oleObj>
                </mc:Choice>
                <mc:Fallback>
                  <p:oleObj r:id="rId9" imgW="231140" imgH="253365" progId="Equation.3">
                    <p:embed/>
                    <p:pic>
                      <p:nvPicPr>
                        <p:cNvPr id="0" name="对象 820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0" y="3072"/>
                          <a:ext cx="18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0498" name="对象 8201"/>
            <p:cNvGraphicFramePr/>
            <p:nvPr/>
          </p:nvGraphicFramePr>
          <p:xfrm>
            <a:off x="4416" y="3600"/>
            <a:ext cx="200" cy="184"/>
          </p:xfrm>
          <a:graphic>
            <a:graphicData uri="http://schemas.openxmlformats.org/presentationml/2006/ole">
              <mc:AlternateContent xmlns:mc="http://schemas.openxmlformats.org/markup-compatibility/2006">
                <mc:Choice xmlns:v="urn:schemas-microsoft-com:vml" Requires="v">
                  <p:oleObj spid="_x0000_s20715" r:id="rId11" imgW="253365" imgH="231140" progId="Equation.3">
                    <p:embed/>
                  </p:oleObj>
                </mc:Choice>
                <mc:Fallback>
                  <p:oleObj r:id="rId11" imgW="253365" imgH="231140" progId="Equation.3">
                    <p:embed/>
                    <p:pic>
                      <p:nvPicPr>
                        <p:cNvPr id="0" name="对象 820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6" y="3600"/>
                          <a:ext cx="20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sp>
        <p:nvSpPr>
          <p:cNvPr id="8203" name="直接连接符 8202"/>
          <p:cNvSpPr>
            <a:spLocks noChangeShapeType="1"/>
          </p:cNvSpPr>
          <p:nvPr/>
        </p:nvSpPr>
        <p:spPr bwMode="auto">
          <a:xfrm flipH="1">
            <a:off x="6019800" y="3962400"/>
            <a:ext cx="990600" cy="990600"/>
          </a:xfrm>
          <a:prstGeom prst="line">
            <a:avLst/>
          </a:prstGeom>
          <a:noFill/>
          <a:ln w="19050">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sp>
        <p:nvSpPr>
          <p:cNvPr id="8204" name="直接连接符 8203"/>
          <p:cNvSpPr>
            <a:spLocks noChangeShapeType="1"/>
          </p:cNvSpPr>
          <p:nvPr/>
        </p:nvSpPr>
        <p:spPr bwMode="auto">
          <a:xfrm flipH="1">
            <a:off x="6248400" y="4114800"/>
            <a:ext cx="609600" cy="609600"/>
          </a:xfrm>
          <a:prstGeom prst="line">
            <a:avLst/>
          </a:prstGeom>
          <a:noFill/>
          <a:ln w="1905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8205" name="直接连接符 8204"/>
          <p:cNvSpPr>
            <a:spLocks noChangeShapeType="1"/>
          </p:cNvSpPr>
          <p:nvPr/>
        </p:nvSpPr>
        <p:spPr bwMode="auto">
          <a:xfrm>
            <a:off x="7239000" y="3962400"/>
            <a:ext cx="762000" cy="1066800"/>
          </a:xfrm>
          <a:prstGeom prst="line">
            <a:avLst/>
          </a:prstGeom>
          <a:noFill/>
          <a:ln w="19050">
            <a:solidFill>
              <a:srgbClr val="0000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8206" name="直接连接符 8205"/>
          <p:cNvSpPr>
            <a:spLocks noChangeShapeType="1"/>
          </p:cNvSpPr>
          <p:nvPr/>
        </p:nvSpPr>
        <p:spPr bwMode="auto">
          <a:xfrm>
            <a:off x="6096000" y="5029200"/>
            <a:ext cx="1905000" cy="0"/>
          </a:xfrm>
          <a:prstGeom prst="line">
            <a:avLst/>
          </a:prstGeom>
          <a:noFill/>
          <a:ln w="19050">
            <a:solidFill>
              <a:srgbClr val="0000FF"/>
            </a:solidFill>
            <a:round/>
          </a:ln>
          <a:extLst>
            <a:ext uri="{909E8E84-426E-40DD-AFC4-6F175D3DCCD1}">
              <a14:hiddenFill xmlns:a14="http://schemas.microsoft.com/office/drawing/2010/main">
                <a:noFill/>
              </a14:hiddenFill>
            </a:ext>
          </a:extLst>
        </p:spPr>
        <p:txBody>
          <a:bodyPr/>
          <a:lstStyle/>
          <a:p>
            <a:endParaRPr lang="zh-CN" altLang="en-US"/>
          </a:p>
        </p:txBody>
      </p:sp>
      <p:sp>
        <p:nvSpPr>
          <p:cNvPr id="8207" name="直接连接符 8206"/>
          <p:cNvSpPr>
            <a:spLocks noChangeShapeType="1"/>
          </p:cNvSpPr>
          <p:nvPr/>
        </p:nvSpPr>
        <p:spPr bwMode="auto">
          <a:xfrm>
            <a:off x="6477000" y="5029200"/>
            <a:ext cx="1219200" cy="0"/>
          </a:xfrm>
          <a:prstGeom prst="line">
            <a:avLst/>
          </a:prstGeom>
          <a:noFill/>
          <a:ln w="1905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8208" name="直接连接符 8207"/>
          <p:cNvSpPr>
            <a:spLocks noChangeShapeType="1"/>
          </p:cNvSpPr>
          <p:nvPr/>
        </p:nvSpPr>
        <p:spPr bwMode="auto">
          <a:xfrm>
            <a:off x="7162800" y="3962400"/>
            <a:ext cx="0" cy="1752600"/>
          </a:xfrm>
          <a:prstGeom prst="line">
            <a:avLst/>
          </a:prstGeom>
          <a:noFill/>
          <a:ln w="19050">
            <a:solidFill>
              <a:srgbClr val="0000FF"/>
            </a:solidFill>
            <a:round/>
            <a:head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8209" name="直接连接符 8208"/>
          <p:cNvSpPr>
            <a:spLocks noChangeShapeType="1"/>
          </p:cNvSpPr>
          <p:nvPr/>
        </p:nvSpPr>
        <p:spPr bwMode="auto">
          <a:xfrm flipH="1">
            <a:off x="7239000" y="5105400"/>
            <a:ext cx="685800" cy="685800"/>
          </a:xfrm>
          <a:prstGeom prst="line">
            <a:avLst/>
          </a:prstGeom>
          <a:noFill/>
          <a:ln w="19050">
            <a:solidFill>
              <a:srgbClr val="0000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20494" name="对象 8209"/>
          <p:cNvGraphicFramePr/>
          <p:nvPr/>
        </p:nvGraphicFramePr>
        <p:xfrm>
          <a:off x="4476750" y="3219450"/>
          <a:ext cx="190500" cy="419100"/>
        </p:xfrm>
        <a:graphic>
          <a:graphicData uri="http://schemas.openxmlformats.org/presentationml/2006/ole">
            <mc:AlternateContent xmlns:mc="http://schemas.openxmlformats.org/markup-compatibility/2006">
              <mc:Choice xmlns:v="urn:schemas-microsoft-com:vml" Requires="v">
                <p:oleObj spid="_x0000_s20716" r:id="rId13" imgW="190500" imgH="419100" progId="Equation.3">
                  <p:embed/>
                </p:oleObj>
              </mc:Choice>
              <mc:Fallback>
                <p:oleObj r:id="rId13" imgW="190500" imgH="419100" progId="Equation.3">
                  <p:embed/>
                  <p:pic>
                    <p:nvPicPr>
                      <p:cNvPr id="0" name="对象 8209"/>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76750" y="3219450"/>
                        <a:ext cx="1905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left)">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0"/>
                                  </p:iterate>
                                  <p:childTnLst>
                                    <p:set>
                                      <p:cBhvr>
                                        <p:cTn id="11" dur="1" fill="hold">
                                          <p:stCondLst>
                                            <p:cond delay="0"/>
                                          </p:stCondLst>
                                        </p:cTn>
                                        <p:tgtEl>
                                          <p:spTgt spid="8195"/>
                                        </p:tgtEl>
                                        <p:attrNameLst>
                                          <p:attrName>style.visibility</p:attrName>
                                        </p:attrNameLst>
                                      </p:cBhvr>
                                      <p:to>
                                        <p:strVal val="visible"/>
                                      </p:to>
                                    </p:set>
                                    <p:animEffect transition="in" filter="wipe(left)">
                                      <p:cBhvr>
                                        <p:cTn id="12" dur="75"/>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0"/>
                                  </p:iterate>
                                  <p:childTnLst>
                                    <p:set>
                                      <p:cBhvr>
                                        <p:cTn id="16" dur="1" fill="hold">
                                          <p:stCondLst>
                                            <p:cond delay="0"/>
                                          </p:stCondLst>
                                        </p:cTn>
                                        <p:tgtEl>
                                          <p:spTgt spid="8197"/>
                                        </p:tgtEl>
                                        <p:attrNameLst>
                                          <p:attrName>style.visibility</p:attrName>
                                        </p:attrNameLst>
                                      </p:cBhvr>
                                      <p:to>
                                        <p:strVal val="visible"/>
                                      </p:to>
                                    </p:set>
                                    <p:animEffect transition="in" filter="wipe(left)">
                                      <p:cBhvr>
                                        <p:cTn id="17" dur="75"/>
                                        <p:tgtEl>
                                          <p:spTgt spid="819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wipe(left)">
                                      <p:cBhvr>
                                        <p:cTn id="27" dur="500"/>
                                        <p:tgtEl>
                                          <p:spTgt spid="820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204"/>
                                        </p:tgtEl>
                                        <p:attrNameLst>
                                          <p:attrName>style.visibility</p:attrName>
                                        </p:attrNameLst>
                                      </p:cBhvr>
                                      <p:to>
                                        <p:strVal val="visible"/>
                                      </p:to>
                                    </p:set>
                                    <p:animEffect transition="in" filter="wipe(left)">
                                      <p:cBhvr>
                                        <p:cTn id="32" dur="500"/>
                                        <p:tgtEl>
                                          <p:spTgt spid="820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205"/>
                                        </p:tgtEl>
                                        <p:attrNameLst>
                                          <p:attrName>style.visibility</p:attrName>
                                        </p:attrNameLst>
                                      </p:cBhvr>
                                      <p:to>
                                        <p:strVal val="visible"/>
                                      </p:to>
                                    </p:set>
                                    <p:animEffect transition="in" filter="wipe(left)">
                                      <p:cBhvr>
                                        <p:cTn id="37" dur="500"/>
                                        <p:tgtEl>
                                          <p:spTgt spid="820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206"/>
                                        </p:tgtEl>
                                        <p:attrNameLst>
                                          <p:attrName>style.visibility</p:attrName>
                                        </p:attrNameLst>
                                      </p:cBhvr>
                                      <p:to>
                                        <p:strVal val="visible"/>
                                      </p:to>
                                    </p:set>
                                    <p:animEffect transition="in" filter="wipe(left)">
                                      <p:cBhvr>
                                        <p:cTn id="42" dur="500"/>
                                        <p:tgtEl>
                                          <p:spTgt spid="820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207"/>
                                        </p:tgtEl>
                                        <p:attrNameLst>
                                          <p:attrName>style.visibility</p:attrName>
                                        </p:attrNameLst>
                                      </p:cBhvr>
                                      <p:to>
                                        <p:strVal val="visible"/>
                                      </p:to>
                                    </p:set>
                                    <p:animEffect transition="in" filter="wipe(left)">
                                      <p:cBhvr>
                                        <p:cTn id="47" dur="500"/>
                                        <p:tgtEl>
                                          <p:spTgt spid="820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8208"/>
                                        </p:tgtEl>
                                        <p:attrNameLst>
                                          <p:attrName>style.visibility</p:attrName>
                                        </p:attrNameLst>
                                      </p:cBhvr>
                                      <p:to>
                                        <p:strVal val="visible"/>
                                      </p:to>
                                    </p:set>
                                    <p:animEffect transition="in" filter="wipe(left)">
                                      <p:cBhvr>
                                        <p:cTn id="52" dur="500"/>
                                        <p:tgtEl>
                                          <p:spTgt spid="820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8209"/>
                                        </p:tgtEl>
                                        <p:attrNameLst>
                                          <p:attrName>style.visibility</p:attrName>
                                        </p:attrNameLst>
                                      </p:cBhvr>
                                      <p:to>
                                        <p:strVal val="visible"/>
                                      </p:to>
                                    </p:set>
                                    <p:animEffect transition="in" filter="wipe(left)">
                                      <p:cBhvr>
                                        <p:cTn id="57" dur="500"/>
                                        <p:tgtEl>
                                          <p:spTgt spid="8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ldLvl="0" animBg="1"/>
      <p:bldP spid="819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对象 44033"/>
          <p:cNvGraphicFramePr/>
          <p:nvPr>
            <p:extLst>
              <p:ext uri="{D42A27DB-BD31-4B8C-83A1-F6EECF244321}">
                <p14:modId xmlns:p14="http://schemas.microsoft.com/office/powerpoint/2010/main" val="1493760544"/>
              </p:ext>
            </p:extLst>
          </p:nvPr>
        </p:nvGraphicFramePr>
        <p:xfrm>
          <a:off x="604157" y="849085"/>
          <a:ext cx="7396843" cy="1259342"/>
        </p:xfrm>
        <a:graphic>
          <a:graphicData uri="http://schemas.openxmlformats.org/presentationml/2006/ole">
            <mc:AlternateContent xmlns:mc="http://schemas.openxmlformats.org/markup-compatibility/2006">
              <mc:Choice xmlns:v="urn:schemas-microsoft-com:vml" Requires="v">
                <p:oleObj spid="_x0000_s142448" r:id="rId3" imgW="3008630" imgH="723900" progId="Equation.3">
                  <p:embed/>
                </p:oleObj>
              </mc:Choice>
              <mc:Fallback>
                <p:oleObj r:id="rId3" imgW="3008630" imgH="723900" progId="Equation.3">
                  <p:embed/>
                  <p:pic>
                    <p:nvPicPr>
                      <p:cNvPr id="0" name="对象 4403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157" y="849085"/>
                        <a:ext cx="7396843" cy="1259342"/>
                      </a:xfrm>
                      <a:prstGeom prst="rect">
                        <a:avLst/>
                      </a:prstGeom>
                      <a:noFill/>
                      <a:ln>
                        <a:noFill/>
                      </a:ln>
                      <a:extLst/>
                    </p:spPr>
                  </p:pic>
                </p:oleObj>
              </mc:Fallback>
            </mc:AlternateContent>
          </a:graphicData>
        </a:graphic>
      </p:graphicFrame>
      <p:graphicFrame>
        <p:nvGraphicFramePr>
          <p:cNvPr id="44035" name="对象 44034"/>
          <p:cNvGraphicFramePr/>
          <p:nvPr>
            <p:extLst>
              <p:ext uri="{D42A27DB-BD31-4B8C-83A1-F6EECF244321}">
                <p14:modId xmlns:p14="http://schemas.microsoft.com/office/powerpoint/2010/main" val="1700101466"/>
              </p:ext>
            </p:extLst>
          </p:nvPr>
        </p:nvGraphicFramePr>
        <p:xfrm>
          <a:off x="1562101" y="4188279"/>
          <a:ext cx="3132364" cy="1880734"/>
        </p:xfrm>
        <a:graphic>
          <a:graphicData uri="http://schemas.openxmlformats.org/presentationml/2006/ole">
            <mc:AlternateContent xmlns:mc="http://schemas.openxmlformats.org/markup-compatibility/2006">
              <mc:Choice xmlns:v="urn:schemas-microsoft-com:vml" Requires="v">
                <p:oleObj spid="_x0000_s142449" r:id="rId5" imgW="1205865" imgH="711200" progId="Equation.3">
                  <p:embed/>
                </p:oleObj>
              </mc:Choice>
              <mc:Fallback>
                <p:oleObj r:id="rId5" imgW="1205865" imgH="711200" progId="Equation.3">
                  <p:embed/>
                  <p:pic>
                    <p:nvPicPr>
                      <p:cNvPr id="0" name="对象 440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101" y="4188279"/>
                        <a:ext cx="3132364" cy="1880734"/>
                      </a:xfrm>
                      <a:prstGeom prst="rect">
                        <a:avLst/>
                      </a:prstGeom>
                      <a:noFill/>
                      <a:ln>
                        <a:noFill/>
                      </a:ln>
                      <a:extLst/>
                    </p:spPr>
                  </p:pic>
                </p:oleObj>
              </mc:Fallback>
            </mc:AlternateContent>
          </a:graphicData>
        </a:graphic>
      </p:graphicFrame>
      <p:graphicFrame>
        <p:nvGraphicFramePr>
          <p:cNvPr id="44036" name="对象 44035"/>
          <p:cNvGraphicFramePr/>
          <p:nvPr>
            <p:extLst>
              <p:ext uri="{D42A27DB-BD31-4B8C-83A1-F6EECF244321}">
                <p14:modId xmlns:p14="http://schemas.microsoft.com/office/powerpoint/2010/main" val="2263617641"/>
              </p:ext>
            </p:extLst>
          </p:nvPr>
        </p:nvGraphicFramePr>
        <p:xfrm>
          <a:off x="1123951" y="2383971"/>
          <a:ext cx="6762750" cy="1572306"/>
        </p:xfrm>
        <a:graphic>
          <a:graphicData uri="http://schemas.openxmlformats.org/presentationml/2006/ole">
            <mc:AlternateContent xmlns:mc="http://schemas.openxmlformats.org/markup-compatibility/2006">
              <mc:Choice xmlns:v="urn:schemas-microsoft-com:vml" Requires="v">
                <p:oleObj spid="_x0000_s142450" r:id="rId7" imgW="2653030" imgH="723900" progId="Equation.3">
                  <p:embed/>
                </p:oleObj>
              </mc:Choice>
              <mc:Fallback>
                <p:oleObj r:id="rId7" imgW="2653030" imgH="723900" progId="Equation.3">
                  <p:embed/>
                  <p:pic>
                    <p:nvPicPr>
                      <p:cNvPr id="0" name="对象 4403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3951" y="2383971"/>
                        <a:ext cx="6762750" cy="1572306"/>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4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40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4035"/>
                                        </p:tgtEl>
                                        <p:attrNameLst>
                                          <p:attrName>style.visibility</p:attrName>
                                        </p:attrNameLst>
                                      </p:cBhvr>
                                      <p:to>
                                        <p:strVal val="visible"/>
                                      </p:to>
                                    </p:set>
                                    <p:anim calcmode="lin" valueType="num">
                                      <p:cBhvr additive="base">
                                        <p:cTn id="15" dur="500" fill="hold"/>
                                        <p:tgtEl>
                                          <p:spTgt spid="44035"/>
                                        </p:tgtEl>
                                        <p:attrNameLst>
                                          <p:attrName>ppt_x</p:attrName>
                                        </p:attrNameLst>
                                      </p:cBhvr>
                                      <p:tavLst>
                                        <p:tav tm="0">
                                          <p:val>
                                            <p:strVal val="#ppt_x"/>
                                          </p:val>
                                        </p:tav>
                                        <p:tav tm="100000">
                                          <p:val>
                                            <p:strVal val="#ppt_x"/>
                                          </p:val>
                                        </p:tav>
                                      </p:tavLst>
                                    </p:anim>
                                    <p:anim calcmode="lin" valueType="num">
                                      <p:cBhvr additive="base">
                                        <p:cTn id="16" dur="500" fill="hold"/>
                                        <p:tgtEl>
                                          <p:spTgt spid="440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62" name="对象 45057"/>
          <p:cNvGraphicFramePr/>
          <p:nvPr>
            <p:extLst>
              <p:ext uri="{D42A27DB-BD31-4B8C-83A1-F6EECF244321}">
                <p14:modId xmlns:p14="http://schemas.microsoft.com/office/powerpoint/2010/main" val="284148062"/>
              </p:ext>
            </p:extLst>
          </p:nvPr>
        </p:nvGraphicFramePr>
        <p:xfrm>
          <a:off x="819150" y="930729"/>
          <a:ext cx="4703763" cy="998538"/>
        </p:xfrm>
        <a:graphic>
          <a:graphicData uri="http://schemas.openxmlformats.org/presentationml/2006/ole">
            <mc:AlternateContent xmlns:mc="http://schemas.openxmlformats.org/markup-compatibility/2006">
              <mc:Choice xmlns:v="urn:schemas-microsoft-com:vml" Requires="v">
                <p:oleObj spid="_x0000_s143472" r:id="rId3" imgW="2031365" imgH="431800" progId="Equation.3">
                  <p:embed/>
                </p:oleObj>
              </mc:Choice>
              <mc:Fallback>
                <p:oleObj r:id="rId3" imgW="2031365" imgH="431800" progId="Equation.3">
                  <p:embed/>
                  <p:pic>
                    <p:nvPicPr>
                      <p:cNvPr id="0" name="对象 4505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50" y="930729"/>
                        <a:ext cx="4703763"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5059" name="对象 45058"/>
          <p:cNvGraphicFramePr/>
          <p:nvPr/>
        </p:nvGraphicFramePr>
        <p:xfrm>
          <a:off x="838200" y="1981200"/>
          <a:ext cx="6791325" cy="1674813"/>
        </p:xfrm>
        <a:graphic>
          <a:graphicData uri="http://schemas.openxmlformats.org/presentationml/2006/ole">
            <mc:AlternateContent xmlns:mc="http://schemas.openxmlformats.org/markup-compatibility/2006">
              <mc:Choice xmlns:v="urn:schemas-microsoft-com:vml" Requires="v">
                <p:oleObj spid="_x0000_s143473" r:id="rId5" imgW="2932430" imgH="723900" progId="Equation.3">
                  <p:embed/>
                </p:oleObj>
              </mc:Choice>
              <mc:Fallback>
                <p:oleObj r:id="rId5" imgW="2932430" imgH="723900" progId="Equation.3">
                  <p:embed/>
                  <p:pic>
                    <p:nvPicPr>
                      <p:cNvPr id="0" name="对象 4505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981200"/>
                        <a:ext cx="679132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5060" name="对象 45059"/>
          <p:cNvGraphicFramePr/>
          <p:nvPr>
            <p:extLst>
              <p:ext uri="{D42A27DB-BD31-4B8C-83A1-F6EECF244321}">
                <p14:modId xmlns:p14="http://schemas.microsoft.com/office/powerpoint/2010/main" val="2121932503"/>
              </p:ext>
            </p:extLst>
          </p:nvPr>
        </p:nvGraphicFramePr>
        <p:xfrm>
          <a:off x="1643743" y="3956957"/>
          <a:ext cx="2617788" cy="1646238"/>
        </p:xfrm>
        <a:graphic>
          <a:graphicData uri="http://schemas.openxmlformats.org/presentationml/2006/ole">
            <mc:AlternateContent xmlns:mc="http://schemas.openxmlformats.org/markup-compatibility/2006">
              <mc:Choice xmlns:v="urn:schemas-microsoft-com:vml" Requires="v">
                <p:oleObj spid="_x0000_s143474" r:id="rId7" imgW="1129665" imgH="711200" progId="Equation.3">
                  <p:embed/>
                </p:oleObj>
              </mc:Choice>
              <mc:Fallback>
                <p:oleObj r:id="rId7" imgW="1129665" imgH="711200" progId="Equation.3">
                  <p:embed/>
                  <p:pic>
                    <p:nvPicPr>
                      <p:cNvPr id="0" name="对象 4505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3743" y="3956957"/>
                        <a:ext cx="2617788"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wipe(left)">
                                      <p:cBhvr>
                                        <p:cTn id="7" dur="500"/>
                                        <p:tgtEl>
                                          <p:spTgt spid="450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5060"/>
                                        </p:tgtEl>
                                        <p:attrNameLst>
                                          <p:attrName>style.visibility</p:attrName>
                                        </p:attrNameLst>
                                      </p:cBhvr>
                                      <p:to>
                                        <p:strVal val="visible"/>
                                      </p:to>
                                    </p:set>
                                    <p:animEffect transition="in" filter="wipe(left)">
                                      <p:cBhvr>
                                        <p:cTn id="12"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标题 46081"/>
          <p:cNvSpPr>
            <a:spLocks noGrp="1" noRot="1" noChangeArrowheads="1"/>
          </p:cNvSpPr>
          <p:nvPr>
            <p:ph type="title" idx="4294967295"/>
          </p:nvPr>
        </p:nvSpPr>
        <p:spPr>
          <a:xfrm>
            <a:off x="220436" y="930729"/>
            <a:ext cx="7551964" cy="821871"/>
          </a:xfrm>
        </p:spPr>
        <p:txBody>
          <a:bodyPr rtlCol="0">
            <a:normAutofit fontScale="90000"/>
          </a:bodyPr>
          <a:lstStyle/>
          <a:p>
            <a:pPr eaLnBrk="1" fontAlgn="auto" hangingPunct="1">
              <a:spcAft>
                <a:spcPts val="0"/>
              </a:spcAft>
              <a:defRPr/>
            </a:pPr>
            <a:r>
              <a:rPr lang="zh-CN" altLang="en-US" sz="3200" dirty="0" smtClean="0"/>
              <a:t>小结</a:t>
            </a:r>
            <a:r>
              <a:rPr lang="zh-CN" altLang="en-US" sz="3200" dirty="0"/>
              <a:t>：</a:t>
            </a:r>
            <a:br>
              <a:rPr lang="zh-CN" altLang="en-US" sz="3200" dirty="0"/>
            </a:br>
            <a:r>
              <a:rPr lang="zh-CN" altLang="en-US" sz="3200" dirty="0" smtClean="0"/>
              <a:t> </a:t>
            </a:r>
            <a:r>
              <a:rPr lang="en-US" altLang="zh-CN" sz="2800" b="1" dirty="0" smtClean="0"/>
              <a:t>1 </a:t>
            </a:r>
            <a:r>
              <a:rPr lang="zh-CN" altLang="en-US" sz="2800" b="1" dirty="0"/>
              <a:t>掌握矩阵的运算：加、减、数乘、</a:t>
            </a:r>
            <a:r>
              <a:rPr lang="zh-CN" altLang="en-US" sz="2800" b="1" dirty="0">
                <a:solidFill>
                  <a:srgbClr val="990099"/>
                </a:solidFill>
              </a:rPr>
              <a:t>乘法</a:t>
            </a:r>
            <a:r>
              <a:rPr lang="zh-CN" altLang="en-US" sz="2800" dirty="0">
                <a:solidFill>
                  <a:srgbClr val="990099"/>
                </a:solidFill>
              </a:rPr>
              <a:t> 。</a:t>
            </a:r>
            <a:br>
              <a:rPr lang="zh-CN" altLang="en-US" sz="2800" dirty="0">
                <a:solidFill>
                  <a:srgbClr val="990099"/>
                </a:solidFill>
              </a:rPr>
            </a:br>
            <a:endParaRPr lang="zh-CN" altLang="en-US" sz="2800" dirty="0">
              <a:solidFill>
                <a:srgbClr val="990099"/>
              </a:solidFill>
            </a:endParaRPr>
          </a:p>
        </p:txBody>
      </p:sp>
      <p:sp>
        <p:nvSpPr>
          <p:cNvPr id="46083" name="文本框 46082"/>
          <p:cNvSpPr txBox="1">
            <a:spLocks noChangeArrowheads="1"/>
          </p:cNvSpPr>
          <p:nvPr/>
        </p:nvSpPr>
        <p:spPr bwMode="auto">
          <a:xfrm>
            <a:off x="348343" y="1651907"/>
            <a:ext cx="79248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400" dirty="0" smtClean="0">
                <a:latin typeface="Times New Roman" panose="02020603050405020304" pitchFamily="18" charset="0"/>
              </a:rPr>
              <a:t> 2  </a:t>
            </a:r>
            <a:r>
              <a:rPr lang="zh-CN" altLang="en-US" sz="2400" dirty="0" smtClean="0">
                <a:latin typeface="Times New Roman" panose="02020603050405020304" pitchFamily="18" charset="0"/>
              </a:rPr>
              <a:t>掌握</a:t>
            </a:r>
            <a:r>
              <a:rPr lang="zh-CN" altLang="en-US" sz="2400" dirty="0">
                <a:latin typeface="Times New Roman" panose="02020603050405020304" pitchFamily="18" charset="0"/>
              </a:rPr>
              <a:t>矩阵的逆：可逆的充要条件、</a:t>
            </a:r>
            <a:r>
              <a:rPr lang="zh-CN" altLang="en-US" sz="2400" dirty="0">
                <a:solidFill>
                  <a:srgbClr val="990099"/>
                </a:solidFill>
                <a:latin typeface="Times New Roman" panose="02020603050405020304" pitchFamily="18" charset="0"/>
              </a:rPr>
              <a:t>逆阵的求法</a:t>
            </a:r>
            <a:r>
              <a:rPr lang="zh-CN" altLang="en-US" sz="2400" dirty="0">
                <a:latin typeface="Times New Roman" panose="02020603050405020304" pitchFamily="18" charset="0"/>
              </a:rPr>
              <a:t>、</a:t>
            </a:r>
            <a:r>
              <a:rPr lang="en-US" altLang="zh-CN" sz="2400" dirty="0">
                <a:latin typeface="Times New Roman" panose="02020603050405020304" pitchFamily="18" charset="0"/>
              </a:rPr>
              <a:t>A</a:t>
            </a:r>
            <a:r>
              <a:rPr lang="en-US" altLang="zh-CN" sz="2400" baseline="30000" dirty="0">
                <a:latin typeface="Times New Roman" panose="02020603050405020304" pitchFamily="18" charset="0"/>
              </a:rPr>
              <a:t>-1</a:t>
            </a:r>
            <a:r>
              <a:rPr lang="zh-CN" altLang="en-US" sz="2400" dirty="0">
                <a:latin typeface="Times New Roman" panose="02020603050405020304" pitchFamily="18" charset="0"/>
              </a:rPr>
              <a:t>与</a:t>
            </a:r>
            <a:r>
              <a:rPr lang="en-US" altLang="zh-CN" sz="2400" dirty="0">
                <a:latin typeface="Times New Roman" panose="02020603050405020304" pitchFamily="18" charset="0"/>
              </a:rPr>
              <a:t>A</a:t>
            </a:r>
            <a:r>
              <a:rPr lang="zh-CN" altLang="en-US" sz="2400" baseline="30000" dirty="0">
                <a:latin typeface="Times New Roman" panose="02020603050405020304" pitchFamily="18" charset="0"/>
              </a:rPr>
              <a:t>＊</a:t>
            </a:r>
            <a:r>
              <a:rPr lang="zh-CN" altLang="en-US" sz="2400" dirty="0">
                <a:latin typeface="Times New Roman" panose="02020603050405020304" pitchFamily="18" charset="0"/>
              </a:rPr>
              <a:t>的关系、用逆阵解方程</a:t>
            </a:r>
            <a:r>
              <a:rPr lang="zh-CN" altLang="en-US" dirty="0">
                <a:latin typeface="Times New Roman" panose="02020603050405020304" pitchFamily="18" charset="0"/>
              </a:rPr>
              <a:t>。</a:t>
            </a:r>
          </a:p>
        </p:txBody>
      </p:sp>
      <p:sp>
        <p:nvSpPr>
          <p:cNvPr id="46084" name="文本框 46083"/>
          <p:cNvSpPr txBox="1">
            <a:spLocks noChangeArrowheads="1"/>
          </p:cNvSpPr>
          <p:nvPr/>
        </p:nvSpPr>
        <p:spPr bwMode="auto">
          <a:xfrm>
            <a:off x="462643" y="2571673"/>
            <a:ext cx="8610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400" dirty="0">
                <a:latin typeface="Times New Roman" panose="02020603050405020304" pitchFamily="18" charset="0"/>
              </a:rPr>
              <a:t>3 </a:t>
            </a:r>
            <a:r>
              <a:rPr lang="zh-CN" altLang="en-US" sz="2400" dirty="0">
                <a:latin typeface="Times New Roman" panose="02020603050405020304" pitchFamily="18" charset="0"/>
              </a:rPr>
              <a:t>掌握</a:t>
            </a:r>
            <a:r>
              <a:rPr lang="zh-CN" altLang="en-US" sz="2400" dirty="0">
                <a:solidFill>
                  <a:srgbClr val="990099"/>
                </a:solidFill>
                <a:latin typeface="Times New Roman" panose="02020603050405020304" pitchFamily="18" charset="0"/>
              </a:rPr>
              <a:t>初等变换</a:t>
            </a:r>
            <a:r>
              <a:rPr lang="zh-CN" altLang="en-US" sz="2400" dirty="0">
                <a:latin typeface="Times New Roman" panose="02020603050405020304" pitchFamily="18" charset="0"/>
              </a:rPr>
              <a:t>的概念、初等矩阵与初等变换的关系。</a:t>
            </a:r>
          </a:p>
        </p:txBody>
      </p:sp>
      <p:graphicFrame>
        <p:nvGraphicFramePr>
          <p:cNvPr id="46085" name="对象 46084"/>
          <p:cNvGraphicFramePr/>
          <p:nvPr>
            <p:extLst>
              <p:ext uri="{D42A27DB-BD31-4B8C-83A1-F6EECF244321}">
                <p14:modId xmlns:p14="http://schemas.microsoft.com/office/powerpoint/2010/main" val="1048075434"/>
              </p:ext>
            </p:extLst>
          </p:nvPr>
        </p:nvGraphicFramePr>
        <p:xfrm>
          <a:off x="555171" y="3184071"/>
          <a:ext cx="6765472" cy="940255"/>
        </p:xfrm>
        <a:graphic>
          <a:graphicData uri="http://schemas.openxmlformats.org/presentationml/2006/ole">
            <mc:AlternateContent xmlns:mc="http://schemas.openxmlformats.org/markup-compatibility/2006">
              <mc:Choice xmlns:v="urn:schemas-microsoft-com:vml" Requires="v">
                <p:oleObj spid="_x0000_s144499" r:id="rId3" imgW="2767330" imgH="431800" progId="Equation.3">
                  <p:embed/>
                </p:oleObj>
              </mc:Choice>
              <mc:Fallback>
                <p:oleObj r:id="rId3" imgW="2767330" imgH="431800" progId="Equation.3">
                  <p:embed/>
                  <p:pic>
                    <p:nvPicPr>
                      <p:cNvPr id="0" name="对象 4608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71" y="3184071"/>
                        <a:ext cx="6765472" cy="940255"/>
                      </a:xfrm>
                      <a:prstGeom prst="rect">
                        <a:avLst/>
                      </a:prstGeom>
                      <a:noFill/>
                      <a:ln>
                        <a:noFill/>
                      </a:ln>
                      <a:extLst/>
                    </p:spPr>
                  </p:pic>
                </p:oleObj>
              </mc:Fallback>
            </mc:AlternateContent>
          </a:graphicData>
        </a:graphic>
      </p:graphicFrame>
      <p:graphicFrame>
        <p:nvGraphicFramePr>
          <p:cNvPr id="46086" name="对象 46085"/>
          <p:cNvGraphicFramePr/>
          <p:nvPr>
            <p:extLst>
              <p:ext uri="{D42A27DB-BD31-4B8C-83A1-F6EECF244321}">
                <p14:modId xmlns:p14="http://schemas.microsoft.com/office/powerpoint/2010/main" val="3524052469"/>
              </p:ext>
            </p:extLst>
          </p:nvPr>
        </p:nvGraphicFramePr>
        <p:xfrm>
          <a:off x="530679" y="3804557"/>
          <a:ext cx="4503964" cy="2378528"/>
        </p:xfrm>
        <a:graphic>
          <a:graphicData uri="http://schemas.openxmlformats.org/presentationml/2006/ole">
            <mc:AlternateContent xmlns:mc="http://schemas.openxmlformats.org/markup-compatibility/2006">
              <mc:Choice xmlns:v="urn:schemas-microsoft-com:vml" Requires="v">
                <p:oleObj spid="_x0000_s144500" r:id="rId5" imgW="2286000" imgH="1206500" progId="Equation.3">
                  <p:embed/>
                </p:oleObj>
              </mc:Choice>
              <mc:Fallback>
                <p:oleObj r:id="rId5" imgW="2286000" imgH="1206500" progId="Equation.3">
                  <p:embed/>
                  <p:pic>
                    <p:nvPicPr>
                      <p:cNvPr id="0" name="对象 4608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679" y="3804557"/>
                        <a:ext cx="4503964" cy="2378528"/>
                      </a:xfrm>
                      <a:prstGeom prst="rect">
                        <a:avLst/>
                      </a:prstGeom>
                      <a:noFill/>
                      <a:ln>
                        <a:noFill/>
                      </a:ln>
                      <a:extLst/>
                    </p:spPr>
                  </p:pic>
                </p:oleObj>
              </mc:Fallback>
            </mc:AlternateContent>
          </a:graphicData>
        </a:graphic>
      </p:graphicFrame>
      <p:graphicFrame>
        <p:nvGraphicFramePr>
          <p:cNvPr id="46087" name="对象 46086"/>
          <p:cNvGraphicFramePr/>
          <p:nvPr>
            <p:extLst>
              <p:ext uri="{D42A27DB-BD31-4B8C-83A1-F6EECF244321}">
                <p14:modId xmlns:p14="http://schemas.microsoft.com/office/powerpoint/2010/main" val="1737470421"/>
              </p:ext>
            </p:extLst>
          </p:nvPr>
        </p:nvGraphicFramePr>
        <p:xfrm>
          <a:off x="5853793" y="5437414"/>
          <a:ext cx="1514475" cy="511403"/>
        </p:xfrm>
        <a:graphic>
          <a:graphicData uri="http://schemas.openxmlformats.org/presentationml/2006/ole">
            <mc:AlternateContent xmlns:mc="http://schemas.openxmlformats.org/markup-compatibility/2006">
              <mc:Choice xmlns:v="urn:schemas-microsoft-com:vml" Requires="v">
                <p:oleObj spid="_x0000_s144501" r:id="rId7" imgW="673100" imgH="228600" progId="Equation.3">
                  <p:embed/>
                </p:oleObj>
              </mc:Choice>
              <mc:Fallback>
                <p:oleObj r:id="rId7" imgW="673100" imgH="228600" progId="Equation.3">
                  <p:embed/>
                  <p:pic>
                    <p:nvPicPr>
                      <p:cNvPr id="0" name="对象 4608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3793" y="5437414"/>
                        <a:ext cx="1514475" cy="511403"/>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additive="base">
                                        <p:cTn id="7" dur="500" fill="hold"/>
                                        <p:tgtEl>
                                          <p:spTgt spid="46082"/>
                                        </p:tgtEl>
                                        <p:attrNameLst>
                                          <p:attrName>ppt_x</p:attrName>
                                        </p:attrNameLst>
                                      </p:cBhvr>
                                      <p:tavLst>
                                        <p:tav tm="0">
                                          <p:val>
                                            <p:strVal val="0-#ppt_w/2"/>
                                          </p:val>
                                        </p:tav>
                                        <p:tav tm="100000">
                                          <p:val>
                                            <p:strVal val="#ppt_x"/>
                                          </p:val>
                                        </p:tav>
                                      </p:tavLst>
                                    </p:anim>
                                    <p:anim calcmode="lin" valueType="num">
                                      <p:cBhvr additive="base">
                                        <p:cTn id="8" dur="500" fill="hold"/>
                                        <p:tgtEl>
                                          <p:spTgt spid="460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083"/>
                                        </p:tgtEl>
                                        <p:attrNameLst>
                                          <p:attrName>style.visibility</p:attrName>
                                        </p:attrNameLst>
                                      </p:cBhvr>
                                      <p:to>
                                        <p:strVal val="visible"/>
                                      </p:to>
                                    </p:set>
                                    <p:anim calcmode="lin" valueType="num">
                                      <p:cBhvr additive="base">
                                        <p:cTn id="13" dur="500" fill="hold"/>
                                        <p:tgtEl>
                                          <p:spTgt spid="46083"/>
                                        </p:tgtEl>
                                        <p:attrNameLst>
                                          <p:attrName>ppt_x</p:attrName>
                                        </p:attrNameLst>
                                      </p:cBhvr>
                                      <p:tavLst>
                                        <p:tav tm="0">
                                          <p:val>
                                            <p:strVal val="0-#ppt_w/2"/>
                                          </p:val>
                                        </p:tav>
                                        <p:tav tm="100000">
                                          <p:val>
                                            <p:strVal val="#ppt_x"/>
                                          </p:val>
                                        </p:tav>
                                      </p:tavLst>
                                    </p:anim>
                                    <p:anim calcmode="lin" valueType="num">
                                      <p:cBhvr additive="base">
                                        <p:cTn id="14"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6084"/>
                                        </p:tgtEl>
                                        <p:attrNameLst>
                                          <p:attrName>style.visibility</p:attrName>
                                        </p:attrNameLst>
                                      </p:cBhvr>
                                      <p:to>
                                        <p:strVal val="visible"/>
                                      </p:to>
                                    </p:set>
                                    <p:anim calcmode="lin" valueType="num">
                                      <p:cBhvr additive="base">
                                        <p:cTn id="19" dur="500" fill="hold"/>
                                        <p:tgtEl>
                                          <p:spTgt spid="46084"/>
                                        </p:tgtEl>
                                        <p:attrNameLst>
                                          <p:attrName>ppt_x</p:attrName>
                                        </p:attrNameLst>
                                      </p:cBhvr>
                                      <p:tavLst>
                                        <p:tav tm="0">
                                          <p:val>
                                            <p:strVal val="0-#ppt_w/2"/>
                                          </p:val>
                                        </p:tav>
                                        <p:tav tm="100000">
                                          <p:val>
                                            <p:strVal val="#ppt_x"/>
                                          </p:val>
                                        </p:tav>
                                      </p:tavLst>
                                    </p:anim>
                                    <p:anim calcmode="lin" valueType="num">
                                      <p:cBhvr additive="base">
                                        <p:cTn id="20" dur="500" fill="hold"/>
                                        <p:tgtEl>
                                          <p:spTgt spid="4608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6085"/>
                                        </p:tgtEl>
                                        <p:attrNameLst>
                                          <p:attrName>style.visibility</p:attrName>
                                        </p:attrNameLst>
                                      </p:cBhvr>
                                      <p:to>
                                        <p:strVal val="visible"/>
                                      </p:to>
                                    </p:set>
                                    <p:animEffect transition="in" filter="checkerboard(across)">
                                      <p:cBhvr>
                                        <p:cTn id="25" dur="500"/>
                                        <p:tgtEl>
                                          <p:spTgt spid="46085"/>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46086"/>
                                        </p:tgtEl>
                                        <p:attrNameLst>
                                          <p:attrName>style.visibility</p:attrName>
                                        </p:attrNameLst>
                                      </p:cBhvr>
                                      <p:to>
                                        <p:strVal val="visible"/>
                                      </p:to>
                                    </p:set>
                                    <p:animEffect transition="in" filter="slide(fromBottom)">
                                      <p:cBhvr>
                                        <p:cTn id="30" dur="500"/>
                                        <p:tgtEl>
                                          <p:spTgt spid="46086"/>
                                        </p:tgtEl>
                                      </p:cBhvr>
                                    </p:animEffect>
                                  </p:childTnLst>
                                </p:cTn>
                              </p:par>
                            </p:childTnLst>
                          </p:cTn>
                        </p:par>
                      </p:childTnLst>
                    </p:cTn>
                  </p:par>
                  <p:par>
                    <p:cTn id="31" fill="hold">
                      <p:stCondLst>
                        <p:cond delay="indefinite"/>
                      </p:stCondLst>
                      <p:childTnLst>
                        <p:par>
                          <p:cTn id="32" fill="hold">
                            <p:stCondLst>
                              <p:cond delay="0"/>
                            </p:stCondLst>
                            <p:childTnLst>
                              <p:par>
                                <p:cTn id="33" presetID="11" presetClass="entr" presetSubtype="0" fill="hold" nodeType="clickEffect">
                                  <p:stCondLst>
                                    <p:cond delay="0"/>
                                  </p:stCondLst>
                                  <p:childTnLst>
                                    <p:set>
                                      <p:cBhvr>
                                        <p:cTn id="34" dur="75">
                                          <p:stCondLst>
                                            <p:cond delay="0"/>
                                          </p:stCondLst>
                                        </p:cTn>
                                        <p:tgtEl>
                                          <p:spTgt spid="46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3" grpId="0"/>
      <p:bldP spid="4608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对象 47105"/>
          <p:cNvGraphicFramePr/>
          <p:nvPr>
            <p:extLst>
              <p:ext uri="{D42A27DB-BD31-4B8C-83A1-F6EECF244321}">
                <p14:modId xmlns:p14="http://schemas.microsoft.com/office/powerpoint/2010/main" val="3440899392"/>
              </p:ext>
            </p:extLst>
          </p:nvPr>
        </p:nvGraphicFramePr>
        <p:xfrm>
          <a:off x="914400" y="840920"/>
          <a:ext cx="5159829" cy="1491343"/>
        </p:xfrm>
        <a:graphic>
          <a:graphicData uri="http://schemas.openxmlformats.org/presentationml/2006/ole">
            <mc:AlternateContent xmlns:mc="http://schemas.openxmlformats.org/markup-compatibility/2006">
              <mc:Choice xmlns:v="urn:schemas-microsoft-com:vml" Requires="v">
                <p:oleObj spid="_x0000_s145556" r:id="rId3" imgW="2171065" imgH="711200" progId="Equation.3">
                  <p:embed/>
                </p:oleObj>
              </mc:Choice>
              <mc:Fallback>
                <p:oleObj r:id="rId3" imgW="2171065" imgH="711200" progId="Equation.3">
                  <p:embed/>
                  <p:pic>
                    <p:nvPicPr>
                      <p:cNvPr id="0" name="对象 4710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840920"/>
                        <a:ext cx="5159829" cy="1491343"/>
                      </a:xfrm>
                      <a:prstGeom prst="rect">
                        <a:avLst/>
                      </a:prstGeom>
                      <a:noFill/>
                      <a:ln>
                        <a:noFill/>
                      </a:ln>
                      <a:extLst/>
                    </p:spPr>
                  </p:pic>
                </p:oleObj>
              </mc:Fallback>
            </mc:AlternateContent>
          </a:graphicData>
        </a:graphic>
      </p:graphicFrame>
      <p:graphicFrame>
        <p:nvGraphicFramePr>
          <p:cNvPr id="47107" name="对象 47106"/>
          <p:cNvGraphicFramePr/>
          <p:nvPr>
            <p:extLst>
              <p:ext uri="{D42A27DB-BD31-4B8C-83A1-F6EECF244321}">
                <p14:modId xmlns:p14="http://schemas.microsoft.com/office/powerpoint/2010/main" val="333987111"/>
              </p:ext>
            </p:extLst>
          </p:nvPr>
        </p:nvGraphicFramePr>
        <p:xfrm>
          <a:off x="830036" y="2400300"/>
          <a:ext cx="7064829" cy="2432050"/>
        </p:xfrm>
        <a:graphic>
          <a:graphicData uri="http://schemas.openxmlformats.org/presentationml/2006/ole">
            <mc:AlternateContent xmlns:mc="http://schemas.openxmlformats.org/markup-compatibility/2006">
              <mc:Choice xmlns:v="urn:schemas-microsoft-com:vml" Requires="v">
                <p:oleObj spid="_x0000_s145557" r:id="rId5" imgW="3314700" imgH="1168400" progId="Equation.3">
                  <p:embed/>
                </p:oleObj>
              </mc:Choice>
              <mc:Fallback>
                <p:oleObj r:id="rId5" imgW="3314700" imgH="1168400" progId="Equation.3">
                  <p:embed/>
                  <p:pic>
                    <p:nvPicPr>
                      <p:cNvPr id="0" name="对象 4710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036" y="2400300"/>
                        <a:ext cx="7064829" cy="2432050"/>
                      </a:xfrm>
                      <a:prstGeom prst="rect">
                        <a:avLst/>
                      </a:prstGeom>
                      <a:noFill/>
                      <a:ln>
                        <a:noFill/>
                      </a:ln>
                      <a:extLst/>
                    </p:spPr>
                  </p:pic>
                </p:oleObj>
              </mc:Fallback>
            </mc:AlternateContent>
          </a:graphicData>
        </a:graphic>
      </p:graphicFrame>
      <p:graphicFrame>
        <p:nvGraphicFramePr>
          <p:cNvPr id="47108" name="对象 47107"/>
          <p:cNvGraphicFramePr/>
          <p:nvPr>
            <p:extLst>
              <p:ext uri="{D42A27DB-BD31-4B8C-83A1-F6EECF244321}">
                <p14:modId xmlns:p14="http://schemas.microsoft.com/office/powerpoint/2010/main" val="3106308214"/>
              </p:ext>
            </p:extLst>
          </p:nvPr>
        </p:nvGraphicFramePr>
        <p:xfrm>
          <a:off x="963386" y="4833257"/>
          <a:ext cx="3126921" cy="1344386"/>
        </p:xfrm>
        <a:graphic>
          <a:graphicData uri="http://schemas.openxmlformats.org/presentationml/2006/ole">
            <mc:AlternateContent xmlns:mc="http://schemas.openxmlformats.org/markup-compatibility/2006">
              <mc:Choice xmlns:v="urn:schemas-microsoft-com:vml" Requires="v">
                <p:oleObj spid="_x0000_s145558" r:id="rId7" imgW="1193165" imgH="711200" progId="Equation.3">
                  <p:embed/>
                </p:oleObj>
              </mc:Choice>
              <mc:Fallback>
                <p:oleObj r:id="rId7" imgW="1193165" imgH="711200" progId="Equation.3">
                  <p:embed/>
                  <p:pic>
                    <p:nvPicPr>
                      <p:cNvPr id="0" name="对象 4710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386" y="4833257"/>
                        <a:ext cx="3126921" cy="1344386"/>
                      </a:xfrm>
                      <a:prstGeom prst="rect">
                        <a:avLst/>
                      </a:prstGeom>
                      <a:noFill/>
                      <a:ln>
                        <a:noFill/>
                      </a:ln>
                      <a:extLst/>
                    </p:spPr>
                  </p:pic>
                </p:oleObj>
              </mc:Fallback>
            </mc:AlternateContent>
          </a:graphicData>
        </a:graphic>
      </p:graphicFrame>
      <p:graphicFrame>
        <p:nvGraphicFramePr>
          <p:cNvPr id="47109" name="对象 47108"/>
          <p:cNvGraphicFramePr/>
          <p:nvPr>
            <p:extLst>
              <p:ext uri="{D42A27DB-BD31-4B8C-83A1-F6EECF244321}">
                <p14:modId xmlns:p14="http://schemas.microsoft.com/office/powerpoint/2010/main" val="3773859892"/>
              </p:ext>
            </p:extLst>
          </p:nvPr>
        </p:nvGraphicFramePr>
        <p:xfrm>
          <a:off x="4789714" y="4860472"/>
          <a:ext cx="2190750" cy="1344386"/>
        </p:xfrm>
        <a:graphic>
          <a:graphicData uri="http://schemas.openxmlformats.org/presentationml/2006/ole">
            <mc:AlternateContent xmlns:mc="http://schemas.openxmlformats.org/markup-compatibility/2006">
              <mc:Choice xmlns:v="urn:schemas-microsoft-com:vml" Requires="v">
                <p:oleObj spid="_x0000_s145559" r:id="rId9" imgW="1231265" imgH="913765" progId="Equation.3">
                  <p:embed/>
                </p:oleObj>
              </mc:Choice>
              <mc:Fallback>
                <p:oleObj r:id="rId9" imgW="1231265" imgH="913765" progId="Equation.3">
                  <p:embed/>
                  <p:pic>
                    <p:nvPicPr>
                      <p:cNvPr id="0" name="对象 4710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9714" y="4860472"/>
                        <a:ext cx="2190750" cy="1344386"/>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arn(inHorizontal)">
                                      <p:cBhvr>
                                        <p:cTn id="7" dur="5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7108"/>
                                        </p:tgtEl>
                                        <p:attrNameLst>
                                          <p:attrName>style.visibility</p:attrName>
                                        </p:attrNameLst>
                                      </p:cBhvr>
                                      <p:to>
                                        <p:strVal val="visible"/>
                                      </p:to>
                                    </p:set>
                                    <p:animEffect transition="in" filter="slide(fromBottom)">
                                      <p:cBhvr>
                                        <p:cTn id="12" dur="500"/>
                                        <p:tgtEl>
                                          <p:spTgt spid="4710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47107"/>
                                        </p:tgtEl>
                                        <p:attrNameLst>
                                          <p:attrName>style.visibility</p:attrName>
                                        </p:attrNameLst>
                                      </p:cBhvr>
                                      <p:to>
                                        <p:strVal val="visible"/>
                                      </p:to>
                                    </p:set>
                                    <p:animEffect transition="in" filter="barn(outHorizontal)">
                                      <p:cBhvr>
                                        <p:cTn id="17" dur="500"/>
                                        <p:tgtEl>
                                          <p:spTgt spid="4710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47109"/>
                                        </p:tgtEl>
                                        <p:attrNameLst>
                                          <p:attrName>style.visibility</p:attrName>
                                        </p:attrNameLst>
                                      </p:cBhvr>
                                      <p:to>
                                        <p:strVal val="visible"/>
                                      </p:to>
                                    </p:set>
                                    <p:animEffect transition="in" filter="slide(fromBottom)">
                                      <p:cBhvr>
                                        <p:cTn id="22" dur="500"/>
                                        <p:tgtEl>
                                          <p:spTgt spid="47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矩形 6145"/>
          <p:cNvSpPr>
            <a:spLocks noChangeArrowheads="1"/>
          </p:cNvSpPr>
          <p:nvPr/>
        </p:nvSpPr>
        <p:spPr bwMode="auto">
          <a:xfrm>
            <a:off x="2667000" y="74862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dirty="0">
                <a:solidFill>
                  <a:schemeClr val="tx2"/>
                </a:solidFill>
                <a:latin typeface="Times New Roman" panose="02020603050405020304" pitchFamily="18" charset="0"/>
              </a:rPr>
              <a:t> </a:t>
            </a:r>
            <a:r>
              <a:rPr lang="zh-CN" altLang="en-US" sz="3600" dirty="0">
                <a:solidFill>
                  <a:schemeClr val="tx2"/>
                </a:solidFill>
                <a:latin typeface="黑体" panose="02010609060101010101" pitchFamily="49" charset="-122"/>
                <a:ea typeface="黑体" panose="02010609060101010101" pitchFamily="49" charset="-122"/>
              </a:rPr>
              <a:t>第一章  小 结</a:t>
            </a:r>
            <a:endParaRPr lang="zh-CN" altLang="en-US" dirty="0">
              <a:solidFill>
                <a:schemeClr val="tx2"/>
              </a:solidFill>
              <a:latin typeface="黑体" panose="02010609060101010101" pitchFamily="49" charset="-122"/>
              <a:ea typeface="黑体" panose="02010609060101010101" pitchFamily="49" charset="-122"/>
            </a:endParaRPr>
          </a:p>
        </p:txBody>
      </p:sp>
      <p:sp>
        <p:nvSpPr>
          <p:cNvPr id="6147" name="文本框 6146"/>
          <p:cNvSpPr txBox="1">
            <a:spLocks noChangeArrowheads="1"/>
          </p:cNvSpPr>
          <p:nvPr/>
        </p:nvSpPr>
        <p:spPr bwMode="auto">
          <a:xfrm>
            <a:off x="685800" y="1211263"/>
            <a:ext cx="29257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3200" dirty="0">
                <a:solidFill>
                  <a:schemeClr val="tx2"/>
                </a:solidFill>
                <a:latin typeface="黑体" panose="02010609060101010101" pitchFamily="49" charset="-122"/>
                <a:ea typeface="黑体" panose="02010609060101010101" pitchFamily="49" charset="-122"/>
              </a:rPr>
              <a:t>一 、矩阵概念</a:t>
            </a:r>
            <a:r>
              <a:rPr lang="zh-CN" altLang="en-US" dirty="0">
                <a:solidFill>
                  <a:schemeClr val="tx2"/>
                </a:solidFill>
                <a:latin typeface="Times New Roman" panose="02020603050405020304" pitchFamily="18" charset="0"/>
              </a:rPr>
              <a:t> </a:t>
            </a:r>
          </a:p>
        </p:txBody>
      </p:sp>
      <p:graphicFrame>
        <p:nvGraphicFramePr>
          <p:cNvPr id="6148" name="对象 6147"/>
          <p:cNvGraphicFramePr/>
          <p:nvPr/>
        </p:nvGraphicFramePr>
        <p:xfrm>
          <a:off x="1042988" y="1773238"/>
          <a:ext cx="6842125" cy="731837"/>
        </p:xfrm>
        <a:graphic>
          <a:graphicData uri="http://schemas.openxmlformats.org/presentationml/2006/ole">
            <mc:AlternateContent xmlns:mc="http://schemas.openxmlformats.org/markup-compatibility/2006">
              <mc:Choice xmlns:v="urn:schemas-microsoft-com:vml" Requires="v">
                <p:oleObj spid="_x0000_s146613" r:id="rId3" imgW="2352040" imgH="236855" progId="Equation.DSMT4">
                  <p:embed/>
                </p:oleObj>
              </mc:Choice>
              <mc:Fallback>
                <p:oleObj r:id="rId3" imgW="2352040" imgH="236855" progId="Equation.DSMT4">
                  <p:embed/>
                  <p:pic>
                    <p:nvPicPr>
                      <p:cNvPr id="0" name="对象 614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773238"/>
                        <a:ext cx="68421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6149" name="对象 6148"/>
          <p:cNvGraphicFramePr/>
          <p:nvPr/>
        </p:nvGraphicFramePr>
        <p:xfrm>
          <a:off x="971550" y="2636838"/>
          <a:ext cx="3790950" cy="1090612"/>
        </p:xfrm>
        <a:graphic>
          <a:graphicData uri="http://schemas.openxmlformats.org/presentationml/2006/ole">
            <mc:AlternateContent xmlns:mc="http://schemas.openxmlformats.org/markup-compatibility/2006">
              <mc:Choice xmlns:v="urn:schemas-microsoft-com:vml" Requires="v">
                <p:oleObj spid="_x0000_s146614" r:id="rId5" imgW="1437640" imgH="401955" progId="Equation.DSMT4">
                  <p:embed/>
                </p:oleObj>
              </mc:Choice>
              <mc:Fallback>
                <p:oleObj r:id="rId5" imgW="1437640" imgH="401955" progId="Equation.DSMT4">
                  <p:embed/>
                  <p:pic>
                    <p:nvPicPr>
                      <p:cNvPr id="0" name="对象 614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2636838"/>
                        <a:ext cx="379095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6150" name="对象 6149"/>
          <p:cNvGraphicFramePr/>
          <p:nvPr/>
        </p:nvGraphicFramePr>
        <p:xfrm>
          <a:off x="1331913" y="3716338"/>
          <a:ext cx="4997450" cy="584200"/>
        </p:xfrm>
        <a:graphic>
          <a:graphicData uri="http://schemas.openxmlformats.org/presentationml/2006/ole">
            <mc:AlternateContent xmlns:mc="http://schemas.openxmlformats.org/markup-compatibility/2006">
              <mc:Choice xmlns:v="urn:schemas-microsoft-com:vml" Requires="v">
                <p:oleObj spid="_x0000_s146615" r:id="rId7" imgW="1867535" imgH="203835" progId="Equation.DSMT4">
                  <p:embed/>
                </p:oleObj>
              </mc:Choice>
              <mc:Fallback>
                <p:oleObj r:id="rId7" imgW="1867535" imgH="203835" progId="Equation.DSMT4">
                  <p:embed/>
                  <p:pic>
                    <p:nvPicPr>
                      <p:cNvPr id="0" name="对象 614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913" y="3716338"/>
                        <a:ext cx="4997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6151" name="对象 6150"/>
          <p:cNvGraphicFramePr/>
          <p:nvPr/>
        </p:nvGraphicFramePr>
        <p:xfrm>
          <a:off x="1403350" y="4221163"/>
          <a:ext cx="4921250" cy="1758950"/>
        </p:xfrm>
        <a:graphic>
          <a:graphicData uri="http://schemas.openxmlformats.org/presentationml/2006/ole">
            <mc:AlternateContent xmlns:mc="http://schemas.openxmlformats.org/markup-compatibility/2006">
              <mc:Choice xmlns:v="urn:schemas-microsoft-com:vml" Requires="v">
                <p:oleObj spid="_x0000_s146616" r:id="rId9" imgW="2263775" imgH="798830" progId="Equation.DSMT4">
                  <p:embed/>
                </p:oleObj>
              </mc:Choice>
              <mc:Fallback>
                <p:oleObj r:id="rId9" imgW="2263775" imgH="798830" progId="Equation.DSMT4">
                  <p:embed/>
                  <p:pic>
                    <p:nvPicPr>
                      <p:cNvPr id="0" name="对象 615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3350" y="4221163"/>
                        <a:ext cx="492125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6152" name="对象 6151"/>
          <p:cNvGraphicFramePr/>
          <p:nvPr/>
        </p:nvGraphicFramePr>
        <p:xfrm>
          <a:off x="1403350" y="5734050"/>
          <a:ext cx="2016125" cy="490538"/>
        </p:xfrm>
        <a:graphic>
          <a:graphicData uri="http://schemas.openxmlformats.org/presentationml/2006/ole">
            <mc:AlternateContent xmlns:mc="http://schemas.openxmlformats.org/markup-compatibility/2006">
              <mc:Choice xmlns:v="urn:schemas-microsoft-com:vml" Requires="v">
                <p:oleObj spid="_x0000_s146617" r:id="rId11" imgW="798830" imgH="181610" progId="Equation.DSMT4">
                  <p:embed/>
                </p:oleObj>
              </mc:Choice>
              <mc:Fallback>
                <p:oleObj r:id="rId11" imgW="798830" imgH="181610" progId="Equation.DSMT4">
                  <p:embed/>
                  <p:pic>
                    <p:nvPicPr>
                      <p:cNvPr id="0" name="对象 615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03350" y="5734050"/>
                        <a:ext cx="201612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0"/>
                                  </p:iterate>
                                  <p:childTnLst>
                                    <p:set>
                                      <p:cBhvr>
                                        <p:cTn id="6" dur="1" fill="hold">
                                          <p:stCondLst>
                                            <p:cond delay="0"/>
                                          </p:stCondLst>
                                        </p:cTn>
                                        <p:tgtEl>
                                          <p:spTgt spid="6147"/>
                                        </p:tgtEl>
                                        <p:attrNameLst>
                                          <p:attrName>style.visibility</p:attrName>
                                        </p:attrNameLst>
                                      </p:cBhvr>
                                      <p:to>
                                        <p:strVal val="visible"/>
                                      </p:to>
                                    </p:set>
                                    <p:animEffect transition="in" filter="wipe(left)">
                                      <p:cBhvr>
                                        <p:cTn id="7" dur="75"/>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ipe(left)">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149"/>
                                        </p:tgtEl>
                                        <p:attrNameLst>
                                          <p:attrName>style.visibility</p:attrName>
                                        </p:attrNameLst>
                                      </p:cBhvr>
                                      <p:to>
                                        <p:strVal val="visible"/>
                                      </p:to>
                                    </p:set>
                                    <p:animEffect transition="in" filter="wipe(left)">
                                      <p:cBhvr>
                                        <p:cTn id="17" dur="500"/>
                                        <p:tgtEl>
                                          <p:spTgt spid="61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150"/>
                                        </p:tgtEl>
                                        <p:attrNameLst>
                                          <p:attrName>style.visibility</p:attrName>
                                        </p:attrNameLst>
                                      </p:cBhvr>
                                      <p:to>
                                        <p:strVal val="visible"/>
                                      </p:to>
                                    </p:set>
                                    <p:animEffect transition="in" filter="wipe(left)">
                                      <p:cBhvr>
                                        <p:cTn id="22" dur="500"/>
                                        <p:tgtEl>
                                          <p:spTgt spid="61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151"/>
                                        </p:tgtEl>
                                        <p:attrNameLst>
                                          <p:attrName>style.visibility</p:attrName>
                                        </p:attrNameLst>
                                      </p:cBhvr>
                                      <p:to>
                                        <p:strVal val="visible"/>
                                      </p:to>
                                    </p:set>
                                    <p:animEffect transition="in" filter="wipe(left)">
                                      <p:cBhvr>
                                        <p:cTn id="27" dur="500"/>
                                        <p:tgtEl>
                                          <p:spTgt spid="615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152"/>
                                        </p:tgtEl>
                                        <p:attrNameLst>
                                          <p:attrName>style.visibility</p:attrName>
                                        </p:attrNameLst>
                                      </p:cBhvr>
                                      <p:to>
                                        <p:strVal val="visible"/>
                                      </p:to>
                                    </p:set>
                                    <p:animEffect transition="in" filter="wipe(left)">
                                      <p:cBhvr>
                                        <p:cTn id="32"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对象 7169"/>
          <p:cNvGraphicFramePr/>
          <p:nvPr>
            <p:extLst>
              <p:ext uri="{D42A27DB-BD31-4B8C-83A1-F6EECF244321}">
                <p14:modId xmlns:p14="http://schemas.microsoft.com/office/powerpoint/2010/main" val="3355893690"/>
              </p:ext>
            </p:extLst>
          </p:nvPr>
        </p:nvGraphicFramePr>
        <p:xfrm>
          <a:off x="1314678" y="1226003"/>
          <a:ext cx="6337300" cy="1928813"/>
        </p:xfrm>
        <a:graphic>
          <a:graphicData uri="http://schemas.openxmlformats.org/presentationml/2006/ole">
            <mc:AlternateContent xmlns:mc="http://schemas.openxmlformats.org/markup-compatibility/2006">
              <mc:Choice xmlns:v="urn:schemas-microsoft-com:vml" Requires="v">
                <p:oleObj spid="_x0000_s147530" r:id="rId3" imgW="2660650" imgH="798830" progId="Equation.DSMT4">
                  <p:embed/>
                </p:oleObj>
              </mc:Choice>
              <mc:Fallback>
                <p:oleObj r:id="rId3" imgW="2660650" imgH="798830" progId="Equation.DSMT4">
                  <p:embed/>
                  <p:pic>
                    <p:nvPicPr>
                      <p:cNvPr id="0" name="对象 716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678" y="1226003"/>
                        <a:ext cx="63373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7171" name="对象 7170"/>
          <p:cNvGraphicFramePr/>
          <p:nvPr>
            <p:extLst>
              <p:ext uri="{D42A27DB-BD31-4B8C-83A1-F6EECF244321}">
                <p14:modId xmlns:p14="http://schemas.microsoft.com/office/powerpoint/2010/main" val="423955003"/>
              </p:ext>
            </p:extLst>
          </p:nvPr>
        </p:nvGraphicFramePr>
        <p:xfrm>
          <a:off x="2620056" y="3430588"/>
          <a:ext cx="5184775" cy="2073275"/>
        </p:xfrm>
        <a:graphic>
          <a:graphicData uri="http://schemas.openxmlformats.org/presentationml/2006/ole">
            <mc:AlternateContent xmlns:mc="http://schemas.openxmlformats.org/markup-compatibility/2006">
              <mc:Choice xmlns:v="urn:schemas-microsoft-com:vml" Requires="v">
                <p:oleObj spid="_x0000_s147531" r:id="rId5" imgW="2021840" imgH="798830" progId="Equation.DSMT4">
                  <p:embed/>
                </p:oleObj>
              </mc:Choice>
              <mc:Fallback>
                <p:oleObj r:id="rId5" imgW="2021840" imgH="798830" progId="Equation.DSMT4">
                  <p:embed/>
                  <p:pic>
                    <p:nvPicPr>
                      <p:cNvPr id="0" name="对象 717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0056" y="3430588"/>
                        <a:ext cx="518477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left)">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wipe(up)">
                                      <p:cBhvr>
                                        <p:cTn id="1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对象 8193"/>
          <p:cNvGraphicFramePr/>
          <p:nvPr>
            <p:extLst>
              <p:ext uri="{D42A27DB-BD31-4B8C-83A1-F6EECF244321}">
                <p14:modId xmlns:p14="http://schemas.microsoft.com/office/powerpoint/2010/main" val="1747668867"/>
              </p:ext>
            </p:extLst>
          </p:nvPr>
        </p:nvGraphicFramePr>
        <p:xfrm>
          <a:off x="1739220" y="863146"/>
          <a:ext cx="5616575" cy="2693988"/>
        </p:xfrm>
        <a:graphic>
          <a:graphicData uri="http://schemas.openxmlformats.org/presentationml/2006/ole">
            <mc:AlternateContent xmlns:mc="http://schemas.openxmlformats.org/markup-compatibility/2006">
              <mc:Choice xmlns:v="urn:schemas-microsoft-com:vml" Requires="v">
                <p:oleObj spid="_x0000_s148554" r:id="rId3" imgW="2142490" imgH="1019175" progId="Equation.DSMT4">
                  <p:embed/>
                </p:oleObj>
              </mc:Choice>
              <mc:Fallback>
                <p:oleObj r:id="rId3" imgW="2142490" imgH="1019175" progId="Equation.DSMT4">
                  <p:embed/>
                  <p:pic>
                    <p:nvPicPr>
                      <p:cNvPr id="0" name="对象 819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220" y="863146"/>
                        <a:ext cx="5616575"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8195" name="对象 8194"/>
          <p:cNvGraphicFramePr/>
          <p:nvPr>
            <p:extLst>
              <p:ext uri="{D42A27DB-BD31-4B8C-83A1-F6EECF244321}">
                <p14:modId xmlns:p14="http://schemas.microsoft.com/office/powerpoint/2010/main" val="2183197225"/>
              </p:ext>
            </p:extLst>
          </p:nvPr>
        </p:nvGraphicFramePr>
        <p:xfrm>
          <a:off x="1804534" y="3839482"/>
          <a:ext cx="4170362" cy="1936750"/>
        </p:xfrm>
        <a:graphic>
          <a:graphicData uri="http://schemas.openxmlformats.org/presentationml/2006/ole">
            <mc:AlternateContent xmlns:mc="http://schemas.openxmlformats.org/markup-compatibility/2006">
              <mc:Choice xmlns:v="urn:schemas-microsoft-com:vml" Requires="v">
                <p:oleObj spid="_x0000_s148555" r:id="rId5" imgW="1691005" imgH="776605" progId="Equation.DSMT4">
                  <p:embed/>
                </p:oleObj>
              </mc:Choice>
              <mc:Fallback>
                <p:oleObj r:id="rId5" imgW="1691005" imgH="776605" progId="Equation.DSMT4">
                  <p:embed/>
                  <p:pic>
                    <p:nvPicPr>
                      <p:cNvPr id="0" name="对象 819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4534" y="3839482"/>
                        <a:ext cx="417036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up)">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wipe(up)">
                                      <p:cBhvr>
                                        <p:cTn id="12"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矩形 9217"/>
          <p:cNvSpPr>
            <a:spLocks noChangeArrowheads="1"/>
          </p:cNvSpPr>
          <p:nvPr/>
        </p:nvSpPr>
        <p:spPr bwMode="auto">
          <a:xfrm>
            <a:off x="914400" y="685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dirty="0">
                <a:solidFill>
                  <a:schemeClr val="tx2"/>
                </a:solidFill>
                <a:latin typeface="Times New Roman" panose="02020603050405020304" pitchFamily="18" charset="0"/>
              </a:rPr>
              <a:t> </a:t>
            </a:r>
            <a:r>
              <a:rPr lang="zh-CN" altLang="en-US" sz="3200" dirty="0">
                <a:solidFill>
                  <a:schemeClr val="tx2"/>
                </a:solidFill>
                <a:latin typeface="黑体" panose="02010609060101010101" pitchFamily="49" charset="-122"/>
                <a:ea typeface="黑体" panose="02010609060101010101" pitchFamily="49" charset="-122"/>
              </a:rPr>
              <a:t>二、矩阵的运算</a:t>
            </a:r>
            <a:r>
              <a:rPr lang="zh-CN" altLang="en-US" sz="3200" dirty="0">
                <a:solidFill>
                  <a:schemeClr val="tx2"/>
                </a:solidFill>
                <a:latin typeface="楷体_GB2312" pitchFamily="49" charset="-122"/>
              </a:rPr>
              <a:t> </a:t>
            </a:r>
            <a:endParaRPr lang="zh-CN" altLang="en-US" dirty="0">
              <a:solidFill>
                <a:schemeClr val="tx2"/>
              </a:solidFill>
              <a:latin typeface="Times New Roman" panose="02020603050405020304" pitchFamily="18" charset="0"/>
            </a:endParaRPr>
          </a:p>
        </p:txBody>
      </p:sp>
      <p:graphicFrame>
        <p:nvGraphicFramePr>
          <p:cNvPr id="9219" name="对象 9218"/>
          <p:cNvGraphicFramePr/>
          <p:nvPr>
            <p:extLst>
              <p:ext uri="{D42A27DB-BD31-4B8C-83A1-F6EECF244321}">
                <p14:modId xmlns:p14="http://schemas.microsoft.com/office/powerpoint/2010/main" val="149709725"/>
              </p:ext>
            </p:extLst>
          </p:nvPr>
        </p:nvGraphicFramePr>
        <p:xfrm>
          <a:off x="1050926" y="1265465"/>
          <a:ext cx="4909004" cy="867456"/>
        </p:xfrm>
        <a:graphic>
          <a:graphicData uri="http://schemas.openxmlformats.org/presentationml/2006/ole">
            <mc:AlternateContent xmlns:mc="http://schemas.openxmlformats.org/markup-compatibility/2006">
              <mc:Choice xmlns:v="urn:schemas-microsoft-com:vml" Requires="v">
                <p:oleObj spid="_x0000_s149722" r:id="rId3" imgW="2032635" imgH="446405" progId="Equation.DSMT4">
                  <p:embed/>
                </p:oleObj>
              </mc:Choice>
              <mc:Fallback>
                <p:oleObj r:id="rId3" imgW="2032635" imgH="446405" progId="Equation.DSMT4">
                  <p:embed/>
                  <p:pic>
                    <p:nvPicPr>
                      <p:cNvPr id="0" name="对象 92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26" y="1265465"/>
                        <a:ext cx="4909004" cy="867456"/>
                      </a:xfrm>
                      <a:prstGeom prst="rect">
                        <a:avLst/>
                      </a:prstGeom>
                      <a:noFill/>
                      <a:ln>
                        <a:noFill/>
                      </a:ln>
                      <a:extLst/>
                    </p:spPr>
                  </p:pic>
                </p:oleObj>
              </mc:Fallback>
            </mc:AlternateContent>
          </a:graphicData>
        </a:graphic>
      </p:graphicFrame>
      <p:graphicFrame>
        <p:nvGraphicFramePr>
          <p:cNvPr id="9220" name="对象 9219"/>
          <p:cNvGraphicFramePr/>
          <p:nvPr>
            <p:extLst>
              <p:ext uri="{D42A27DB-BD31-4B8C-83A1-F6EECF244321}">
                <p14:modId xmlns:p14="http://schemas.microsoft.com/office/powerpoint/2010/main" val="2270009700"/>
              </p:ext>
            </p:extLst>
          </p:nvPr>
        </p:nvGraphicFramePr>
        <p:xfrm>
          <a:off x="1164318" y="2114550"/>
          <a:ext cx="4395561" cy="648154"/>
        </p:xfrm>
        <a:graphic>
          <a:graphicData uri="http://schemas.openxmlformats.org/presentationml/2006/ole">
            <mc:AlternateContent xmlns:mc="http://schemas.openxmlformats.org/markup-compatibility/2006">
              <mc:Choice xmlns:v="urn:schemas-microsoft-com:vml" Requires="v">
                <p:oleObj spid="_x0000_s149723" r:id="rId5" imgW="1856105" imgH="424180" progId="Equation.DSMT4">
                  <p:embed/>
                </p:oleObj>
              </mc:Choice>
              <mc:Fallback>
                <p:oleObj r:id="rId5" imgW="1856105" imgH="424180" progId="Equation.DSMT4">
                  <p:embed/>
                  <p:pic>
                    <p:nvPicPr>
                      <p:cNvPr id="0" name="对象 921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4318" y="2114550"/>
                        <a:ext cx="4395561" cy="648154"/>
                      </a:xfrm>
                      <a:prstGeom prst="rect">
                        <a:avLst/>
                      </a:prstGeom>
                      <a:noFill/>
                      <a:ln>
                        <a:noFill/>
                      </a:ln>
                      <a:extLst/>
                    </p:spPr>
                  </p:pic>
                </p:oleObj>
              </mc:Fallback>
            </mc:AlternateContent>
          </a:graphicData>
        </a:graphic>
      </p:graphicFrame>
      <p:graphicFrame>
        <p:nvGraphicFramePr>
          <p:cNvPr id="9221" name="对象 9220"/>
          <p:cNvGraphicFramePr/>
          <p:nvPr>
            <p:extLst>
              <p:ext uri="{D42A27DB-BD31-4B8C-83A1-F6EECF244321}">
                <p14:modId xmlns:p14="http://schemas.microsoft.com/office/powerpoint/2010/main" val="2899920828"/>
              </p:ext>
            </p:extLst>
          </p:nvPr>
        </p:nvGraphicFramePr>
        <p:xfrm>
          <a:off x="1250496" y="2816679"/>
          <a:ext cx="3754211" cy="520700"/>
        </p:xfrm>
        <a:graphic>
          <a:graphicData uri="http://schemas.openxmlformats.org/presentationml/2006/ole">
            <mc:AlternateContent xmlns:mc="http://schemas.openxmlformats.org/markup-compatibility/2006">
              <mc:Choice xmlns:v="urn:schemas-microsoft-com:vml" Requires="v">
                <p:oleObj spid="_x0000_s149724" r:id="rId7" imgW="1548130" imgH="236855" progId="Equation.DSMT4">
                  <p:embed/>
                </p:oleObj>
              </mc:Choice>
              <mc:Fallback>
                <p:oleObj r:id="rId7" imgW="1548130" imgH="236855" progId="Equation.DSMT4">
                  <p:embed/>
                  <p:pic>
                    <p:nvPicPr>
                      <p:cNvPr id="0" name="对象 922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0496" y="2816679"/>
                        <a:ext cx="3754211" cy="520700"/>
                      </a:xfrm>
                      <a:prstGeom prst="rect">
                        <a:avLst/>
                      </a:prstGeom>
                      <a:noFill/>
                      <a:ln>
                        <a:noFill/>
                      </a:ln>
                      <a:extLst/>
                    </p:spPr>
                  </p:pic>
                </p:oleObj>
              </mc:Fallback>
            </mc:AlternateContent>
          </a:graphicData>
        </a:graphic>
      </p:graphicFrame>
      <p:graphicFrame>
        <p:nvGraphicFramePr>
          <p:cNvPr id="9222" name="对象 9221"/>
          <p:cNvGraphicFramePr/>
          <p:nvPr>
            <p:extLst>
              <p:ext uri="{D42A27DB-BD31-4B8C-83A1-F6EECF244321}">
                <p14:modId xmlns:p14="http://schemas.microsoft.com/office/powerpoint/2010/main" val="1392129296"/>
              </p:ext>
            </p:extLst>
          </p:nvPr>
        </p:nvGraphicFramePr>
        <p:xfrm>
          <a:off x="1274990" y="3445328"/>
          <a:ext cx="2725510" cy="440191"/>
        </p:xfrm>
        <a:graphic>
          <a:graphicData uri="http://schemas.openxmlformats.org/presentationml/2006/ole">
            <mc:AlternateContent xmlns:mc="http://schemas.openxmlformats.org/markup-compatibility/2006">
              <mc:Choice xmlns:v="urn:schemas-microsoft-com:vml" Requires="v">
                <p:oleObj spid="_x0000_s149725" r:id="rId9" imgW="1107440" imgH="203835" progId="Equation.DSMT4">
                  <p:embed/>
                </p:oleObj>
              </mc:Choice>
              <mc:Fallback>
                <p:oleObj r:id="rId9" imgW="1107440" imgH="203835" progId="Equation.DSMT4">
                  <p:embed/>
                  <p:pic>
                    <p:nvPicPr>
                      <p:cNvPr id="0" name="对象 922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4990" y="3445328"/>
                        <a:ext cx="2725510" cy="440191"/>
                      </a:xfrm>
                      <a:prstGeom prst="rect">
                        <a:avLst/>
                      </a:prstGeom>
                      <a:noFill/>
                      <a:ln>
                        <a:noFill/>
                      </a:ln>
                      <a:extLst/>
                    </p:spPr>
                  </p:pic>
                </p:oleObj>
              </mc:Fallback>
            </mc:AlternateContent>
          </a:graphicData>
        </a:graphic>
      </p:graphicFrame>
      <p:graphicFrame>
        <p:nvGraphicFramePr>
          <p:cNvPr id="9223" name="对象 9222"/>
          <p:cNvGraphicFramePr/>
          <p:nvPr>
            <p:extLst>
              <p:ext uri="{D42A27DB-BD31-4B8C-83A1-F6EECF244321}">
                <p14:modId xmlns:p14="http://schemas.microsoft.com/office/powerpoint/2010/main" val="4235565359"/>
              </p:ext>
            </p:extLst>
          </p:nvPr>
        </p:nvGraphicFramePr>
        <p:xfrm>
          <a:off x="1389743" y="3984172"/>
          <a:ext cx="3707886" cy="1254352"/>
        </p:xfrm>
        <a:graphic>
          <a:graphicData uri="http://schemas.openxmlformats.org/presentationml/2006/ole">
            <mc:AlternateContent xmlns:mc="http://schemas.openxmlformats.org/markup-compatibility/2006">
              <mc:Choice xmlns:v="urn:schemas-microsoft-com:vml" Requires="v">
                <p:oleObj spid="_x0000_s149726" r:id="rId11" imgW="1790065" imgH="622300" progId="Equation.DSMT4">
                  <p:embed/>
                </p:oleObj>
              </mc:Choice>
              <mc:Fallback>
                <p:oleObj r:id="rId11" imgW="1790065" imgH="622300" progId="Equation.DSMT4">
                  <p:embed/>
                  <p:pic>
                    <p:nvPicPr>
                      <p:cNvPr id="0" name="对象 922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9743" y="3984172"/>
                        <a:ext cx="3707886" cy="1254352"/>
                      </a:xfrm>
                      <a:prstGeom prst="rect">
                        <a:avLst/>
                      </a:prstGeom>
                      <a:noFill/>
                      <a:ln>
                        <a:noFill/>
                      </a:ln>
                      <a:extLst/>
                    </p:spPr>
                  </p:pic>
                </p:oleObj>
              </mc:Fallback>
            </mc:AlternateContent>
          </a:graphicData>
        </a:graphic>
      </p:graphicFrame>
      <p:grpSp>
        <p:nvGrpSpPr>
          <p:cNvPr id="2" name="组合 9223"/>
          <p:cNvGrpSpPr/>
          <p:nvPr/>
        </p:nvGrpSpPr>
        <p:grpSpPr bwMode="auto">
          <a:xfrm>
            <a:off x="1469500" y="4981143"/>
            <a:ext cx="4175125" cy="1439862"/>
            <a:chOff x="2392" y="3408"/>
            <a:chExt cx="1888" cy="528"/>
          </a:xfrm>
        </p:grpSpPr>
        <p:graphicFrame>
          <p:nvGraphicFramePr>
            <p:cNvPr id="149513" name="对象 9224"/>
            <p:cNvGraphicFramePr/>
            <p:nvPr/>
          </p:nvGraphicFramePr>
          <p:xfrm>
            <a:off x="2392" y="3512"/>
            <a:ext cx="1888" cy="304"/>
          </p:xfrm>
          <a:graphic>
            <a:graphicData uri="http://schemas.openxmlformats.org/presentationml/2006/ole">
              <mc:AlternateContent xmlns:mc="http://schemas.openxmlformats.org/markup-compatibility/2006">
                <mc:Choice xmlns:v="urn:schemas-microsoft-com:vml" Requires="v">
                  <p:oleObj spid="_x0000_s149727" r:id="rId13" imgW="2583180" imgH="401955" progId="Equation.DSMT4">
                    <p:embed/>
                  </p:oleObj>
                </mc:Choice>
                <mc:Fallback>
                  <p:oleObj r:id="rId13" imgW="2583180" imgH="401955" progId="Equation.DSMT4">
                    <p:embed/>
                    <p:pic>
                      <p:nvPicPr>
                        <p:cNvPr id="0" name="对象 922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92" y="3512"/>
                          <a:ext cx="1888" cy="304"/>
                        </a:xfrm>
                        <a:prstGeom prst="rect">
                          <a:avLst/>
                        </a:prstGeom>
                        <a:solidFill>
                          <a:srgbClr val="C0C0C0">
                            <a:alpha val="50195"/>
                          </a:srgbClr>
                        </a:solidFill>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49514" name="直接连接符 9225"/>
            <p:cNvSpPr>
              <a:spLocks noChangeShapeType="1"/>
            </p:cNvSpPr>
            <p:nvPr/>
          </p:nvSpPr>
          <p:spPr bwMode="auto">
            <a:xfrm flipV="1">
              <a:off x="3936" y="3408"/>
              <a:ext cx="96" cy="192"/>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49515" name="直接连接符 9226"/>
            <p:cNvSpPr>
              <a:spLocks noChangeShapeType="1"/>
            </p:cNvSpPr>
            <p:nvPr/>
          </p:nvSpPr>
          <p:spPr bwMode="auto">
            <a:xfrm flipV="1">
              <a:off x="3792" y="3696"/>
              <a:ext cx="96" cy="24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left)">
                                      <p:cBhvr>
                                        <p:cTn id="7" dur="5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wipe(left)">
                                      <p:cBhvr>
                                        <p:cTn id="12" dur="500"/>
                                        <p:tgtEl>
                                          <p:spTgt spid="92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wipe(left)">
                                      <p:cBhvr>
                                        <p:cTn id="17" dur="500"/>
                                        <p:tgtEl>
                                          <p:spTgt spid="92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222"/>
                                        </p:tgtEl>
                                        <p:attrNameLst>
                                          <p:attrName>style.visibility</p:attrName>
                                        </p:attrNameLst>
                                      </p:cBhvr>
                                      <p:to>
                                        <p:strVal val="visible"/>
                                      </p:to>
                                    </p:set>
                                    <p:animEffect transition="in" filter="wipe(left)">
                                      <p:cBhvr>
                                        <p:cTn id="22" dur="500"/>
                                        <p:tgtEl>
                                          <p:spTgt spid="92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223"/>
                                        </p:tgtEl>
                                        <p:attrNameLst>
                                          <p:attrName>style.visibility</p:attrName>
                                        </p:attrNameLst>
                                      </p:cBhvr>
                                      <p:to>
                                        <p:strVal val="visible"/>
                                      </p:to>
                                    </p:set>
                                    <p:animEffect transition="in" filter="wipe(left)">
                                      <p:cBhvr>
                                        <p:cTn id="27" dur="500"/>
                                        <p:tgtEl>
                                          <p:spTgt spid="92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30" name="对象 10241"/>
          <p:cNvGraphicFramePr/>
          <p:nvPr>
            <p:extLst>
              <p:ext uri="{D42A27DB-BD31-4B8C-83A1-F6EECF244321}">
                <p14:modId xmlns:p14="http://schemas.microsoft.com/office/powerpoint/2010/main" val="307634529"/>
              </p:ext>
            </p:extLst>
          </p:nvPr>
        </p:nvGraphicFramePr>
        <p:xfrm>
          <a:off x="870176" y="742043"/>
          <a:ext cx="4681538" cy="549275"/>
        </p:xfrm>
        <a:graphic>
          <a:graphicData uri="http://schemas.openxmlformats.org/presentationml/2006/ole">
            <mc:AlternateContent xmlns:mc="http://schemas.openxmlformats.org/markup-compatibility/2006">
              <mc:Choice xmlns:v="urn:schemas-microsoft-com:vml" Requires="v">
                <p:oleObj spid="_x0000_s150849" r:id="rId3" imgW="2142490" imgH="236855" progId="Equation.DSMT4">
                  <p:embed/>
                </p:oleObj>
              </mc:Choice>
              <mc:Fallback>
                <p:oleObj r:id="rId3" imgW="2142490" imgH="236855" progId="Equation.DSMT4">
                  <p:embed/>
                  <p:pic>
                    <p:nvPicPr>
                      <p:cNvPr id="0" name="对象 1024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176" y="742043"/>
                        <a:ext cx="46815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43" name="对象 10242"/>
          <p:cNvGraphicFramePr/>
          <p:nvPr>
            <p:extLst>
              <p:ext uri="{D42A27DB-BD31-4B8C-83A1-F6EECF244321}">
                <p14:modId xmlns:p14="http://schemas.microsoft.com/office/powerpoint/2010/main" val="2869337809"/>
              </p:ext>
            </p:extLst>
          </p:nvPr>
        </p:nvGraphicFramePr>
        <p:xfrm>
          <a:off x="2247900" y="1152978"/>
          <a:ext cx="2160587" cy="609600"/>
        </p:xfrm>
        <a:graphic>
          <a:graphicData uri="http://schemas.openxmlformats.org/presentationml/2006/ole">
            <mc:AlternateContent xmlns:mc="http://schemas.openxmlformats.org/markup-compatibility/2006">
              <mc:Choice xmlns:v="urn:schemas-microsoft-com:vml" Requires="v">
                <p:oleObj spid="_x0000_s150850" r:id="rId5" imgW="842645" imgH="226060" progId="Equation.DSMT4">
                  <p:embed/>
                </p:oleObj>
              </mc:Choice>
              <mc:Fallback>
                <p:oleObj r:id="rId5" imgW="842645" imgH="226060" progId="Equation.DSMT4">
                  <p:embed/>
                  <p:pic>
                    <p:nvPicPr>
                      <p:cNvPr id="0" name="对象 1024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7900" y="1152978"/>
                        <a:ext cx="21605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0244" name="矩形 10243"/>
          <p:cNvSpPr>
            <a:spLocks noChangeArrowheads="1"/>
          </p:cNvSpPr>
          <p:nvPr/>
        </p:nvSpPr>
        <p:spPr bwMode="auto">
          <a:xfrm>
            <a:off x="762000" y="1828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dirty="0">
                <a:solidFill>
                  <a:schemeClr val="tx2"/>
                </a:solidFill>
                <a:latin typeface="Times New Roman" panose="02020603050405020304" pitchFamily="18" charset="0"/>
              </a:rPr>
              <a:t> </a:t>
            </a:r>
            <a:r>
              <a:rPr lang="zh-CN" altLang="en-US" sz="3200" dirty="0">
                <a:solidFill>
                  <a:schemeClr val="tx2"/>
                </a:solidFill>
                <a:latin typeface="Times New Roman" panose="02020603050405020304" pitchFamily="18" charset="0"/>
                <a:ea typeface="黑体" panose="02010609060101010101" pitchFamily="49" charset="-122"/>
              </a:rPr>
              <a:t>三、矩阵的逆</a:t>
            </a:r>
            <a:r>
              <a:rPr lang="zh-CN" altLang="en-US" sz="3200" dirty="0">
                <a:solidFill>
                  <a:schemeClr val="tx2"/>
                </a:solidFill>
                <a:latin typeface="Times New Roman" panose="02020603050405020304" pitchFamily="18" charset="0"/>
              </a:rPr>
              <a:t>  </a:t>
            </a:r>
          </a:p>
        </p:txBody>
      </p:sp>
      <p:graphicFrame>
        <p:nvGraphicFramePr>
          <p:cNvPr id="10245" name="对象 10244"/>
          <p:cNvGraphicFramePr/>
          <p:nvPr>
            <p:extLst>
              <p:ext uri="{D42A27DB-BD31-4B8C-83A1-F6EECF244321}">
                <p14:modId xmlns:p14="http://schemas.microsoft.com/office/powerpoint/2010/main" val="1896217181"/>
              </p:ext>
            </p:extLst>
          </p:nvPr>
        </p:nvGraphicFramePr>
        <p:xfrm>
          <a:off x="1134156" y="2336800"/>
          <a:ext cx="4176712" cy="558800"/>
        </p:xfrm>
        <a:graphic>
          <a:graphicData uri="http://schemas.openxmlformats.org/presentationml/2006/ole">
            <mc:AlternateContent xmlns:mc="http://schemas.openxmlformats.org/markup-compatibility/2006">
              <mc:Choice xmlns:v="urn:schemas-microsoft-com:vml" Requires="v">
                <p:oleObj spid="_x0000_s150851" r:id="rId7" imgW="1382395" imgH="170815" progId="Equation.DSMT4">
                  <p:embed/>
                </p:oleObj>
              </mc:Choice>
              <mc:Fallback>
                <p:oleObj r:id="rId7" imgW="1382395" imgH="170815" progId="Equation.DSMT4">
                  <p:embed/>
                  <p:pic>
                    <p:nvPicPr>
                      <p:cNvPr id="0" name="对象 1024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4156" y="2336800"/>
                        <a:ext cx="417671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0246" name="文本框 10245"/>
          <p:cNvSpPr txBox="1">
            <a:spLocks noChangeArrowheads="1"/>
          </p:cNvSpPr>
          <p:nvPr/>
        </p:nvSpPr>
        <p:spPr bwMode="auto">
          <a:xfrm>
            <a:off x="1507671" y="2879270"/>
            <a:ext cx="3219450"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dirty="0">
                <a:latin typeface="Times New Roman" panose="02020603050405020304" pitchFamily="18" charset="0"/>
              </a:rPr>
              <a:t>倍乘与数乘的区别 </a:t>
            </a:r>
            <a:r>
              <a:rPr lang="en-US" altLang="zh-CN" dirty="0">
                <a:latin typeface="Times New Roman" panose="02020603050405020304" pitchFamily="18" charset="0"/>
              </a:rPr>
              <a:t>.</a:t>
            </a:r>
          </a:p>
        </p:txBody>
      </p:sp>
      <p:graphicFrame>
        <p:nvGraphicFramePr>
          <p:cNvPr id="10247" name="对象 10246"/>
          <p:cNvGraphicFramePr/>
          <p:nvPr>
            <p:extLst>
              <p:ext uri="{D42A27DB-BD31-4B8C-83A1-F6EECF244321}">
                <p14:modId xmlns:p14="http://schemas.microsoft.com/office/powerpoint/2010/main" val="1771740058"/>
              </p:ext>
            </p:extLst>
          </p:nvPr>
        </p:nvGraphicFramePr>
        <p:xfrm>
          <a:off x="1258888" y="3398383"/>
          <a:ext cx="4219348" cy="525917"/>
        </p:xfrm>
        <a:graphic>
          <a:graphicData uri="http://schemas.openxmlformats.org/presentationml/2006/ole">
            <mc:AlternateContent xmlns:mc="http://schemas.openxmlformats.org/markup-compatibility/2006">
              <mc:Choice xmlns:v="urn:schemas-microsoft-com:vml" Requires="v">
                <p:oleObj spid="_x0000_s150852" r:id="rId9" imgW="1426845" imgH="170815" progId="Equation.DSMT4">
                  <p:embed/>
                </p:oleObj>
              </mc:Choice>
              <mc:Fallback>
                <p:oleObj r:id="rId9" imgW="1426845" imgH="170815" progId="Equation.DSMT4">
                  <p:embed/>
                  <p:pic>
                    <p:nvPicPr>
                      <p:cNvPr id="0" name="对象 1024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8888" y="3398383"/>
                        <a:ext cx="4219348" cy="525917"/>
                      </a:xfrm>
                      <a:prstGeom prst="rect">
                        <a:avLst/>
                      </a:prstGeom>
                      <a:noFill/>
                      <a:ln>
                        <a:noFill/>
                      </a:ln>
                      <a:extLst/>
                    </p:spPr>
                  </p:pic>
                </p:oleObj>
              </mc:Fallback>
            </mc:AlternateContent>
          </a:graphicData>
        </a:graphic>
      </p:graphicFrame>
      <p:graphicFrame>
        <p:nvGraphicFramePr>
          <p:cNvPr id="10248" name="对象 10247"/>
          <p:cNvGraphicFramePr/>
          <p:nvPr>
            <p:extLst>
              <p:ext uri="{D42A27DB-BD31-4B8C-83A1-F6EECF244321}">
                <p14:modId xmlns:p14="http://schemas.microsoft.com/office/powerpoint/2010/main" val="4057999673"/>
              </p:ext>
            </p:extLst>
          </p:nvPr>
        </p:nvGraphicFramePr>
        <p:xfrm>
          <a:off x="2945946" y="3910693"/>
          <a:ext cx="5018542" cy="570367"/>
        </p:xfrm>
        <a:graphic>
          <a:graphicData uri="http://schemas.openxmlformats.org/presentationml/2006/ole">
            <mc:AlternateContent xmlns:mc="http://schemas.openxmlformats.org/markup-compatibility/2006">
              <mc:Choice xmlns:v="urn:schemas-microsoft-com:vml" Requires="v">
                <p:oleObj spid="_x0000_s150853" r:id="rId11" imgW="1878330" imgH="203835" progId="Equation.DSMT4">
                  <p:embed/>
                </p:oleObj>
              </mc:Choice>
              <mc:Fallback>
                <p:oleObj r:id="rId11" imgW="1878330" imgH="203835" progId="Equation.DSMT4">
                  <p:embed/>
                  <p:pic>
                    <p:nvPicPr>
                      <p:cNvPr id="0" name="对象 1024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45946" y="3910693"/>
                        <a:ext cx="5018542" cy="570367"/>
                      </a:xfrm>
                      <a:prstGeom prst="rect">
                        <a:avLst/>
                      </a:prstGeom>
                      <a:noFill/>
                      <a:ln>
                        <a:noFill/>
                      </a:ln>
                      <a:extLst/>
                    </p:spPr>
                  </p:pic>
                </p:oleObj>
              </mc:Fallback>
            </mc:AlternateContent>
          </a:graphicData>
        </a:graphic>
      </p:graphicFrame>
      <p:graphicFrame>
        <p:nvGraphicFramePr>
          <p:cNvPr id="10249" name="对象 10248"/>
          <p:cNvGraphicFramePr/>
          <p:nvPr>
            <p:extLst>
              <p:ext uri="{D42A27DB-BD31-4B8C-83A1-F6EECF244321}">
                <p14:modId xmlns:p14="http://schemas.microsoft.com/office/powerpoint/2010/main" val="3571854668"/>
              </p:ext>
            </p:extLst>
          </p:nvPr>
        </p:nvGraphicFramePr>
        <p:xfrm>
          <a:off x="2939142" y="4392386"/>
          <a:ext cx="3296331" cy="551089"/>
        </p:xfrm>
        <a:graphic>
          <a:graphicData uri="http://schemas.openxmlformats.org/presentationml/2006/ole">
            <mc:AlternateContent xmlns:mc="http://schemas.openxmlformats.org/markup-compatibility/2006">
              <mc:Choice xmlns:v="urn:schemas-microsoft-com:vml" Requires="v">
                <p:oleObj spid="_x0000_s150854" r:id="rId13" imgW="1173480" imgH="170815" progId="Equation.DSMT4">
                  <p:embed/>
                </p:oleObj>
              </mc:Choice>
              <mc:Fallback>
                <p:oleObj r:id="rId13" imgW="1173480" imgH="170815" progId="Equation.DSMT4">
                  <p:embed/>
                  <p:pic>
                    <p:nvPicPr>
                      <p:cNvPr id="0" name="对象 10248"/>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39142" y="4392386"/>
                        <a:ext cx="3296331" cy="551089"/>
                      </a:xfrm>
                      <a:prstGeom prst="rect">
                        <a:avLst/>
                      </a:prstGeom>
                      <a:noFill/>
                      <a:ln>
                        <a:noFill/>
                      </a:ln>
                      <a:extLst/>
                    </p:spPr>
                  </p:pic>
                </p:oleObj>
              </mc:Fallback>
            </mc:AlternateContent>
          </a:graphicData>
        </a:graphic>
      </p:graphicFrame>
      <p:graphicFrame>
        <p:nvGraphicFramePr>
          <p:cNvPr id="10250" name="对象 10249"/>
          <p:cNvGraphicFramePr/>
          <p:nvPr>
            <p:extLst>
              <p:ext uri="{D42A27DB-BD31-4B8C-83A1-F6EECF244321}">
                <p14:modId xmlns:p14="http://schemas.microsoft.com/office/powerpoint/2010/main" val="774538233"/>
              </p:ext>
            </p:extLst>
          </p:nvPr>
        </p:nvGraphicFramePr>
        <p:xfrm>
          <a:off x="2981552" y="4904695"/>
          <a:ext cx="3068637" cy="482600"/>
        </p:xfrm>
        <a:graphic>
          <a:graphicData uri="http://schemas.openxmlformats.org/presentationml/2006/ole">
            <mc:AlternateContent xmlns:mc="http://schemas.openxmlformats.org/markup-compatibility/2006">
              <mc:Choice xmlns:v="urn:schemas-microsoft-com:vml" Requires="v">
                <p:oleObj spid="_x0000_s150855" r:id="rId15" imgW="1173480" imgH="170815" progId="Equation.DSMT4">
                  <p:embed/>
                </p:oleObj>
              </mc:Choice>
              <mc:Fallback>
                <p:oleObj r:id="rId15" imgW="1173480" imgH="170815" progId="Equation.DSMT4">
                  <p:embed/>
                  <p:pic>
                    <p:nvPicPr>
                      <p:cNvPr id="0" name="对象 10249"/>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81552" y="4904695"/>
                        <a:ext cx="306863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51" name="对象 10250"/>
          <p:cNvGraphicFramePr/>
          <p:nvPr>
            <p:extLst>
              <p:ext uri="{D42A27DB-BD31-4B8C-83A1-F6EECF244321}">
                <p14:modId xmlns:p14="http://schemas.microsoft.com/office/powerpoint/2010/main" val="867089783"/>
              </p:ext>
            </p:extLst>
          </p:nvPr>
        </p:nvGraphicFramePr>
        <p:xfrm>
          <a:off x="2987675" y="5342618"/>
          <a:ext cx="5292725" cy="447675"/>
        </p:xfrm>
        <a:graphic>
          <a:graphicData uri="http://schemas.openxmlformats.org/presentationml/2006/ole">
            <mc:AlternateContent xmlns:mc="http://schemas.openxmlformats.org/markup-compatibility/2006">
              <mc:Choice xmlns:v="urn:schemas-microsoft-com:vml" Requires="v">
                <p:oleObj spid="_x0000_s150856" r:id="rId17" imgW="2203450" imgH="170815" progId="Equation.DSMT4">
                  <p:embed/>
                </p:oleObj>
              </mc:Choice>
              <mc:Fallback>
                <p:oleObj r:id="rId17" imgW="2203450" imgH="170815" progId="Equation.DSMT4">
                  <p:embed/>
                  <p:pic>
                    <p:nvPicPr>
                      <p:cNvPr id="0" name="对象 10250"/>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87675" y="5342618"/>
                        <a:ext cx="52927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52" name="对象 10251"/>
          <p:cNvGraphicFramePr/>
          <p:nvPr>
            <p:extLst>
              <p:ext uri="{D42A27DB-BD31-4B8C-83A1-F6EECF244321}">
                <p14:modId xmlns:p14="http://schemas.microsoft.com/office/powerpoint/2010/main" val="904461160"/>
              </p:ext>
            </p:extLst>
          </p:nvPr>
        </p:nvGraphicFramePr>
        <p:xfrm>
          <a:off x="2995839" y="5716814"/>
          <a:ext cx="2536825" cy="485775"/>
        </p:xfrm>
        <a:graphic>
          <a:graphicData uri="http://schemas.openxmlformats.org/presentationml/2006/ole">
            <mc:AlternateContent xmlns:mc="http://schemas.openxmlformats.org/markup-compatibility/2006">
              <mc:Choice xmlns:v="urn:schemas-microsoft-com:vml" Requires="v">
                <p:oleObj spid="_x0000_s150857" r:id="rId19" imgW="963930" imgH="170815" progId="Equation.DSMT4">
                  <p:embed/>
                </p:oleObj>
              </mc:Choice>
              <mc:Fallback>
                <p:oleObj r:id="rId19" imgW="963930" imgH="170815" progId="Equation.DSMT4">
                  <p:embed/>
                  <p:pic>
                    <p:nvPicPr>
                      <p:cNvPr id="0" name="对象 10251"/>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95839" y="5716814"/>
                        <a:ext cx="25368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left)">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0"/>
                                  </p:iterate>
                                  <p:childTnLst>
                                    <p:set>
                                      <p:cBhvr>
                                        <p:cTn id="11" dur="1" fill="hold">
                                          <p:stCondLst>
                                            <p:cond delay="0"/>
                                          </p:stCondLst>
                                        </p:cTn>
                                        <p:tgtEl>
                                          <p:spTgt spid="10244"/>
                                        </p:tgtEl>
                                        <p:attrNameLst>
                                          <p:attrName>style.visibility</p:attrName>
                                        </p:attrNameLst>
                                      </p:cBhvr>
                                      <p:to>
                                        <p:strVal val="visible"/>
                                      </p:to>
                                    </p:set>
                                    <p:animEffect transition="in" filter="wipe(left)">
                                      <p:cBhvr>
                                        <p:cTn id="12" dur="75"/>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wipe(up)">
                                      <p:cBhvr>
                                        <p:cTn id="17" dur="500"/>
                                        <p:tgtEl>
                                          <p:spTgt spid="1024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0246"/>
                                        </p:tgtEl>
                                        <p:attrNameLst>
                                          <p:attrName>style.visibility</p:attrName>
                                        </p:attrNameLst>
                                      </p:cBhvr>
                                      <p:to>
                                        <p:strVal val="visible"/>
                                      </p:to>
                                    </p:set>
                                    <p:anim calcmode="lin" valueType="num">
                                      <p:cBhvr>
                                        <p:cTn id="22" dur="500" fill="hold"/>
                                        <p:tgtEl>
                                          <p:spTgt spid="10246"/>
                                        </p:tgtEl>
                                        <p:attrNameLst>
                                          <p:attrName>ppt_w</p:attrName>
                                        </p:attrNameLst>
                                      </p:cBhvr>
                                      <p:tavLst>
                                        <p:tav tm="0">
                                          <p:val>
                                            <p:fltVal val="0"/>
                                          </p:val>
                                        </p:tav>
                                        <p:tav tm="100000">
                                          <p:val>
                                            <p:strVal val="#ppt_w"/>
                                          </p:val>
                                        </p:tav>
                                      </p:tavLst>
                                    </p:anim>
                                    <p:anim calcmode="lin" valueType="num">
                                      <p:cBhvr>
                                        <p:cTn id="23" dur="500" fill="hold"/>
                                        <p:tgtEl>
                                          <p:spTgt spid="1024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247"/>
                                        </p:tgtEl>
                                        <p:attrNameLst>
                                          <p:attrName>style.visibility</p:attrName>
                                        </p:attrNameLst>
                                      </p:cBhvr>
                                      <p:to>
                                        <p:strVal val="visible"/>
                                      </p:to>
                                    </p:set>
                                    <p:animEffect transition="in" filter="wipe(left)">
                                      <p:cBhvr>
                                        <p:cTn id="28" dur="500"/>
                                        <p:tgtEl>
                                          <p:spTgt spid="1024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248"/>
                                        </p:tgtEl>
                                        <p:attrNameLst>
                                          <p:attrName>style.visibility</p:attrName>
                                        </p:attrNameLst>
                                      </p:cBhvr>
                                      <p:to>
                                        <p:strVal val="visible"/>
                                      </p:to>
                                    </p:set>
                                    <p:animEffect transition="in" filter="wipe(left)">
                                      <p:cBhvr>
                                        <p:cTn id="33" dur="500"/>
                                        <p:tgtEl>
                                          <p:spTgt spid="1024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249"/>
                                        </p:tgtEl>
                                        <p:attrNameLst>
                                          <p:attrName>style.visibility</p:attrName>
                                        </p:attrNameLst>
                                      </p:cBhvr>
                                      <p:to>
                                        <p:strVal val="visible"/>
                                      </p:to>
                                    </p:set>
                                    <p:animEffect transition="in" filter="wipe(left)">
                                      <p:cBhvr>
                                        <p:cTn id="38" dur="500"/>
                                        <p:tgtEl>
                                          <p:spTgt spid="1024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250"/>
                                        </p:tgtEl>
                                        <p:attrNameLst>
                                          <p:attrName>style.visibility</p:attrName>
                                        </p:attrNameLst>
                                      </p:cBhvr>
                                      <p:to>
                                        <p:strVal val="visible"/>
                                      </p:to>
                                    </p:set>
                                    <p:animEffect transition="in" filter="wipe(left)">
                                      <p:cBhvr>
                                        <p:cTn id="43" dur="500"/>
                                        <p:tgtEl>
                                          <p:spTgt spid="1025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251"/>
                                        </p:tgtEl>
                                        <p:attrNameLst>
                                          <p:attrName>style.visibility</p:attrName>
                                        </p:attrNameLst>
                                      </p:cBhvr>
                                      <p:to>
                                        <p:strVal val="visible"/>
                                      </p:to>
                                    </p:set>
                                    <p:animEffect transition="in" filter="wipe(left)">
                                      <p:cBhvr>
                                        <p:cTn id="48" dur="500"/>
                                        <p:tgtEl>
                                          <p:spTgt spid="1025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0252"/>
                                        </p:tgtEl>
                                        <p:attrNameLst>
                                          <p:attrName>style.visibility</p:attrName>
                                        </p:attrNameLst>
                                      </p:cBhvr>
                                      <p:to>
                                        <p:strVal val="visible"/>
                                      </p:to>
                                    </p:set>
                                    <p:animEffect transition="in" filter="wipe(left)">
                                      <p:cBhvr>
                                        <p:cTn id="53" dur="5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6" grpId="0" bldLvl="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对象 11265"/>
          <p:cNvGraphicFramePr/>
          <p:nvPr>
            <p:extLst>
              <p:ext uri="{D42A27DB-BD31-4B8C-83A1-F6EECF244321}">
                <p14:modId xmlns:p14="http://schemas.microsoft.com/office/powerpoint/2010/main" val="3079162351"/>
              </p:ext>
            </p:extLst>
          </p:nvPr>
        </p:nvGraphicFramePr>
        <p:xfrm>
          <a:off x="2211842" y="1340303"/>
          <a:ext cx="4054475" cy="538163"/>
        </p:xfrm>
        <a:graphic>
          <a:graphicData uri="http://schemas.openxmlformats.org/presentationml/2006/ole">
            <mc:AlternateContent xmlns:mc="http://schemas.openxmlformats.org/markup-compatibility/2006">
              <mc:Choice xmlns:v="urn:schemas-microsoft-com:vml" Requires="v">
                <p:oleObj spid="_x0000_s151768" r:id="rId3" imgW="1393825" imgH="170815" progId="Equation.DSMT4">
                  <p:embed/>
                </p:oleObj>
              </mc:Choice>
              <mc:Fallback>
                <p:oleObj r:id="rId3" imgW="1393825" imgH="170815" progId="Equation.DSMT4">
                  <p:embed/>
                  <p:pic>
                    <p:nvPicPr>
                      <p:cNvPr id="0" name="对象 1126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842" y="1340303"/>
                        <a:ext cx="405447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1267" name="对象 11266"/>
          <p:cNvGraphicFramePr/>
          <p:nvPr>
            <p:extLst>
              <p:ext uri="{D42A27DB-BD31-4B8C-83A1-F6EECF244321}">
                <p14:modId xmlns:p14="http://schemas.microsoft.com/office/powerpoint/2010/main" val="3591024310"/>
              </p:ext>
            </p:extLst>
          </p:nvPr>
        </p:nvGraphicFramePr>
        <p:xfrm>
          <a:off x="2963182" y="2036989"/>
          <a:ext cx="5165725" cy="614363"/>
        </p:xfrm>
        <a:graphic>
          <a:graphicData uri="http://schemas.openxmlformats.org/presentationml/2006/ole">
            <mc:AlternateContent xmlns:mc="http://schemas.openxmlformats.org/markup-compatibility/2006">
              <mc:Choice xmlns:v="urn:schemas-microsoft-com:vml" Requires="v">
                <p:oleObj spid="_x0000_s151769" r:id="rId5" imgW="1834515" imgH="203835" progId="Equation.DSMT4">
                  <p:embed/>
                </p:oleObj>
              </mc:Choice>
              <mc:Fallback>
                <p:oleObj r:id="rId5" imgW="1834515" imgH="203835" progId="Equation.DSMT4">
                  <p:embed/>
                  <p:pic>
                    <p:nvPicPr>
                      <p:cNvPr id="0" name="对象 1126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3182" y="2036989"/>
                        <a:ext cx="516572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1268" name="对象 11267"/>
          <p:cNvGraphicFramePr/>
          <p:nvPr>
            <p:extLst>
              <p:ext uri="{D42A27DB-BD31-4B8C-83A1-F6EECF244321}">
                <p14:modId xmlns:p14="http://schemas.microsoft.com/office/powerpoint/2010/main" val="1212288020"/>
              </p:ext>
            </p:extLst>
          </p:nvPr>
        </p:nvGraphicFramePr>
        <p:xfrm>
          <a:off x="838200" y="2593521"/>
          <a:ext cx="1828800" cy="550863"/>
        </p:xfrm>
        <a:graphic>
          <a:graphicData uri="http://schemas.openxmlformats.org/presentationml/2006/ole">
            <mc:AlternateContent xmlns:mc="http://schemas.openxmlformats.org/markup-compatibility/2006">
              <mc:Choice xmlns:v="urn:schemas-microsoft-com:vml" Requires="v">
                <p:oleObj spid="_x0000_s151770" r:id="rId7" imgW="1338580" imgH="391160" progId="Equation.3">
                  <p:embed/>
                </p:oleObj>
              </mc:Choice>
              <mc:Fallback>
                <p:oleObj r:id="rId7" imgW="1338580" imgH="391160" progId="Equation.3">
                  <p:embed/>
                  <p:pic>
                    <p:nvPicPr>
                      <p:cNvPr id="0" name="对象 1126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593521"/>
                        <a:ext cx="18288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1269" name="对象 11268"/>
          <p:cNvGraphicFramePr/>
          <p:nvPr>
            <p:extLst>
              <p:ext uri="{D42A27DB-BD31-4B8C-83A1-F6EECF244321}">
                <p14:modId xmlns:p14="http://schemas.microsoft.com/office/powerpoint/2010/main" val="1377573803"/>
              </p:ext>
            </p:extLst>
          </p:nvPr>
        </p:nvGraphicFramePr>
        <p:xfrm>
          <a:off x="2194606" y="3316061"/>
          <a:ext cx="4321175" cy="704850"/>
        </p:xfrm>
        <a:graphic>
          <a:graphicData uri="http://schemas.openxmlformats.org/presentationml/2006/ole">
            <mc:AlternateContent xmlns:mc="http://schemas.openxmlformats.org/markup-compatibility/2006">
              <mc:Choice xmlns:v="urn:schemas-microsoft-com:vml" Requires="v">
                <p:oleObj spid="_x0000_s151771" r:id="rId9" imgW="1470660" imgH="226060" progId="Equation.DSMT4">
                  <p:embed/>
                </p:oleObj>
              </mc:Choice>
              <mc:Fallback>
                <p:oleObj r:id="rId9" imgW="1470660" imgH="226060" progId="Equation.DSMT4">
                  <p:embed/>
                  <p:pic>
                    <p:nvPicPr>
                      <p:cNvPr id="0" name="对象 1126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4606" y="3316061"/>
                        <a:ext cx="43211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51558" name="文本框 11269"/>
          <p:cNvSpPr txBox="1">
            <a:spLocks noChangeArrowheads="1"/>
          </p:cNvSpPr>
          <p:nvPr/>
        </p:nvSpPr>
        <p:spPr bwMode="auto">
          <a:xfrm>
            <a:off x="715735" y="746919"/>
            <a:ext cx="1908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en-US" altLang="zh-CN" dirty="0">
                <a:latin typeface="Times New Roman" panose="02020603050405020304" pitchFamily="18" charset="0"/>
                <a:ea typeface="隶书" panose="02010509060101010101" pitchFamily="49" charset="-122"/>
              </a:rPr>
              <a:t> </a:t>
            </a:r>
            <a:r>
              <a:rPr lang="en-US" altLang="zh-CN" sz="3200" dirty="0">
                <a:latin typeface="宋体" panose="02010600030101010101" pitchFamily="2" charset="-122"/>
              </a:rPr>
              <a:t>3.</a:t>
            </a:r>
            <a:r>
              <a:rPr lang="zh-CN" altLang="en-US" sz="3200" dirty="0">
                <a:latin typeface="宋体" panose="02010600030101010101" pitchFamily="2" charset="-122"/>
              </a:rPr>
              <a:t>等价</a:t>
            </a:r>
            <a:r>
              <a:rPr lang="zh-CN" altLang="en-US" sz="3200" dirty="0">
                <a:solidFill>
                  <a:srgbClr val="0000FF"/>
                </a:solidFill>
                <a:latin typeface="宋体" panose="02010600030101010101" pitchFamily="2" charset="-122"/>
              </a:rPr>
              <a:t>  </a:t>
            </a:r>
          </a:p>
        </p:txBody>
      </p:sp>
      <p:sp>
        <p:nvSpPr>
          <p:cNvPr id="11271" name="文本框 11270"/>
          <p:cNvSpPr txBox="1">
            <a:spLocks noChangeArrowheads="1"/>
          </p:cNvSpPr>
          <p:nvPr/>
        </p:nvSpPr>
        <p:spPr bwMode="auto">
          <a:xfrm>
            <a:off x="507999" y="4106636"/>
            <a:ext cx="26320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3200" dirty="0">
                <a:solidFill>
                  <a:schemeClr val="tx2"/>
                </a:solidFill>
                <a:latin typeface="黑体" panose="02010609060101010101" pitchFamily="49" charset="-122"/>
                <a:ea typeface="黑体" panose="02010609060101010101" pitchFamily="49" charset="-122"/>
              </a:rPr>
              <a:t>四、分块矩阵</a:t>
            </a:r>
          </a:p>
        </p:txBody>
      </p:sp>
      <p:graphicFrame>
        <p:nvGraphicFramePr>
          <p:cNvPr id="11272" name="对象 11271"/>
          <p:cNvGraphicFramePr/>
          <p:nvPr>
            <p:extLst>
              <p:ext uri="{D42A27DB-BD31-4B8C-83A1-F6EECF244321}">
                <p14:modId xmlns:p14="http://schemas.microsoft.com/office/powerpoint/2010/main" val="1072596783"/>
              </p:ext>
            </p:extLst>
          </p:nvPr>
        </p:nvGraphicFramePr>
        <p:xfrm>
          <a:off x="1824037" y="4855936"/>
          <a:ext cx="6507163" cy="492125"/>
        </p:xfrm>
        <a:graphic>
          <a:graphicData uri="http://schemas.openxmlformats.org/presentationml/2006/ole">
            <mc:AlternateContent xmlns:mc="http://schemas.openxmlformats.org/markup-compatibility/2006">
              <mc:Choice xmlns:v="urn:schemas-microsoft-com:vml" Requires="v">
                <p:oleObj spid="_x0000_s151772" r:id="rId11" imgW="2456815" imgH="170815" progId="Equation.DSMT4">
                  <p:embed/>
                </p:oleObj>
              </mc:Choice>
              <mc:Fallback>
                <p:oleObj r:id="rId11" imgW="2456815" imgH="170815" progId="Equation.DSMT4">
                  <p:embed/>
                  <p:pic>
                    <p:nvPicPr>
                      <p:cNvPr id="0" name="对象 1127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4037" y="4855936"/>
                        <a:ext cx="65071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1273" name="对象 11272"/>
          <p:cNvGraphicFramePr/>
          <p:nvPr>
            <p:extLst>
              <p:ext uri="{D42A27DB-BD31-4B8C-83A1-F6EECF244321}">
                <p14:modId xmlns:p14="http://schemas.microsoft.com/office/powerpoint/2010/main" val="375718817"/>
              </p:ext>
            </p:extLst>
          </p:nvPr>
        </p:nvGraphicFramePr>
        <p:xfrm>
          <a:off x="1824037" y="5452156"/>
          <a:ext cx="2232025" cy="546100"/>
        </p:xfrm>
        <a:graphic>
          <a:graphicData uri="http://schemas.openxmlformats.org/presentationml/2006/ole">
            <mc:AlternateContent xmlns:mc="http://schemas.openxmlformats.org/markup-compatibility/2006">
              <mc:Choice xmlns:v="urn:schemas-microsoft-com:vml" Requires="v">
                <p:oleObj spid="_x0000_s151773" r:id="rId13" imgW="754380" imgH="170815" progId="Equation.DSMT4">
                  <p:embed/>
                </p:oleObj>
              </mc:Choice>
              <mc:Fallback>
                <p:oleObj r:id="rId13" imgW="754380" imgH="170815" progId="Equation.DSMT4">
                  <p:embed/>
                  <p:pic>
                    <p:nvPicPr>
                      <p:cNvPr id="0" name="对象 1127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4037" y="5452156"/>
                        <a:ext cx="22320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wipe(left)">
                                      <p:cBhvr>
                                        <p:cTn id="12" dur="500"/>
                                        <p:tgtEl>
                                          <p:spTgt spid="112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wipe(left)">
                                      <p:cBhvr>
                                        <p:cTn id="17" dur="500"/>
                                        <p:tgtEl>
                                          <p:spTgt spid="1126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269"/>
                                        </p:tgtEl>
                                        <p:attrNameLst>
                                          <p:attrName>style.visibility</p:attrName>
                                        </p:attrNameLst>
                                      </p:cBhvr>
                                      <p:to>
                                        <p:strVal val="visible"/>
                                      </p:to>
                                    </p:set>
                                    <p:animEffect transition="in" filter="wipe(left)">
                                      <p:cBhvr>
                                        <p:cTn id="22" dur="500"/>
                                        <p:tgtEl>
                                          <p:spTgt spid="1126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100000"/>
                                  </p:iterate>
                                  <p:childTnLst>
                                    <p:set>
                                      <p:cBhvr>
                                        <p:cTn id="26" dur="1" fill="hold">
                                          <p:stCondLst>
                                            <p:cond delay="0"/>
                                          </p:stCondLst>
                                        </p:cTn>
                                        <p:tgtEl>
                                          <p:spTgt spid="11271"/>
                                        </p:tgtEl>
                                        <p:attrNameLst>
                                          <p:attrName>style.visibility</p:attrName>
                                        </p:attrNameLst>
                                      </p:cBhvr>
                                      <p:to>
                                        <p:strVal val="visible"/>
                                      </p:to>
                                    </p:set>
                                    <p:animEffect transition="in" filter="wipe(left)">
                                      <p:cBhvr>
                                        <p:cTn id="27" dur="75"/>
                                        <p:tgtEl>
                                          <p:spTgt spid="1127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272"/>
                                        </p:tgtEl>
                                        <p:attrNameLst>
                                          <p:attrName>style.visibility</p:attrName>
                                        </p:attrNameLst>
                                      </p:cBhvr>
                                      <p:to>
                                        <p:strVal val="visible"/>
                                      </p:to>
                                    </p:set>
                                    <p:animEffect transition="in" filter="wipe(left)">
                                      <p:cBhvr>
                                        <p:cTn id="32" dur="500"/>
                                        <p:tgtEl>
                                          <p:spTgt spid="1127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273"/>
                                        </p:tgtEl>
                                        <p:attrNameLst>
                                          <p:attrName>style.visibility</p:attrName>
                                        </p:attrNameLst>
                                      </p:cBhvr>
                                      <p:to>
                                        <p:strVal val="visible"/>
                                      </p:to>
                                    </p:set>
                                    <p:animEffect transition="in" filter="wipe(left)">
                                      <p:cBhvr>
                                        <p:cTn id="37" dur="500"/>
                                        <p:tgtEl>
                                          <p:spTgt spid="1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9217"/>
          <p:cNvSpPr>
            <a:spLocks noChangeArrowheads="1"/>
          </p:cNvSpPr>
          <p:nvPr/>
        </p:nvSpPr>
        <p:spPr bwMode="auto">
          <a:xfrm>
            <a:off x="914400" y="762000"/>
            <a:ext cx="64404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楷体" panose="02010609060101010101" pitchFamily="49" charset="-122"/>
                <a:ea typeface="楷体" panose="02010609060101010101" pitchFamily="49" charset="-122"/>
              </a:rPr>
              <a:t>四城市间的航班图情况常用表格来表示</a:t>
            </a:r>
            <a:r>
              <a:rPr lang="en-US" altLang="zh-CN" dirty="0">
                <a:latin typeface="楷体" panose="02010609060101010101" pitchFamily="49" charset="-122"/>
                <a:ea typeface="楷体" panose="02010609060101010101" pitchFamily="49" charset="-122"/>
              </a:rPr>
              <a:t>:</a:t>
            </a:r>
          </a:p>
        </p:txBody>
      </p:sp>
      <p:sp>
        <p:nvSpPr>
          <p:cNvPr id="9219" name="文本框 9218"/>
          <p:cNvSpPr txBox="1">
            <a:spLocks noChangeArrowheads="1"/>
          </p:cNvSpPr>
          <p:nvPr/>
        </p:nvSpPr>
        <p:spPr bwMode="auto">
          <a:xfrm>
            <a:off x="1143000" y="3048000"/>
            <a:ext cx="901700" cy="51911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solidFill>
                  <a:srgbClr val="FFFF00"/>
                </a:solidFill>
                <a:latin typeface="Times New Roman" panose="02020603050405020304" pitchFamily="18" charset="0"/>
              </a:rPr>
              <a:t>发站</a:t>
            </a:r>
          </a:p>
        </p:txBody>
      </p:sp>
      <p:sp>
        <p:nvSpPr>
          <p:cNvPr id="9220" name="矩形 9219"/>
          <p:cNvSpPr>
            <a:spLocks noChangeArrowheads="1"/>
          </p:cNvSpPr>
          <p:nvPr/>
        </p:nvSpPr>
        <p:spPr bwMode="auto">
          <a:xfrm>
            <a:off x="4724400" y="1219200"/>
            <a:ext cx="901700" cy="51911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solidFill>
                  <a:srgbClr val="FFFF00"/>
                </a:solidFill>
                <a:latin typeface="Times New Roman" panose="02020603050405020304" pitchFamily="18" charset="0"/>
              </a:rPr>
              <a:t>到站</a:t>
            </a:r>
          </a:p>
        </p:txBody>
      </p:sp>
      <p:grpSp>
        <p:nvGrpSpPr>
          <p:cNvPr id="2" name="组合 9220"/>
          <p:cNvGrpSpPr/>
          <p:nvPr/>
        </p:nvGrpSpPr>
        <p:grpSpPr bwMode="auto">
          <a:xfrm>
            <a:off x="2895600" y="2286000"/>
            <a:ext cx="4953000" cy="2133600"/>
            <a:chOff x="1296" y="1824"/>
            <a:chExt cx="3120" cy="1344"/>
          </a:xfrm>
        </p:grpSpPr>
        <p:sp>
          <p:nvSpPr>
            <p:cNvPr id="21533" name="直接连接符 9221"/>
            <p:cNvSpPr>
              <a:spLocks noChangeShapeType="1"/>
            </p:cNvSpPr>
            <p:nvPr/>
          </p:nvSpPr>
          <p:spPr bwMode="auto">
            <a:xfrm>
              <a:off x="1296" y="1824"/>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534" name="直接连接符 9222"/>
            <p:cNvSpPr>
              <a:spLocks noChangeShapeType="1"/>
            </p:cNvSpPr>
            <p:nvPr/>
          </p:nvSpPr>
          <p:spPr bwMode="auto">
            <a:xfrm>
              <a:off x="1296" y="2160"/>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535" name="直接连接符 9223"/>
            <p:cNvSpPr>
              <a:spLocks noChangeShapeType="1"/>
            </p:cNvSpPr>
            <p:nvPr/>
          </p:nvSpPr>
          <p:spPr bwMode="auto">
            <a:xfrm>
              <a:off x="1296" y="2496"/>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536" name="直接连接符 9224"/>
            <p:cNvSpPr>
              <a:spLocks noChangeShapeType="1"/>
            </p:cNvSpPr>
            <p:nvPr/>
          </p:nvSpPr>
          <p:spPr bwMode="auto">
            <a:xfrm>
              <a:off x="1296" y="2832"/>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537" name="直接连接符 9225"/>
            <p:cNvSpPr>
              <a:spLocks noChangeShapeType="1"/>
            </p:cNvSpPr>
            <p:nvPr/>
          </p:nvSpPr>
          <p:spPr bwMode="auto">
            <a:xfrm>
              <a:off x="1296" y="3168"/>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538" name="直接连接符 9226"/>
            <p:cNvSpPr>
              <a:spLocks noChangeShapeType="1"/>
            </p:cNvSpPr>
            <p:nvPr/>
          </p:nvSpPr>
          <p:spPr bwMode="auto">
            <a:xfrm>
              <a:off x="4416"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539" name="直接连接符 9227"/>
            <p:cNvSpPr>
              <a:spLocks noChangeShapeType="1"/>
            </p:cNvSpPr>
            <p:nvPr/>
          </p:nvSpPr>
          <p:spPr bwMode="auto">
            <a:xfrm>
              <a:off x="1296"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540" name="直接连接符 9228"/>
            <p:cNvSpPr>
              <a:spLocks noChangeShapeType="1"/>
            </p:cNvSpPr>
            <p:nvPr/>
          </p:nvSpPr>
          <p:spPr bwMode="auto">
            <a:xfrm>
              <a:off x="3696"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541" name="直接连接符 9229"/>
            <p:cNvSpPr>
              <a:spLocks noChangeShapeType="1"/>
            </p:cNvSpPr>
            <p:nvPr/>
          </p:nvSpPr>
          <p:spPr bwMode="auto">
            <a:xfrm>
              <a:off x="2880"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542" name="直接连接符 9230"/>
            <p:cNvSpPr>
              <a:spLocks noChangeShapeType="1"/>
            </p:cNvSpPr>
            <p:nvPr/>
          </p:nvSpPr>
          <p:spPr bwMode="auto">
            <a:xfrm>
              <a:off x="2064"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grpSp>
      <p:grpSp>
        <p:nvGrpSpPr>
          <p:cNvPr id="3" name="组合 9231"/>
          <p:cNvGrpSpPr/>
          <p:nvPr/>
        </p:nvGrpSpPr>
        <p:grpSpPr bwMode="auto">
          <a:xfrm>
            <a:off x="3352800" y="1828800"/>
            <a:ext cx="4127500" cy="317500"/>
            <a:chOff x="2112" y="1152"/>
            <a:chExt cx="2600" cy="200"/>
          </a:xfrm>
        </p:grpSpPr>
        <p:graphicFrame>
          <p:nvGraphicFramePr>
            <p:cNvPr id="21529" name="对象 9232"/>
            <p:cNvGraphicFramePr/>
            <p:nvPr/>
          </p:nvGraphicFramePr>
          <p:xfrm>
            <a:off x="2112" y="1152"/>
            <a:ext cx="184" cy="192"/>
          </p:xfrm>
          <a:graphic>
            <a:graphicData uri="http://schemas.openxmlformats.org/presentationml/2006/ole">
              <mc:AlternateContent xmlns:mc="http://schemas.openxmlformats.org/markup-compatibility/2006">
                <mc:Choice xmlns:v="urn:schemas-microsoft-com:vml" Requires="v">
                  <p:oleObj spid="_x0000_s21825" r:id="rId3" imgW="231140" imgH="242570" progId="Equation.3">
                    <p:embed/>
                  </p:oleObj>
                </mc:Choice>
                <mc:Fallback>
                  <p:oleObj r:id="rId3" imgW="231140" imgH="242570" progId="Equation.3">
                    <p:embed/>
                    <p:pic>
                      <p:nvPicPr>
                        <p:cNvPr id="0" name="对象 923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 y="1152"/>
                          <a:ext cx="1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1530" name="对象 9233"/>
            <p:cNvGraphicFramePr/>
            <p:nvPr/>
          </p:nvGraphicFramePr>
          <p:xfrm>
            <a:off x="2928" y="1152"/>
            <a:ext cx="184" cy="184"/>
          </p:xfrm>
          <a:graphic>
            <a:graphicData uri="http://schemas.openxmlformats.org/presentationml/2006/ole">
              <mc:AlternateContent xmlns:mc="http://schemas.openxmlformats.org/markup-compatibility/2006">
                <mc:Choice xmlns:v="urn:schemas-microsoft-com:vml" Requires="v">
                  <p:oleObj spid="_x0000_s21826" r:id="rId5" imgW="231140" imgH="231140" progId="Equation.3">
                    <p:embed/>
                  </p:oleObj>
                </mc:Choice>
                <mc:Fallback>
                  <p:oleObj r:id="rId5" imgW="231140" imgH="231140" progId="Equation.3">
                    <p:embed/>
                    <p:pic>
                      <p:nvPicPr>
                        <p:cNvPr id="0" name="对象 923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 y="1152"/>
                          <a:ext cx="18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1531" name="对象 9234"/>
            <p:cNvGraphicFramePr/>
            <p:nvPr/>
          </p:nvGraphicFramePr>
          <p:xfrm>
            <a:off x="3744" y="1152"/>
            <a:ext cx="184" cy="200"/>
          </p:xfrm>
          <a:graphic>
            <a:graphicData uri="http://schemas.openxmlformats.org/presentationml/2006/ole">
              <mc:AlternateContent xmlns:mc="http://schemas.openxmlformats.org/markup-compatibility/2006">
                <mc:Choice xmlns:v="urn:schemas-microsoft-com:vml" Requires="v">
                  <p:oleObj spid="_x0000_s21827" r:id="rId7" imgW="231140" imgH="253365" progId="Equation.3">
                    <p:embed/>
                  </p:oleObj>
                </mc:Choice>
                <mc:Fallback>
                  <p:oleObj r:id="rId7" imgW="231140" imgH="253365" progId="Equation.3">
                    <p:embed/>
                    <p:pic>
                      <p:nvPicPr>
                        <p:cNvPr id="0" name="对象 923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4" y="1152"/>
                          <a:ext cx="18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1532" name="对象 9235"/>
            <p:cNvGraphicFramePr/>
            <p:nvPr/>
          </p:nvGraphicFramePr>
          <p:xfrm>
            <a:off x="4512" y="1152"/>
            <a:ext cx="200" cy="184"/>
          </p:xfrm>
          <a:graphic>
            <a:graphicData uri="http://schemas.openxmlformats.org/presentationml/2006/ole">
              <mc:AlternateContent xmlns:mc="http://schemas.openxmlformats.org/markup-compatibility/2006">
                <mc:Choice xmlns:v="urn:schemas-microsoft-com:vml" Requires="v">
                  <p:oleObj spid="_x0000_s21828" r:id="rId9" imgW="253365" imgH="231140" progId="Equation.3">
                    <p:embed/>
                  </p:oleObj>
                </mc:Choice>
                <mc:Fallback>
                  <p:oleObj r:id="rId9" imgW="253365" imgH="231140" progId="Equation.3">
                    <p:embed/>
                    <p:pic>
                      <p:nvPicPr>
                        <p:cNvPr id="0" name="对象 923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2" y="1152"/>
                          <a:ext cx="20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pSp>
        <p:nvGrpSpPr>
          <p:cNvPr id="4" name="组合 9236"/>
          <p:cNvGrpSpPr/>
          <p:nvPr/>
        </p:nvGrpSpPr>
        <p:grpSpPr bwMode="auto">
          <a:xfrm>
            <a:off x="2362200" y="2438400"/>
            <a:ext cx="368300" cy="1892300"/>
            <a:chOff x="1488" y="1536"/>
            <a:chExt cx="232" cy="1192"/>
          </a:xfrm>
        </p:grpSpPr>
        <p:graphicFrame>
          <p:nvGraphicFramePr>
            <p:cNvPr id="21525" name="对象 9237"/>
            <p:cNvGraphicFramePr/>
            <p:nvPr/>
          </p:nvGraphicFramePr>
          <p:xfrm>
            <a:off x="1536" y="1536"/>
            <a:ext cx="184" cy="192"/>
          </p:xfrm>
          <a:graphic>
            <a:graphicData uri="http://schemas.openxmlformats.org/presentationml/2006/ole">
              <mc:AlternateContent xmlns:mc="http://schemas.openxmlformats.org/markup-compatibility/2006">
                <mc:Choice xmlns:v="urn:schemas-microsoft-com:vml" Requires="v">
                  <p:oleObj spid="_x0000_s21829" r:id="rId11" imgW="231140" imgH="242570" progId="Equation.3">
                    <p:embed/>
                  </p:oleObj>
                </mc:Choice>
                <mc:Fallback>
                  <p:oleObj r:id="rId11" imgW="231140" imgH="242570" progId="Equation.3">
                    <p:embed/>
                    <p:pic>
                      <p:nvPicPr>
                        <p:cNvPr id="0" name="对象 923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36" y="1536"/>
                          <a:ext cx="1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1526" name="对象 9238"/>
            <p:cNvGraphicFramePr/>
            <p:nvPr/>
          </p:nvGraphicFramePr>
          <p:xfrm>
            <a:off x="1536" y="1872"/>
            <a:ext cx="184" cy="184"/>
          </p:xfrm>
          <a:graphic>
            <a:graphicData uri="http://schemas.openxmlformats.org/presentationml/2006/ole">
              <mc:AlternateContent xmlns:mc="http://schemas.openxmlformats.org/markup-compatibility/2006">
                <mc:Choice xmlns:v="urn:schemas-microsoft-com:vml" Requires="v">
                  <p:oleObj spid="_x0000_s21830" r:id="rId13" imgW="231140" imgH="231140" progId="Equation.3">
                    <p:embed/>
                  </p:oleObj>
                </mc:Choice>
                <mc:Fallback>
                  <p:oleObj r:id="rId13" imgW="231140" imgH="231140" progId="Equation.3">
                    <p:embed/>
                    <p:pic>
                      <p:nvPicPr>
                        <p:cNvPr id="0" name="对象 9238"/>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36" y="1872"/>
                          <a:ext cx="18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1527" name="对象 9239"/>
            <p:cNvGraphicFramePr/>
            <p:nvPr/>
          </p:nvGraphicFramePr>
          <p:xfrm>
            <a:off x="1536" y="2208"/>
            <a:ext cx="184" cy="200"/>
          </p:xfrm>
          <a:graphic>
            <a:graphicData uri="http://schemas.openxmlformats.org/presentationml/2006/ole">
              <mc:AlternateContent xmlns:mc="http://schemas.openxmlformats.org/markup-compatibility/2006">
                <mc:Choice xmlns:v="urn:schemas-microsoft-com:vml" Requires="v">
                  <p:oleObj spid="_x0000_s21831" r:id="rId15" imgW="231140" imgH="253365" progId="Equation.3">
                    <p:embed/>
                  </p:oleObj>
                </mc:Choice>
                <mc:Fallback>
                  <p:oleObj r:id="rId15" imgW="231140" imgH="253365" progId="Equation.3">
                    <p:embed/>
                    <p:pic>
                      <p:nvPicPr>
                        <p:cNvPr id="0" name="对象 9239"/>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36" y="2208"/>
                          <a:ext cx="18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1528" name="对象 9240"/>
            <p:cNvGraphicFramePr/>
            <p:nvPr/>
          </p:nvGraphicFramePr>
          <p:xfrm>
            <a:off x="1488" y="2544"/>
            <a:ext cx="200" cy="184"/>
          </p:xfrm>
          <a:graphic>
            <a:graphicData uri="http://schemas.openxmlformats.org/presentationml/2006/ole">
              <mc:AlternateContent xmlns:mc="http://schemas.openxmlformats.org/markup-compatibility/2006">
                <mc:Choice xmlns:v="urn:schemas-microsoft-com:vml" Requires="v">
                  <p:oleObj spid="_x0000_s21832" r:id="rId17" imgW="253365" imgH="231140" progId="Equation.3">
                    <p:embed/>
                  </p:oleObj>
                </mc:Choice>
                <mc:Fallback>
                  <p:oleObj r:id="rId17" imgW="253365" imgH="231140" progId="Equation.3">
                    <p:embed/>
                    <p:pic>
                      <p:nvPicPr>
                        <p:cNvPr id="0" name="对象 9240"/>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88" y="2544"/>
                          <a:ext cx="20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sp>
        <p:nvSpPr>
          <p:cNvPr id="9242" name="任意多边形 9241"/>
          <p:cNvSpPr>
            <a:spLocks noChangeArrowheads="1"/>
          </p:cNvSpPr>
          <p:nvPr/>
        </p:nvSpPr>
        <p:spPr bwMode="auto">
          <a:xfrm>
            <a:off x="4495800" y="2514600"/>
            <a:ext cx="685800" cy="228600"/>
          </a:xfrm>
          <a:custGeom>
            <a:avLst/>
            <a:gdLst>
              <a:gd name="T0" fmla="*/ 0 w 432"/>
              <a:gd name="T1" fmla="*/ 0 h 144"/>
              <a:gd name="T2" fmla="*/ 2147483646 w 432"/>
              <a:gd name="T3" fmla="*/ 2147483646 h 144"/>
              <a:gd name="T4" fmla="*/ 2147483646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9243" name="任意多边形 9242"/>
          <p:cNvSpPr>
            <a:spLocks noChangeArrowheads="1"/>
          </p:cNvSpPr>
          <p:nvPr/>
        </p:nvSpPr>
        <p:spPr bwMode="auto">
          <a:xfrm>
            <a:off x="3200400" y="3048000"/>
            <a:ext cx="685800" cy="228600"/>
          </a:xfrm>
          <a:custGeom>
            <a:avLst/>
            <a:gdLst>
              <a:gd name="T0" fmla="*/ 0 w 432"/>
              <a:gd name="T1" fmla="*/ 0 h 144"/>
              <a:gd name="T2" fmla="*/ 2147483646 w 432"/>
              <a:gd name="T3" fmla="*/ 2147483646 h 144"/>
              <a:gd name="T4" fmla="*/ 2147483646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9244" name="任意多边形 9243"/>
          <p:cNvSpPr>
            <a:spLocks noChangeArrowheads="1"/>
          </p:cNvSpPr>
          <p:nvPr/>
        </p:nvSpPr>
        <p:spPr bwMode="auto">
          <a:xfrm>
            <a:off x="5715000" y="2514600"/>
            <a:ext cx="685800" cy="228600"/>
          </a:xfrm>
          <a:custGeom>
            <a:avLst/>
            <a:gdLst>
              <a:gd name="T0" fmla="*/ 0 w 432"/>
              <a:gd name="T1" fmla="*/ 0 h 144"/>
              <a:gd name="T2" fmla="*/ 2147483646 w 432"/>
              <a:gd name="T3" fmla="*/ 2147483646 h 144"/>
              <a:gd name="T4" fmla="*/ 2147483646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9245" name="任意多边形 9244"/>
          <p:cNvSpPr>
            <a:spLocks noChangeArrowheads="1"/>
          </p:cNvSpPr>
          <p:nvPr/>
        </p:nvSpPr>
        <p:spPr bwMode="auto">
          <a:xfrm>
            <a:off x="5715000" y="3048000"/>
            <a:ext cx="685800" cy="228600"/>
          </a:xfrm>
          <a:custGeom>
            <a:avLst/>
            <a:gdLst>
              <a:gd name="T0" fmla="*/ 0 w 432"/>
              <a:gd name="T1" fmla="*/ 0 h 144"/>
              <a:gd name="T2" fmla="*/ 2147483646 w 432"/>
              <a:gd name="T3" fmla="*/ 2147483646 h 144"/>
              <a:gd name="T4" fmla="*/ 2147483646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9246" name="任意多边形 9245"/>
          <p:cNvSpPr>
            <a:spLocks noChangeArrowheads="1"/>
          </p:cNvSpPr>
          <p:nvPr/>
        </p:nvSpPr>
        <p:spPr bwMode="auto">
          <a:xfrm>
            <a:off x="6934200" y="3505200"/>
            <a:ext cx="685800" cy="228600"/>
          </a:xfrm>
          <a:custGeom>
            <a:avLst/>
            <a:gdLst>
              <a:gd name="T0" fmla="*/ 0 w 432"/>
              <a:gd name="T1" fmla="*/ 0 h 144"/>
              <a:gd name="T2" fmla="*/ 2147483646 w 432"/>
              <a:gd name="T3" fmla="*/ 2147483646 h 144"/>
              <a:gd name="T4" fmla="*/ 2147483646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9247" name="任意多边形 9246"/>
          <p:cNvSpPr>
            <a:spLocks noChangeArrowheads="1"/>
          </p:cNvSpPr>
          <p:nvPr/>
        </p:nvSpPr>
        <p:spPr bwMode="auto">
          <a:xfrm>
            <a:off x="4572000" y="4114800"/>
            <a:ext cx="685800" cy="228600"/>
          </a:xfrm>
          <a:custGeom>
            <a:avLst/>
            <a:gdLst>
              <a:gd name="T0" fmla="*/ 0 w 432"/>
              <a:gd name="T1" fmla="*/ 0 h 144"/>
              <a:gd name="T2" fmla="*/ 2147483646 w 432"/>
              <a:gd name="T3" fmla="*/ 2147483646 h 144"/>
              <a:gd name="T4" fmla="*/ 2147483646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9248" name="任意多边形 9247"/>
          <p:cNvSpPr>
            <a:spLocks noChangeArrowheads="1"/>
          </p:cNvSpPr>
          <p:nvPr/>
        </p:nvSpPr>
        <p:spPr bwMode="auto">
          <a:xfrm>
            <a:off x="3200400" y="3581400"/>
            <a:ext cx="685800" cy="228600"/>
          </a:xfrm>
          <a:custGeom>
            <a:avLst/>
            <a:gdLst>
              <a:gd name="T0" fmla="*/ 0 w 432"/>
              <a:gd name="T1" fmla="*/ 0 h 144"/>
              <a:gd name="T2" fmla="*/ 2147483646 w 432"/>
              <a:gd name="T3" fmla="*/ 2147483646 h 144"/>
              <a:gd name="T4" fmla="*/ 2147483646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5" name="组合 9248"/>
          <p:cNvGrpSpPr/>
          <p:nvPr/>
        </p:nvGrpSpPr>
        <p:grpSpPr bwMode="auto">
          <a:xfrm>
            <a:off x="1049338" y="4560882"/>
            <a:ext cx="2768601" cy="400050"/>
            <a:chOff x="709" y="3031"/>
            <a:chExt cx="1744" cy="252"/>
          </a:xfrm>
        </p:grpSpPr>
        <p:sp>
          <p:nvSpPr>
            <p:cNvPr id="21523" name="矩形 9249"/>
            <p:cNvSpPr>
              <a:spLocks noChangeArrowheads="1"/>
            </p:cNvSpPr>
            <p:nvPr/>
          </p:nvSpPr>
          <p:spPr bwMode="auto">
            <a:xfrm>
              <a:off x="709" y="3031"/>
              <a:ext cx="174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2000" dirty="0">
                  <a:latin typeface="楷体" panose="02010609060101010101" pitchFamily="49" charset="-122"/>
                  <a:ea typeface="楷体" panose="02010609060101010101" pitchFamily="49" charset="-122"/>
                </a:rPr>
                <a:t>其中    </a:t>
              </a:r>
              <a:r>
                <a:rPr lang="zh-CN" altLang="en-US" sz="2000" dirty="0" smtClean="0">
                  <a:latin typeface="楷体" panose="02010609060101010101" pitchFamily="49" charset="-122"/>
                  <a:ea typeface="楷体" panose="02010609060101010101" pitchFamily="49" charset="-122"/>
                </a:rPr>
                <a:t>表示</a:t>
              </a:r>
              <a:r>
                <a:rPr lang="zh-CN" altLang="en-US" sz="2000" dirty="0">
                  <a:latin typeface="楷体" panose="02010609060101010101" pitchFamily="49" charset="-122"/>
                  <a:ea typeface="楷体" panose="02010609060101010101" pitchFamily="49" charset="-122"/>
                </a:rPr>
                <a:t>有</a:t>
              </a:r>
              <a:r>
                <a:rPr lang="zh-CN" altLang="en-US" sz="2000" dirty="0" smtClean="0">
                  <a:latin typeface="楷体" panose="02010609060101010101" pitchFamily="49" charset="-122"/>
                  <a:ea typeface="楷体" panose="02010609060101010101" pitchFamily="49" charset="-122"/>
                </a:rPr>
                <a:t>航班。</a:t>
              </a:r>
              <a:endParaRPr lang="en-US" altLang="zh-CN" sz="2000" dirty="0">
                <a:latin typeface="楷体" panose="02010609060101010101" pitchFamily="49" charset="-122"/>
                <a:ea typeface="楷体" panose="02010609060101010101" pitchFamily="49" charset="-122"/>
              </a:endParaRPr>
            </a:p>
          </p:txBody>
        </p:sp>
        <p:sp>
          <p:nvSpPr>
            <p:cNvPr id="21524" name="任意多边形 9250"/>
            <p:cNvSpPr>
              <a:spLocks noChangeArrowheads="1"/>
            </p:cNvSpPr>
            <p:nvPr/>
          </p:nvSpPr>
          <p:spPr bwMode="auto">
            <a:xfrm>
              <a:off x="1052" y="3085"/>
              <a:ext cx="432" cy="144"/>
            </a:xfrm>
            <a:custGeom>
              <a:avLst/>
              <a:gdLst>
                <a:gd name="T0" fmla="*/ 0 w 432"/>
                <a:gd name="T1" fmla="*/ 0 h 144"/>
                <a:gd name="T2" fmla="*/ 144 w 432"/>
                <a:gd name="T3" fmla="*/ 144 h 144"/>
                <a:gd name="T4" fmla="*/ 432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6" name="组合 9251"/>
          <p:cNvGrpSpPr/>
          <p:nvPr/>
        </p:nvGrpSpPr>
        <p:grpSpPr bwMode="auto">
          <a:xfrm>
            <a:off x="565061" y="5376862"/>
            <a:ext cx="8194164" cy="400050"/>
            <a:chOff x="128" y="3387"/>
            <a:chExt cx="4902" cy="252"/>
          </a:xfrm>
        </p:grpSpPr>
        <p:sp>
          <p:nvSpPr>
            <p:cNvPr id="21521" name="文本框 9252"/>
            <p:cNvSpPr txBox="1">
              <a:spLocks noChangeArrowheads="1"/>
            </p:cNvSpPr>
            <p:nvPr/>
          </p:nvSpPr>
          <p:spPr bwMode="auto">
            <a:xfrm>
              <a:off x="128" y="3387"/>
              <a:ext cx="49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2000" dirty="0">
                  <a:latin typeface="楷体" panose="02010609060101010101" pitchFamily="49" charset="-122"/>
                  <a:ea typeface="楷体" panose="02010609060101010101" pitchFamily="49" charset="-122"/>
                </a:rPr>
                <a:t>为了便于计算</a:t>
              </a: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把表中的      </a:t>
              </a:r>
              <a:r>
                <a:rPr lang="zh-CN" altLang="en-US" sz="2000" dirty="0" smtClean="0">
                  <a:latin typeface="楷体" panose="02010609060101010101" pitchFamily="49" charset="-122"/>
                  <a:ea typeface="楷体" panose="02010609060101010101" pitchFamily="49" charset="-122"/>
                </a:rPr>
                <a:t>改</a:t>
              </a:r>
              <a:r>
                <a:rPr lang="zh-CN" altLang="en-US" sz="2000" dirty="0">
                  <a:latin typeface="楷体" panose="02010609060101010101" pitchFamily="49" charset="-122"/>
                  <a:ea typeface="楷体" panose="02010609060101010101" pitchFamily="49" charset="-122"/>
                </a:rPr>
                <a:t>成</a:t>
              </a:r>
              <a:r>
                <a:rPr lang="en-US" altLang="zh-CN" sz="2000" dirty="0">
                  <a:latin typeface="楷体" panose="02010609060101010101" pitchFamily="49" charset="-122"/>
                  <a:ea typeface="楷体" panose="02010609060101010101" pitchFamily="49" charset="-122"/>
                </a:rPr>
                <a:t>1,</a:t>
              </a:r>
              <a:r>
                <a:rPr lang="zh-CN" altLang="en-US" sz="2000" dirty="0">
                  <a:latin typeface="楷体" panose="02010609060101010101" pitchFamily="49" charset="-122"/>
                  <a:ea typeface="楷体" panose="02010609060101010101" pitchFamily="49" charset="-122"/>
                </a:rPr>
                <a:t>空白地方填</a:t>
              </a:r>
              <a:r>
                <a:rPr lang="zh-CN" altLang="en-US" sz="2000" dirty="0" smtClean="0">
                  <a:latin typeface="楷体" panose="02010609060101010101" pitchFamily="49" charset="-122"/>
                  <a:ea typeface="楷体" panose="02010609060101010101" pitchFamily="49" charset="-122"/>
                </a:rPr>
                <a:t>上</a:t>
              </a:r>
              <a:r>
                <a:rPr lang="en-US" altLang="zh-CN" sz="2000" dirty="0" smtClean="0">
                  <a:latin typeface="楷体" panose="02010609060101010101" pitchFamily="49" charset="-122"/>
                  <a:ea typeface="楷体" panose="02010609060101010101" pitchFamily="49" charset="-122"/>
                </a:rPr>
                <a:t>0</a:t>
              </a: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就得到一个数表</a:t>
              </a:r>
              <a:r>
                <a:rPr lang="en-US" altLang="zh-CN" sz="2000" dirty="0">
                  <a:latin typeface="楷体" panose="02010609060101010101" pitchFamily="49" charset="-122"/>
                  <a:ea typeface="楷体" panose="02010609060101010101" pitchFamily="49" charset="-122"/>
                </a:rPr>
                <a:t>:</a:t>
              </a:r>
            </a:p>
          </p:txBody>
        </p:sp>
        <p:sp>
          <p:nvSpPr>
            <p:cNvPr id="21522" name="任意多边形 9253"/>
            <p:cNvSpPr>
              <a:spLocks noChangeArrowheads="1"/>
            </p:cNvSpPr>
            <p:nvPr/>
          </p:nvSpPr>
          <p:spPr bwMode="auto">
            <a:xfrm>
              <a:off x="1810" y="3460"/>
              <a:ext cx="432" cy="144"/>
            </a:xfrm>
            <a:custGeom>
              <a:avLst/>
              <a:gdLst>
                <a:gd name="T0" fmla="*/ 0 w 432"/>
                <a:gd name="T1" fmla="*/ 0 h 144"/>
                <a:gd name="T2" fmla="*/ 144 w 432"/>
                <a:gd name="T3" fmla="*/ 144 h 144"/>
                <a:gd name="T4" fmla="*/ 432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0"/>
                                  </p:iterate>
                                  <p:childTnLst>
                                    <p:set>
                                      <p:cBhvr>
                                        <p:cTn id="6" dur="1" fill="hold">
                                          <p:stCondLst>
                                            <p:cond delay="0"/>
                                          </p:stCondLst>
                                        </p:cTn>
                                        <p:tgtEl>
                                          <p:spTgt spid="9219"/>
                                        </p:tgtEl>
                                        <p:attrNameLst>
                                          <p:attrName>style.visibility</p:attrName>
                                        </p:attrNameLst>
                                      </p:cBhvr>
                                      <p:to>
                                        <p:strVal val="visible"/>
                                      </p:to>
                                    </p:set>
                                    <p:animEffect transition="in" filter="wipe(left)">
                                      <p:cBhvr>
                                        <p:cTn id="7" dur="75"/>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0"/>
                                  </p:iterate>
                                  <p:childTnLst>
                                    <p:set>
                                      <p:cBhvr>
                                        <p:cTn id="16" dur="1" fill="hold">
                                          <p:stCondLst>
                                            <p:cond delay="0"/>
                                          </p:stCondLst>
                                        </p:cTn>
                                        <p:tgtEl>
                                          <p:spTgt spid="9220"/>
                                        </p:tgtEl>
                                        <p:attrNameLst>
                                          <p:attrName>style.visibility</p:attrName>
                                        </p:attrNameLst>
                                      </p:cBhvr>
                                      <p:to>
                                        <p:strVal val="visible"/>
                                      </p:to>
                                    </p:set>
                                    <p:animEffect transition="in" filter="wipe(left)">
                                      <p:cBhvr>
                                        <p:cTn id="17" dur="75"/>
                                        <p:tgtEl>
                                          <p:spTgt spid="92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242"/>
                                        </p:tgtEl>
                                        <p:attrNameLst>
                                          <p:attrName>style.visibility</p:attrName>
                                        </p:attrNameLst>
                                      </p:cBhvr>
                                      <p:to>
                                        <p:strVal val="visible"/>
                                      </p:to>
                                    </p:set>
                                    <p:animEffect transition="in" filter="wipe(left)">
                                      <p:cBhvr>
                                        <p:cTn id="32" dur="500"/>
                                        <p:tgtEl>
                                          <p:spTgt spid="92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243"/>
                                        </p:tgtEl>
                                        <p:attrNameLst>
                                          <p:attrName>style.visibility</p:attrName>
                                        </p:attrNameLst>
                                      </p:cBhvr>
                                      <p:to>
                                        <p:strVal val="visible"/>
                                      </p:to>
                                    </p:set>
                                    <p:animEffect transition="in" filter="wipe(left)">
                                      <p:cBhvr>
                                        <p:cTn id="37" dur="500"/>
                                        <p:tgtEl>
                                          <p:spTgt spid="924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244"/>
                                        </p:tgtEl>
                                        <p:attrNameLst>
                                          <p:attrName>style.visibility</p:attrName>
                                        </p:attrNameLst>
                                      </p:cBhvr>
                                      <p:to>
                                        <p:strVal val="visible"/>
                                      </p:to>
                                    </p:set>
                                    <p:animEffect transition="in" filter="wipe(left)">
                                      <p:cBhvr>
                                        <p:cTn id="42" dur="500"/>
                                        <p:tgtEl>
                                          <p:spTgt spid="92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245"/>
                                        </p:tgtEl>
                                        <p:attrNameLst>
                                          <p:attrName>style.visibility</p:attrName>
                                        </p:attrNameLst>
                                      </p:cBhvr>
                                      <p:to>
                                        <p:strVal val="visible"/>
                                      </p:to>
                                    </p:set>
                                    <p:animEffect transition="in" filter="wipe(left)">
                                      <p:cBhvr>
                                        <p:cTn id="47" dur="500"/>
                                        <p:tgtEl>
                                          <p:spTgt spid="92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246"/>
                                        </p:tgtEl>
                                        <p:attrNameLst>
                                          <p:attrName>style.visibility</p:attrName>
                                        </p:attrNameLst>
                                      </p:cBhvr>
                                      <p:to>
                                        <p:strVal val="visible"/>
                                      </p:to>
                                    </p:set>
                                    <p:animEffect transition="in" filter="wipe(left)">
                                      <p:cBhvr>
                                        <p:cTn id="52" dur="500"/>
                                        <p:tgtEl>
                                          <p:spTgt spid="92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9247"/>
                                        </p:tgtEl>
                                        <p:attrNameLst>
                                          <p:attrName>style.visibility</p:attrName>
                                        </p:attrNameLst>
                                      </p:cBhvr>
                                      <p:to>
                                        <p:strVal val="visible"/>
                                      </p:to>
                                    </p:set>
                                    <p:animEffect transition="in" filter="wipe(left)">
                                      <p:cBhvr>
                                        <p:cTn id="57" dur="500"/>
                                        <p:tgtEl>
                                          <p:spTgt spid="92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9248"/>
                                        </p:tgtEl>
                                        <p:attrNameLst>
                                          <p:attrName>style.visibility</p:attrName>
                                        </p:attrNameLst>
                                      </p:cBhvr>
                                      <p:to>
                                        <p:strVal val="visible"/>
                                      </p:to>
                                    </p:set>
                                    <p:animEffect transition="in" filter="wipe(left)">
                                      <p:cBhvr>
                                        <p:cTn id="62" dur="500"/>
                                        <p:tgtEl>
                                          <p:spTgt spid="92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wipe(left)">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ldLvl="0" animBg="1"/>
      <p:bldP spid="9220" grpId="0" bldLvl="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8" name="对象 12289"/>
          <p:cNvGraphicFramePr/>
          <p:nvPr>
            <p:extLst>
              <p:ext uri="{D42A27DB-BD31-4B8C-83A1-F6EECF244321}">
                <p14:modId xmlns:p14="http://schemas.microsoft.com/office/powerpoint/2010/main" val="652519499"/>
              </p:ext>
            </p:extLst>
          </p:nvPr>
        </p:nvGraphicFramePr>
        <p:xfrm>
          <a:off x="1657350" y="759278"/>
          <a:ext cx="5958795" cy="1729921"/>
        </p:xfrm>
        <a:graphic>
          <a:graphicData uri="http://schemas.openxmlformats.org/presentationml/2006/ole">
            <mc:AlternateContent xmlns:mc="http://schemas.openxmlformats.org/markup-compatibility/2006">
              <mc:Choice xmlns:v="urn:schemas-microsoft-com:vml" Requires="v">
                <p:oleObj spid="_x0000_s152720" r:id="rId3" imgW="2693670" imgH="798830" progId="Equation.DSMT4">
                  <p:embed/>
                </p:oleObj>
              </mc:Choice>
              <mc:Fallback>
                <p:oleObj r:id="rId3" imgW="2693670" imgH="798830" progId="Equation.DSMT4">
                  <p:embed/>
                  <p:pic>
                    <p:nvPicPr>
                      <p:cNvPr id="0" name="对象 1228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759278"/>
                        <a:ext cx="5958795" cy="1729921"/>
                      </a:xfrm>
                      <a:prstGeom prst="rect">
                        <a:avLst/>
                      </a:prstGeom>
                      <a:noFill/>
                      <a:ln>
                        <a:noFill/>
                      </a:ln>
                      <a:extLst/>
                    </p:spPr>
                  </p:pic>
                </p:oleObj>
              </mc:Fallback>
            </mc:AlternateContent>
          </a:graphicData>
        </a:graphic>
      </p:graphicFrame>
      <p:graphicFrame>
        <p:nvGraphicFramePr>
          <p:cNvPr id="12291" name="对象 12290"/>
          <p:cNvGraphicFramePr/>
          <p:nvPr>
            <p:extLst>
              <p:ext uri="{D42A27DB-BD31-4B8C-83A1-F6EECF244321}">
                <p14:modId xmlns:p14="http://schemas.microsoft.com/office/powerpoint/2010/main" val="1750088427"/>
              </p:ext>
            </p:extLst>
          </p:nvPr>
        </p:nvGraphicFramePr>
        <p:xfrm>
          <a:off x="2571750" y="2522764"/>
          <a:ext cx="3649663" cy="1638074"/>
        </p:xfrm>
        <a:graphic>
          <a:graphicData uri="http://schemas.openxmlformats.org/presentationml/2006/ole">
            <mc:AlternateContent xmlns:mc="http://schemas.openxmlformats.org/markup-compatibility/2006">
              <mc:Choice xmlns:v="urn:schemas-microsoft-com:vml" Requires="v">
                <p:oleObj spid="_x0000_s152721" r:id="rId5" imgW="1735455" imgH="798830" progId="Equation.DSMT4">
                  <p:embed/>
                </p:oleObj>
              </mc:Choice>
              <mc:Fallback>
                <p:oleObj r:id="rId5" imgW="1735455" imgH="798830" progId="Equation.DSMT4">
                  <p:embed/>
                  <p:pic>
                    <p:nvPicPr>
                      <p:cNvPr id="0" name="对象 1229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0" y="2522764"/>
                        <a:ext cx="3649663" cy="1638074"/>
                      </a:xfrm>
                      <a:prstGeom prst="rect">
                        <a:avLst/>
                      </a:prstGeom>
                      <a:noFill/>
                      <a:ln>
                        <a:noFill/>
                      </a:ln>
                      <a:extLst/>
                    </p:spPr>
                  </p:pic>
                </p:oleObj>
              </mc:Fallback>
            </mc:AlternateContent>
          </a:graphicData>
        </a:graphic>
      </p:graphicFrame>
      <p:graphicFrame>
        <p:nvGraphicFramePr>
          <p:cNvPr id="12292" name="对象 12291"/>
          <p:cNvGraphicFramePr/>
          <p:nvPr>
            <p:extLst>
              <p:ext uri="{D42A27DB-BD31-4B8C-83A1-F6EECF244321}">
                <p14:modId xmlns:p14="http://schemas.microsoft.com/office/powerpoint/2010/main" val="2483795561"/>
              </p:ext>
            </p:extLst>
          </p:nvPr>
        </p:nvGraphicFramePr>
        <p:xfrm>
          <a:off x="2408463" y="4237264"/>
          <a:ext cx="3673249" cy="1846717"/>
        </p:xfrm>
        <a:graphic>
          <a:graphicData uri="http://schemas.openxmlformats.org/presentationml/2006/ole">
            <mc:AlternateContent xmlns:mc="http://schemas.openxmlformats.org/markup-compatibility/2006">
              <mc:Choice xmlns:v="urn:schemas-microsoft-com:vml" Requires="v">
                <p:oleObj spid="_x0000_s152722" r:id="rId7" imgW="1614170" imgH="798830" progId="Equation.DSMT4">
                  <p:embed/>
                </p:oleObj>
              </mc:Choice>
              <mc:Fallback>
                <p:oleObj r:id="rId7" imgW="1614170" imgH="798830" progId="Equation.DSMT4">
                  <p:embed/>
                  <p:pic>
                    <p:nvPicPr>
                      <p:cNvPr id="0" name="对象 1229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8463" y="4237264"/>
                        <a:ext cx="3673249" cy="1846717"/>
                      </a:xfrm>
                      <a:prstGeom prst="rect">
                        <a:avLst/>
                      </a:prstGeom>
                      <a:noFill/>
                      <a:ln>
                        <a:noFill/>
                      </a:ln>
                      <a:extLst/>
                    </p:spPr>
                  </p:pic>
                </p:oleObj>
              </mc:Fallback>
            </mc:AlternateContent>
          </a:graphicData>
        </a:graphic>
      </p:graphicFrame>
      <p:graphicFrame>
        <p:nvGraphicFramePr>
          <p:cNvPr id="12293" name="对象 12292"/>
          <p:cNvGraphicFramePr/>
          <p:nvPr>
            <p:extLst>
              <p:ext uri="{D42A27DB-BD31-4B8C-83A1-F6EECF244321}">
                <p14:modId xmlns:p14="http://schemas.microsoft.com/office/powerpoint/2010/main" val="3902710994"/>
              </p:ext>
            </p:extLst>
          </p:nvPr>
        </p:nvGraphicFramePr>
        <p:xfrm>
          <a:off x="6022068" y="5012871"/>
          <a:ext cx="1570718" cy="543152"/>
        </p:xfrm>
        <a:graphic>
          <a:graphicData uri="http://schemas.openxmlformats.org/presentationml/2006/ole">
            <mc:AlternateContent xmlns:mc="http://schemas.openxmlformats.org/markup-compatibility/2006">
              <mc:Choice xmlns:v="urn:schemas-microsoft-com:vml" Requires="v">
                <p:oleObj spid="_x0000_s152723" r:id="rId9" imgW="534035" imgH="181610" progId="Equation.DSMT4">
                  <p:embed/>
                </p:oleObj>
              </mc:Choice>
              <mc:Fallback>
                <p:oleObj r:id="rId9" imgW="534035" imgH="181610" progId="Equation.DSMT4">
                  <p:embed/>
                  <p:pic>
                    <p:nvPicPr>
                      <p:cNvPr id="0" name="对象 1229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2068" y="5012871"/>
                        <a:ext cx="1570718" cy="543152"/>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dissolv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dissolve">
                                      <p:cBhvr>
                                        <p:cTn id="12" dur="500"/>
                                        <p:tgtEl>
                                          <p:spTgt spid="1229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wipe(left)">
                                      <p:cBhvr>
                                        <p:cTn id="17"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2" name="对象 13313"/>
          <p:cNvGraphicFramePr/>
          <p:nvPr>
            <p:extLst>
              <p:ext uri="{D42A27DB-BD31-4B8C-83A1-F6EECF244321}">
                <p14:modId xmlns:p14="http://schemas.microsoft.com/office/powerpoint/2010/main" val="4216699667"/>
              </p:ext>
            </p:extLst>
          </p:nvPr>
        </p:nvGraphicFramePr>
        <p:xfrm>
          <a:off x="1238250" y="1360034"/>
          <a:ext cx="6362700" cy="1743075"/>
        </p:xfrm>
        <a:graphic>
          <a:graphicData uri="http://schemas.openxmlformats.org/presentationml/2006/ole">
            <mc:AlternateContent xmlns:mc="http://schemas.openxmlformats.org/markup-compatibility/2006">
              <mc:Choice xmlns:v="urn:schemas-microsoft-com:vml" Requires="v">
                <p:oleObj spid="_x0000_s153711" r:id="rId3" imgW="2957830" imgH="798830" progId="Equation.DSMT4">
                  <p:embed/>
                </p:oleObj>
              </mc:Choice>
              <mc:Fallback>
                <p:oleObj r:id="rId3" imgW="2957830" imgH="798830" progId="Equation.DSMT4">
                  <p:embed/>
                  <p:pic>
                    <p:nvPicPr>
                      <p:cNvPr id="0" name="对象 133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1360034"/>
                        <a:ext cx="63627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3315" name="矩形 13314"/>
          <p:cNvSpPr>
            <a:spLocks noChangeArrowheads="1"/>
          </p:cNvSpPr>
          <p:nvPr/>
        </p:nvSpPr>
        <p:spPr bwMode="auto">
          <a:xfrm>
            <a:off x="762000" y="3706586"/>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dirty="0">
                <a:solidFill>
                  <a:schemeClr val="tx2"/>
                </a:solidFill>
                <a:latin typeface="Times New Roman" panose="02020603050405020304" pitchFamily="18" charset="0"/>
              </a:rPr>
              <a:t> </a:t>
            </a:r>
            <a:r>
              <a:rPr lang="zh-CN" altLang="en-US" sz="3200" dirty="0">
                <a:solidFill>
                  <a:schemeClr val="tx2"/>
                </a:solidFill>
                <a:latin typeface="Times New Roman" panose="02020603050405020304" pitchFamily="18" charset="0"/>
                <a:ea typeface="黑体" panose="02010609060101010101" pitchFamily="49" charset="-122"/>
              </a:rPr>
              <a:t>五、高斯消元法</a:t>
            </a:r>
            <a:r>
              <a:rPr lang="zh-CN" altLang="en-US" sz="3200" dirty="0">
                <a:solidFill>
                  <a:schemeClr val="tx2"/>
                </a:solidFill>
                <a:latin typeface="Times New Roman" panose="02020603050405020304" pitchFamily="18" charset="0"/>
              </a:rPr>
              <a:t> </a:t>
            </a:r>
          </a:p>
        </p:txBody>
      </p:sp>
      <p:graphicFrame>
        <p:nvGraphicFramePr>
          <p:cNvPr id="13316" name="对象 13315"/>
          <p:cNvGraphicFramePr/>
          <p:nvPr>
            <p:extLst>
              <p:ext uri="{D42A27DB-BD31-4B8C-83A1-F6EECF244321}">
                <p14:modId xmlns:p14="http://schemas.microsoft.com/office/powerpoint/2010/main" val="3727867523"/>
              </p:ext>
            </p:extLst>
          </p:nvPr>
        </p:nvGraphicFramePr>
        <p:xfrm>
          <a:off x="2268538" y="4308249"/>
          <a:ext cx="1582737" cy="566737"/>
        </p:xfrm>
        <a:graphic>
          <a:graphicData uri="http://schemas.openxmlformats.org/presentationml/2006/ole">
            <mc:AlternateContent xmlns:mc="http://schemas.openxmlformats.org/markup-compatibility/2006">
              <mc:Choice xmlns:v="urn:schemas-microsoft-com:vml" Requires="v">
                <p:oleObj spid="_x0000_s153712" r:id="rId5" imgW="413385" imgH="137795" progId="Equation.DSMT4">
                  <p:embed/>
                </p:oleObj>
              </mc:Choice>
              <mc:Fallback>
                <p:oleObj r:id="rId5" imgW="413385" imgH="137795" progId="Equation.DSMT4">
                  <p:embed/>
                  <p:pic>
                    <p:nvPicPr>
                      <p:cNvPr id="0" name="对象 1331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4308249"/>
                        <a:ext cx="158273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53605" name="对象 13316"/>
          <p:cNvGraphicFramePr/>
          <p:nvPr>
            <p:extLst>
              <p:ext uri="{D42A27DB-BD31-4B8C-83A1-F6EECF244321}">
                <p14:modId xmlns:p14="http://schemas.microsoft.com/office/powerpoint/2010/main" val="2937918984"/>
              </p:ext>
            </p:extLst>
          </p:nvPr>
        </p:nvGraphicFramePr>
        <p:xfrm>
          <a:off x="1908175" y="5027386"/>
          <a:ext cx="3600450" cy="865188"/>
        </p:xfrm>
        <a:graphic>
          <a:graphicData uri="http://schemas.openxmlformats.org/presentationml/2006/ole">
            <mc:AlternateContent xmlns:mc="http://schemas.openxmlformats.org/markup-compatibility/2006">
              <mc:Choice xmlns:v="urn:schemas-microsoft-com:vml" Requires="v">
                <p:oleObj spid="_x0000_s153713" r:id="rId7" imgW="1007745" imgH="214630" progId="Equation.DSMT4">
                  <p:embed/>
                </p:oleObj>
              </mc:Choice>
              <mc:Fallback>
                <p:oleObj r:id="rId7" imgW="1007745" imgH="214630" progId="Equation.DSMT4">
                  <p:embed/>
                  <p:pic>
                    <p:nvPicPr>
                      <p:cNvPr id="0" name="对象 1331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8175" y="5027386"/>
                        <a:ext cx="36004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53606" name="文本框 13317"/>
          <p:cNvSpPr txBox="1">
            <a:spLocks noChangeArrowheads="1"/>
          </p:cNvSpPr>
          <p:nvPr/>
        </p:nvSpPr>
        <p:spPr bwMode="auto">
          <a:xfrm>
            <a:off x="5148263" y="5171849"/>
            <a:ext cx="28813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a:latin typeface="Times New Roman" panose="02020603050405020304" pitchFamily="18" charset="0"/>
              </a:rPr>
              <a:t>行阶梯形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0"/>
                                  </p:iterate>
                                  <p:childTnLst>
                                    <p:set>
                                      <p:cBhvr>
                                        <p:cTn id="6" dur="1" fill="hold">
                                          <p:stCondLst>
                                            <p:cond delay="0"/>
                                          </p:stCondLst>
                                        </p:cTn>
                                        <p:tgtEl>
                                          <p:spTgt spid="13315"/>
                                        </p:tgtEl>
                                        <p:attrNameLst>
                                          <p:attrName>style.visibility</p:attrName>
                                        </p:attrNameLst>
                                      </p:cBhvr>
                                      <p:to>
                                        <p:strVal val="visible"/>
                                      </p:to>
                                    </p:set>
                                    <p:animEffect transition="in" filter="wipe(left)">
                                      <p:cBhvr>
                                        <p:cTn id="7" dur="75"/>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wipe(left)">
                                      <p:cBhvr>
                                        <p:cTn id="12"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对象 14337"/>
          <p:cNvGraphicFramePr/>
          <p:nvPr>
            <p:extLst>
              <p:ext uri="{D42A27DB-BD31-4B8C-83A1-F6EECF244321}">
                <p14:modId xmlns:p14="http://schemas.microsoft.com/office/powerpoint/2010/main" val="4043368165"/>
              </p:ext>
            </p:extLst>
          </p:nvPr>
        </p:nvGraphicFramePr>
        <p:xfrm>
          <a:off x="3477986" y="908050"/>
          <a:ext cx="3902302" cy="3309938"/>
        </p:xfrm>
        <a:graphic>
          <a:graphicData uri="http://schemas.openxmlformats.org/presentationml/2006/ole">
            <mc:AlternateContent xmlns:mc="http://schemas.openxmlformats.org/markup-compatibility/2006">
              <mc:Choice xmlns:v="urn:schemas-microsoft-com:vml" Requires="v">
                <p:oleObj spid="_x0000_s154804" r:id="rId3" imgW="2120900" imgH="1371600" progId="Equation.DSMT4">
                  <p:embed/>
                </p:oleObj>
              </mc:Choice>
              <mc:Fallback>
                <p:oleObj r:id="rId3" imgW="2120900" imgH="1371600" progId="Equation.DSMT4">
                  <p:embed/>
                  <p:pic>
                    <p:nvPicPr>
                      <p:cNvPr id="0" name="对象 1433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7986" y="908050"/>
                        <a:ext cx="3902302" cy="3309938"/>
                      </a:xfrm>
                      <a:prstGeom prst="rect">
                        <a:avLst/>
                      </a:prstGeom>
                      <a:noFill/>
                      <a:ln>
                        <a:noFill/>
                      </a:ln>
                      <a:extLst/>
                    </p:spPr>
                  </p:pic>
                </p:oleObj>
              </mc:Fallback>
            </mc:AlternateContent>
          </a:graphicData>
        </a:graphic>
      </p:graphicFrame>
      <p:sp>
        <p:nvSpPr>
          <p:cNvPr id="154627" name="直接连接符 14338"/>
          <p:cNvSpPr>
            <a:spLocks noChangeShapeType="1"/>
          </p:cNvSpPr>
          <p:nvPr/>
        </p:nvSpPr>
        <p:spPr bwMode="auto">
          <a:xfrm>
            <a:off x="6288088" y="3333750"/>
            <a:ext cx="908050" cy="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14340" name="对象 14339"/>
          <p:cNvGraphicFramePr/>
          <p:nvPr/>
        </p:nvGraphicFramePr>
        <p:xfrm>
          <a:off x="1568450" y="4216400"/>
          <a:ext cx="2643188" cy="517525"/>
        </p:xfrm>
        <a:graphic>
          <a:graphicData uri="http://schemas.openxmlformats.org/presentationml/2006/ole">
            <mc:AlternateContent xmlns:mc="http://schemas.openxmlformats.org/markup-compatibility/2006">
              <mc:Choice xmlns:v="urn:schemas-microsoft-com:vml" Requires="v">
                <p:oleObj spid="_x0000_s154805" r:id="rId5" imgW="996950" imgH="181610" progId="Equation.DSMT4">
                  <p:embed/>
                </p:oleObj>
              </mc:Choice>
              <mc:Fallback>
                <p:oleObj r:id="rId5" imgW="996950" imgH="181610" progId="Equation.DSMT4">
                  <p:embed/>
                  <p:pic>
                    <p:nvPicPr>
                      <p:cNvPr id="0" name="对象 1433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450" y="4216400"/>
                        <a:ext cx="26431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4341" name="对象 14340"/>
          <p:cNvGraphicFramePr/>
          <p:nvPr/>
        </p:nvGraphicFramePr>
        <p:xfrm>
          <a:off x="1587500" y="4673600"/>
          <a:ext cx="2697163" cy="501650"/>
        </p:xfrm>
        <a:graphic>
          <a:graphicData uri="http://schemas.openxmlformats.org/presentationml/2006/ole">
            <mc:AlternateContent xmlns:mc="http://schemas.openxmlformats.org/markup-compatibility/2006">
              <mc:Choice xmlns:v="urn:schemas-microsoft-com:vml" Requires="v">
                <p:oleObj spid="_x0000_s154806" r:id="rId7" imgW="1052195" imgH="181610" progId="Equation.DSMT4">
                  <p:embed/>
                </p:oleObj>
              </mc:Choice>
              <mc:Fallback>
                <p:oleObj r:id="rId7" imgW="1052195" imgH="181610" progId="Equation.DSMT4">
                  <p:embed/>
                  <p:pic>
                    <p:nvPicPr>
                      <p:cNvPr id="0" name="对象 1434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500" y="4673600"/>
                        <a:ext cx="26971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4342" name="对象 14341"/>
          <p:cNvGraphicFramePr/>
          <p:nvPr/>
        </p:nvGraphicFramePr>
        <p:xfrm>
          <a:off x="1547813" y="5157788"/>
          <a:ext cx="6207125" cy="501650"/>
        </p:xfrm>
        <a:graphic>
          <a:graphicData uri="http://schemas.openxmlformats.org/presentationml/2006/ole">
            <mc:AlternateContent xmlns:mc="http://schemas.openxmlformats.org/markup-compatibility/2006">
              <mc:Choice xmlns:v="urn:schemas-microsoft-com:vml" Requires="v">
                <p:oleObj spid="_x0000_s154807" r:id="rId9" imgW="2715895" imgH="203835" progId="Equation.DSMT4">
                  <p:embed/>
                </p:oleObj>
              </mc:Choice>
              <mc:Fallback>
                <p:oleObj r:id="rId9" imgW="2715895" imgH="203835" progId="Equation.DSMT4">
                  <p:embed/>
                  <p:pic>
                    <p:nvPicPr>
                      <p:cNvPr id="0" name="对象 1434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7813" y="5157788"/>
                        <a:ext cx="62071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4343" name="对象 14342"/>
          <p:cNvGraphicFramePr/>
          <p:nvPr>
            <p:extLst>
              <p:ext uri="{D42A27DB-BD31-4B8C-83A1-F6EECF244321}">
                <p14:modId xmlns:p14="http://schemas.microsoft.com/office/powerpoint/2010/main" val="3250470411"/>
              </p:ext>
            </p:extLst>
          </p:nvPr>
        </p:nvGraphicFramePr>
        <p:xfrm>
          <a:off x="1509032" y="5609545"/>
          <a:ext cx="3346450" cy="500062"/>
        </p:xfrm>
        <a:graphic>
          <a:graphicData uri="http://schemas.openxmlformats.org/presentationml/2006/ole">
            <mc:AlternateContent xmlns:mc="http://schemas.openxmlformats.org/markup-compatibility/2006">
              <mc:Choice xmlns:v="urn:schemas-microsoft-com:vml" Requires="v">
                <p:oleObj spid="_x0000_s154808" r:id="rId11" imgW="1459865" imgH="203835" progId="Equation.DSMT4">
                  <p:embed/>
                </p:oleObj>
              </mc:Choice>
              <mc:Fallback>
                <p:oleObj r:id="rId11" imgW="1459865" imgH="203835" progId="Equation.DSMT4">
                  <p:embed/>
                  <p:pic>
                    <p:nvPicPr>
                      <p:cNvPr id="0" name="对象 1434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9032" y="5609545"/>
                        <a:ext cx="33464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up)">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wipe(up)">
                                      <p:cBhvr>
                                        <p:cTn id="12" dur="5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341"/>
                                        </p:tgtEl>
                                        <p:attrNameLst>
                                          <p:attrName>style.visibility</p:attrName>
                                        </p:attrNameLst>
                                      </p:cBhvr>
                                      <p:to>
                                        <p:strVal val="visible"/>
                                      </p:to>
                                    </p:set>
                                    <p:animEffect transition="in" filter="wipe(left)">
                                      <p:cBhvr>
                                        <p:cTn id="17" dur="500"/>
                                        <p:tgtEl>
                                          <p:spTgt spid="143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wipe(left)">
                                      <p:cBhvr>
                                        <p:cTn id="22" dur="500"/>
                                        <p:tgtEl>
                                          <p:spTgt spid="143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343"/>
                                        </p:tgtEl>
                                        <p:attrNameLst>
                                          <p:attrName>style.visibility</p:attrName>
                                        </p:attrNameLst>
                                      </p:cBhvr>
                                      <p:to>
                                        <p:strVal val="visible"/>
                                      </p:to>
                                    </p:set>
                                    <p:animEffect transition="in" filter="wipe(left)">
                                      <p:cBhvr>
                                        <p:cTn id="27" dur="5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矩形 15361"/>
          <p:cNvSpPr>
            <a:spLocks noChangeArrowheads="1"/>
          </p:cNvSpPr>
          <p:nvPr/>
        </p:nvSpPr>
        <p:spPr bwMode="auto">
          <a:xfrm>
            <a:off x="914400" y="609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solidFill>
                  <a:schemeClr val="tx2"/>
                </a:solidFill>
                <a:latin typeface="黑体" panose="02010609060101010101" pitchFamily="49" charset="-122"/>
                <a:ea typeface="黑体" panose="02010609060101010101" pitchFamily="49" charset="-122"/>
              </a:rPr>
              <a:t>例</a:t>
            </a:r>
            <a:r>
              <a:rPr lang="en-US" altLang="zh-CN" dirty="0">
                <a:solidFill>
                  <a:schemeClr val="tx2"/>
                </a:solidFill>
                <a:latin typeface="黑体" panose="02010609060101010101" pitchFamily="49" charset="-122"/>
                <a:ea typeface="黑体" panose="02010609060101010101" pitchFamily="49" charset="-122"/>
              </a:rPr>
              <a:t>1</a:t>
            </a:r>
            <a:r>
              <a:rPr lang="en-US" altLang="zh-CN" dirty="0">
                <a:latin typeface="宋体" panose="02010600030101010101" pitchFamily="2" charset="-122"/>
              </a:rPr>
              <a:t> </a:t>
            </a:r>
          </a:p>
        </p:txBody>
      </p:sp>
      <p:graphicFrame>
        <p:nvGraphicFramePr>
          <p:cNvPr id="155651" name="对象 15362"/>
          <p:cNvGraphicFramePr/>
          <p:nvPr>
            <p:extLst>
              <p:ext uri="{D42A27DB-BD31-4B8C-83A1-F6EECF244321}">
                <p14:modId xmlns:p14="http://schemas.microsoft.com/office/powerpoint/2010/main" val="677316181"/>
              </p:ext>
            </p:extLst>
          </p:nvPr>
        </p:nvGraphicFramePr>
        <p:xfrm>
          <a:off x="2121581" y="609600"/>
          <a:ext cx="4032250" cy="1377950"/>
        </p:xfrm>
        <a:graphic>
          <a:graphicData uri="http://schemas.openxmlformats.org/presentationml/2006/ole">
            <mc:AlternateContent xmlns:mc="http://schemas.openxmlformats.org/markup-compatibility/2006">
              <mc:Choice xmlns:v="urn:schemas-microsoft-com:vml" Requires="v">
                <p:oleObj spid="_x0000_s155864" r:id="rId3" imgW="1724025" imgH="578485" progId="Equation.DSMT4">
                  <p:embed/>
                </p:oleObj>
              </mc:Choice>
              <mc:Fallback>
                <p:oleObj r:id="rId3" imgW="1724025" imgH="578485" progId="Equation.DSMT4">
                  <p:embed/>
                  <p:pic>
                    <p:nvPicPr>
                      <p:cNvPr id="0" name="对象 1536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1581" y="609600"/>
                        <a:ext cx="403225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55652" name="对象 15363"/>
          <p:cNvGraphicFramePr/>
          <p:nvPr>
            <p:extLst>
              <p:ext uri="{D42A27DB-BD31-4B8C-83A1-F6EECF244321}">
                <p14:modId xmlns:p14="http://schemas.microsoft.com/office/powerpoint/2010/main" val="3982891374"/>
              </p:ext>
            </p:extLst>
          </p:nvPr>
        </p:nvGraphicFramePr>
        <p:xfrm>
          <a:off x="1692275" y="1899557"/>
          <a:ext cx="1323975" cy="523875"/>
        </p:xfrm>
        <a:graphic>
          <a:graphicData uri="http://schemas.openxmlformats.org/presentationml/2006/ole">
            <mc:AlternateContent xmlns:mc="http://schemas.openxmlformats.org/markup-compatibility/2006">
              <mc:Choice xmlns:v="urn:schemas-microsoft-com:vml" Requires="v">
                <p:oleObj spid="_x0000_s155865" r:id="rId5" imgW="457200" imgH="170815" progId="Equation.DSMT4">
                  <p:embed/>
                </p:oleObj>
              </mc:Choice>
              <mc:Fallback>
                <p:oleObj r:id="rId5" imgW="457200" imgH="170815" progId="Equation.DSMT4">
                  <p:embed/>
                  <p:pic>
                    <p:nvPicPr>
                      <p:cNvPr id="0" name="对象 1536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1899557"/>
                        <a:ext cx="1323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5365" name="对象 15364"/>
          <p:cNvGraphicFramePr/>
          <p:nvPr>
            <p:extLst>
              <p:ext uri="{D42A27DB-BD31-4B8C-83A1-F6EECF244321}">
                <p14:modId xmlns:p14="http://schemas.microsoft.com/office/powerpoint/2010/main" val="2470276249"/>
              </p:ext>
            </p:extLst>
          </p:nvPr>
        </p:nvGraphicFramePr>
        <p:xfrm>
          <a:off x="2356304" y="2433638"/>
          <a:ext cx="3457575" cy="552450"/>
        </p:xfrm>
        <a:graphic>
          <a:graphicData uri="http://schemas.openxmlformats.org/presentationml/2006/ole">
            <mc:AlternateContent xmlns:mc="http://schemas.openxmlformats.org/markup-compatibility/2006">
              <mc:Choice xmlns:v="urn:schemas-microsoft-com:vml" Requires="v">
                <p:oleObj spid="_x0000_s155866" r:id="rId7" imgW="1481455" imgH="226060" progId="Equation.DSMT4">
                  <p:embed/>
                </p:oleObj>
              </mc:Choice>
              <mc:Fallback>
                <p:oleObj r:id="rId7" imgW="1481455" imgH="226060" progId="Equation.DSMT4">
                  <p:embed/>
                  <p:pic>
                    <p:nvPicPr>
                      <p:cNvPr id="0" name="对象 1536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6304" y="2433638"/>
                        <a:ext cx="34575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5366" name="对象 15365"/>
          <p:cNvGraphicFramePr/>
          <p:nvPr>
            <p:extLst>
              <p:ext uri="{D42A27DB-BD31-4B8C-83A1-F6EECF244321}">
                <p14:modId xmlns:p14="http://schemas.microsoft.com/office/powerpoint/2010/main" val="2954877193"/>
              </p:ext>
            </p:extLst>
          </p:nvPr>
        </p:nvGraphicFramePr>
        <p:xfrm>
          <a:off x="2771775" y="3030311"/>
          <a:ext cx="4608513" cy="549275"/>
        </p:xfrm>
        <a:graphic>
          <a:graphicData uri="http://schemas.openxmlformats.org/presentationml/2006/ole">
            <mc:AlternateContent xmlns:mc="http://schemas.openxmlformats.org/markup-compatibility/2006">
              <mc:Choice xmlns:v="urn:schemas-microsoft-com:vml" Requires="v">
                <p:oleObj spid="_x0000_s155867" r:id="rId9" imgW="1647190" imgH="181610" progId="Equation.DSMT4">
                  <p:embed/>
                </p:oleObj>
              </mc:Choice>
              <mc:Fallback>
                <p:oleObj r:id="rId9" imgW="1647190" imgH="181610" progId="Equation.DSMT4">
                  <p:embed/>
                  <p:pic>
                    <p:nvPicPr>
                      <p:cNvPr id="0" name="对象 1536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1775" y="3030311"/>
                        <a:ext cx="46085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5367" name="对象 15366"/>
          <p:cNvGraphicFramePr/>
          <p:nvPr>
            <p:extLst>
              <p:ext uri="{D42A27DB-BD31-4B8C-83A1-F6EECF244321}">
                <p14:modId xmlns:p14="http://schemas.microsoft.com/office/powerpoint/2010/main" val="2768274445"/>
              </p:ext>
            </p:extLst>
          </p:nvPr>
        </p:nvGraphicFramePr>
        <p:xfrm>
          <a:off x="2818720" y="3687763"/>
          <a:ext cx="3208337" cy="555625"/>
        </p:xfrm>
        <a:graphic>
          <a:graphicData uri="http://schemas.openxmlformats.org/presentationml/2006/ole">
            <mc:AlternateContent xmlns:mc="http://schemas.openxmlformats.org/markup-compatibility/2006">
              <mc:Choice xmlns:v="urn:schemas-microsoft-com:vml" Requires="v">
                <p:oleObj spid="_x0000_s155868" r:id="rId11" imgW="1382395" imgH="226060" progId="Equation.DSMT4">
                  <p:embed/>
                </p:oleObj>
              </mc:Choice>
              <mc:Fallback>
                <p:oleObj r:id="rId11" imgW="1382395" imgH="226060" progId="Equation.DSMT4">
                  <p:embed/>
                  <p:pic>
                    <p:nvPicPr>
                      <p:cNvPr id="0" name="对象 1536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8720" y="3687763"/>
                        <a:ext cx="320833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5368" name="对象 15367"/>
          <p:cNvGraphicFramePr/>
          <p:nvPr>
            <p:extLst>
              <p:ext uri="{D42A27DB-BD31-4B8C-83A1-F6EECF244321}">
                <p14:modId xmlns:p14="http://schemas.microsoft.com/office/powerpoint/2010/main" val="1120064398"/>
              </p:ext>
            </p:extLst>
          </p:nvPr>
        </p:nvGraphicFramePr>
        <p:xfrm>
          <a:off x="2881994" y="4147457"/>
          <a:ext cx="3951514" cy="1877786"/>
        </p:xfrm>
        <a:graphic>
          <a:graphicData uri="http://schemas.openxmlformats.org/presentationml/2006/ole">
            <mc:AlternateContent xmlns:mc="http://schemas.openxmlformats.org/markup-compatibility/2006">
              <mc:Choice xmlns:v="urn:schemas-microsoft-com:vml" Requires="v">
                <p:oleObj spid="_x0000_s155869" r:id="rId13" imgW="1900555" imgH="1305560" progId="Equation.DSMT4">
                  <p:embed/>
                </p:oleObj>
              </mc:Choice>
              <mc:Fallback>
                <p:oleObj r:id="rId13" imgW="1900555" imgH="1305560" progId="Equation.DSMT4">
                  <p:embed/>
                  <p:pic>
                    <p:nvPicPr>
                      <p:cNvPr id="0" name="对象 1536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1994" y="4147457"/>
                        <a:ext cx="3951514" cy="1877786"/>
                      </a:xfrm>
                      <a:prstGeom prst="rect">
                        <a:avLst/>
                      </a:prstGeom>
                      <a:noFill/>
                      <a:ln>
                        <a:noFill/>
                      </a:ln>
                      <a:extLst/>
                    </p:spPr>
                  </p:pic>
                </p:oleObj>
              </mc:Fallback>
            </mc:AlternateContent>
          </a:graphicData>
        </a:graphic>
      </p:graphicFrame>
      <p:sp>
        <p:nvSpPr>
          <p:cNvPr id="155657" name="文本框 15368"/>
          <p:cNvSpPr txBox="1">
            <a:spLocks noChangeArrowheads="1"/>
          </p:cNvSpPr>
          <p:nvPr/>
        </p:nvSpPr>
        <p:spPr bwMode="auto">
          <a:xfrm>
            <a:off x="1054100" y="2423432"/>
            <a:ext cx="43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dirty="0">
                <a:solidFill>
                  <a:schemeClr val="tx2"/>
                </a:solidFill>
                <a:latin typeface="Times New Roman" panose="02020603050405020304" pitchFamily="18" charset="0"/>
                <a:ea typeface="黑体" panose="02010609060101010101" pitchFamily="49" charset="-122"/>
              </a:rPr>
              <a:t>解</a:t>
            </a:r>
            <a:endParaRPr lang="zh-CN" altLang="en-US" sz="2400" dirty="0">
              <a:latin typeface="Times New Roman" panose="02020603050405020304" pitchFamily="18" charset="0"/>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wipe(left)">
                                      <p:cBhvr>
                                        <p:cTn id="7" dur="500"/>
                                        <p:tgtEl>
                                          <p:spTgt spid="153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366"/>
                                        </p:tgtEl>
                                        <p:attrNameLst>
                                          <p:attrName>style.visibility</p:attrName>
                                        </p:attrNameLst>
                                      </p:cBhvr>
                                      <p:to>
                                        <p:strVal val="visible"/>
                                      </p:to>
                                    </p:set>
                                    <p:animEffect transition="in" filter="wipe(left)">
                                      <p:cBhvr>
                                        <p:cTn id="12" dur="500"/>
                                        <p:tgtEl>
                                          <p:spTgt spid="153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367"/>
                                        </p:tgtEl>
                                        <p:attrNameLst>
                                          <p:attrName>style.visibility</p:attrName>
                                        </p:attrNameLst>
                                      </p:cBhvr>
                                      <p:to>
                                        <p:strVal val="visible"/>
                                      </p:to>
                                    </p:set>
                                    <p:animEffect transition="in" filter="wipe(left)">
                                      <p:cBhvr>
                                        <p:cTn id="17" dur="500"/>
                                        <p:tgtEl>
                                          <p:spTgt spid="1536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368"/>
                                        </p:tgtEl>
                                        <p:attrNameLst>
                                          <p:attrName>style.visibility</p:attrName>
                                        </p:attrNameLst>
                                      </p:cBhvr>
                                      <p:to>
                                        <p:strVal val="visible"/>
                                      </p:to>
                                    </p:set>
                                    <p:animEffect transition="in" filter="wipe(left)">
                                      <p:cBhvr>
                                        <p:cTn id="22"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对象 16385"/>
          <p:cNvGraphicFramePr/>
          <p:nvPr>
            <p:extLst>
              <p:ext uri="{D42A27DB-BD31-4B8C-83A1-F6EECF244321}">
                <p14:modId xmlns:p14="http://schemas.microsoft.com/office/powerpoint/2010/main" val="3893628628"/>
              </p:ext>
            </p:extLst>
          </p:nvPr>
        </p:nvGraphicFramePr>
        <p:xfrm>
          <a:off x="1995035" y="669470"/>
          <a:ext cx="3997551" cy="671967"/>
        </p:xfrm>
        <a:graphic>
          <a:graphicData uri="http://schemas.openxmlformats.org/presentationml/2006/ole">
            <mc:AlternateContent xmlns:mc="http://schemas.openxmlformats.org/markup-compatibility/2006">
              <mc:Choice xmlns:v="urn:schemas-microsoft-com:vml" Requires="v">
                <p:oleObj spid="_x0000_s157028" r:id="rId3" imgW="1581150" imgH="325120" progId="Equation.DSMT4">
                  <p:embed/>
                </p:oleObj>
              </mc:Choice>
              <mc:Fallback>
                <p:oleObj r:id="rId3" imgW="1581150" imgH="325120" progId="Equation.DSMT4">
                  <p:embed/>
                  <p:pic>
                    <p:nvPicPr>
                      <p:cNvPr id="0" name="对象 1638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035" y="669470"/>
                        <a:ext cx="3997551" cy="671967"/>
                      </a:xfrm>
                      <a:prstGeom prst="rect">
                        <a:avLst/>
                      </a:prstGeom>
                      <a:noFill/>
                      <a:ln>
                        <a:noFill/>
                      </a:ln>
                      <a:extLst/>
                    </p:spPr>
                  </p:pic>
                </p:oleObj>
              </mc:Fallback>
            </mc:AlternateContent>
          </a:graphicData>
        </a:graphic>
      </p:graphicFrame>
      <p:sp>
        <p:nvSpPr>
          <p:cNvPr id="16387" name="矩形 16386"/>
          <p:cNvSpPr>
            <a:spLocks noChangeArrowheads="1"/>
          </p:cNvSpPr>
          <p:nvPr/>
        </p:nvSpPr>
        <p:spPr bwMode="auto">
          <a:xfrm>
            <a:off x="539750" y="1341438"/>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a:latin typeface="Times New Roman" panose="02020603050405020304" pitchFamily="18" charset="0"/>
              </a:rPr>
              <a:t> </a:t>
            </a:r>
            <a:r>
              <a:rPr lang="zh-CN" altLang="en-US">
                <a:solidFill>
                  <a:schemeClr val="tx2"/>
                </a:solidFill>
                <a:latin typeface="黑体" panose="02010609060101010101" pitchFamily="49" charset="-122"/>
                <a:ea typeface="黑体" panose="02010609060101010101" pitchFamily="49" charset="-122"/>
              </a:rPr>
              <a:t>例</a:t>
            </a:r>
            <a:r>
              <a:rPr lang="en-US" altLang="zh-CN">
                <a:solidFill>
                  <a:schemeClr val="tx2"/>
                </a:solidFill>
                <a:latin typeface="Times New Roman" panose="02020603050405020304" pitchFamily="18" charset="0"/>
                <a:ea typeface="黑体" panose="02010609060101010101" pitchFamily="49" charset="-122"/>
              </a:rPr>
              <a:t>2</a:t>
            </a:r>
            <a:r>
              <a:rPr lang="en-US" altLang="zh-CN">
                <a:latin typeface="宋体" panose="02010600030101010101" pitchFamily="2" charset="-122"/>
              </a:rPr>
              <a:t> </a:t>
            </a:r>
            <a:endParaRPr lang="en-US" altLang="zh-CN">
              <a:latin typeface="Times New Roman" panose="02020603050405020304" pitchFamily="18" charset="0"/>
            </a:endParaRPr>
          </a:p>
        </p:txBody>
      </p:sp>
      <p:graphicFrame>
        <p:nvGraphicFramePr>
          <p:cNvPr id="16388" name="对象 16387"/>
          <p:cNvGraphicFramePr/>
          <p:nvPr/>
        </p:nvGraphicFramePr>
        <p:xfrm>
          <a:off x="1547813" y="1196975"/>
          <a:ext cx="3887787" cy="927100"/>
        </p:xfrm>
        <a:graphic>
          <a:graphicData uri="http://schemas.openxmlformats.org/presentationml/2006/ole">
            <mc:AlternateContent xmlns:mc="http://schemas.openxmlformats.org/markup-compatibility/2006">
              <mc:Choice xmlns:v="urn:schemas-microsoft-com:vml" Requires="v">
                <p:oleObj spid="_x0000_s157029" r:id="rId5" imgW="1647190" imgH="380365" progId="Equation.DSMT4">
                  <p:embed/>
                </p:oleObj>
              </mc:Choice>
              <mc:Fallback>
                <p:oleObj r:id="rId5" imgW="1647190" imgH="380365" progId="Equation.DSMT4">
                  <p:embed/>
                  <p:pic>
                    <p:nvPicPr>
                      <p:cNvPr id="0" name="对象 1638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1196975"/>
                        <a:ext cx="388778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89" name="对象 16388"/>
          <p:cNvGraphicFramePr/>
          <p:nvPr/>
        </p:nvGraphicFramePr>
        <p:xfrm>
          <a:off x="1476375" y="2349500"/>
          <a:ext cx="3346450" cy="523875"/>
        </p:xfrm>
        <a:graphic>
          <a:graphicData uri="http://schemas.openxmlformats.org/presentationml/2006/ole">
            <mc:AlternateContent xmlns:mc="http://schemas.openxmlformats.org/markup-compatibility/2006">
              <mc:Choice xmlns:v="urn:schemas-microsoft-com:vml" Requires="v">
                <p:oleObj spid="_x0000_s157030" r:id="rId7" imgW="1602740" imgH="236855" progId="Equation.DSMT4">
                  <p:embed/>
                </p:oleObj>
              </mc:Choice>
              <mc:Fallback>
                <p:oleObj r:id="rId7" imgW="1602740" imgH="236855" progId="Equation.DSMT4">
                  <p:embed/>
                  <p:pic>
                    <p:nvPicPr>
                      <p:cNvPr id="0" name="对象 1638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2349500"/>
                        <a:ext cx="3346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90" name="对象 16389"/>
          <p:cNvGraphicFramePr/>
          <p:nvPr/>
        </p:nvGraphicFramePr>
        <p:xfrm>
          <a:off x="2124075" y="2781300"/>
          <a:ext cx="2447925" cy="530225"/>
        </p:xfrm>
        <a:graphic>
          <a:graphicData uri="http://schemas.openxmlformats.org/presentationml/2006/ole">
            <mc:AlternateContent xmlns:mc="http://schemas.openxmlformats.org/markup-compatibility/2006">
              <mc:Choice xmlns:v="urn:schemas-microsoft-com:vml" Requires="v">
                <p:oleObj spid="_x0000_s157031" r:id="rId9" imgW="875665" imgH="181610" progId="Equation.DSMT4">
                  <p:embed/>
                </p:oleObj>
              </mc:Choice>
              <mc:Fallback>
                <p:oleObj r:id="rId9" imgW="875665" imgH="181610" progId="Equation.DSMT4">
                  <p:embed/>
                  <p:pic>
                    <p:nvPicPr>
                      <p:cNvPr id="0" name="对象 1638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4075" y="2781300"/>
                        <a:ext cx="24479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91" name="对象 16390"/>
          <p:cNvGraphicFramePr/>
          <p:nvPr/>
        </p:nvGraphicFramePr>
        <p:xfrm>
          <a:off x="4716463" y="2276475"/>
          <a:ext cx="1871662" cy="606425"/>
        </p:xfrm>
        <a:graphic>
          <a:graphicData uri="http://schemas.openxmlformats.org/presentationml/2006/ole">
            <mc:AlternateContent xmlns:mc="http://schemas.openxmlformats.org/markup-compatibility/2006">
              <mc:Choice xmlns:v="urn:schemas-microsoft-com:vml" Requires="v">
                <p:oleObj spid="_x0000_s157032" r:id="rId11" imgW="765810" imgH="236855" progId="Equation.DSMT4">
                  <p:embed/>
                </p:oleObj>
              </mc:Choice>
              <mc:Fallback>
                <p:oleObj r:id="rId11" imgW="765810" imgH="236855" progId="Equation.DSMT4">
                  <p:embed/>
                  <p:pic>
                    <p:nvPicPr>
                      <p:cNvPr id="0" name="对象 16390"/>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6463" y="2276475"/>
                        <a:ext cx="187166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92" name="对象 16391"/>
          <p:cNvGraphicFramePr/>
          <p:nvPr/>
        </p:nvGraphicFramePr>
        <p:xfrm>
          <a:off x="1476375" y="3213100"/>
          <a:ext cx="6351588" cy="641350"/>
        </p:xfrm>
        <a:graphic>
          <a:graphicData uri="http://schemas.openxmlformats.org/presentationml/2006/ole">
            <mc:AlternateContent xmlns:mc="http://schemas.openxmlformats.org/markup-compatibility/2006">
              <mc:Choice xmlns:v="urn:schemas-microsoft-com:vml" Requires="v">
                <p:oleObj spid="_x0000_s157033" r:id="rId13" imgW="2164715" imgH="203835" progId="Equation.DSMT4">
                  <p:embed/>
                </p:oleObj>
              </mc:Choice>
              <mc:Fallback>
                <p:oleObj r:id="rId13" imgW="2164715" imgH="203835" progId="Equation.DSMT4">
                  <p:embed/>
                  <p:pic>
                    <p:nvPicPr>
                      <p:cNvPr id="0" name="对象 1639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6375" y="3213100"/>
                        <a:ext cx="63515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93" name="对象 16392"/>
          <p:cNvGraphicFramePr/>
          <p:nvPr/>
        </p:nvGraphicFramePr>
        <p:xfrm>
          <a:off x="1331913" y="3860800"/>
          <a:ext cx="1993900" cy="998538"/>
        </p:xfrm>
        <a:graphic>
          <a:graphicData uri="http://schemas.openxmlformats.org/presentationml/2006/ole">
            <mc:AlternateContent xmlns:mc="http://schemas.openxmlformats.org/markup-compatibility/2006">
              <mc:Choice xmlns:v="urn:schemas-microsoft-com:vml" Requires="v">
                <p:oleObj spid="_x0000_s157034" r:id="rId15" imgW="732790" imgH="358140" progId="Equation.DSMT4">
                  <p:embed/>
                </p:oleObj>
              </mc:Choice>
              <mc:Fallback>
                <p:oleObj r:id="rId15" imgW="732790" imgH="358140" progId="Equation.DSMT4">
                  <p:embed/>
                  <p:pic>
                    <p:nvPicPr>
                      <p:cNvPr id="0" name="对象 16392"/>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31913" y="3860800"/>
                        <a:ext cx="19939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94" name="对象 16393"/>
          <p:cNvGraphicFramePr/>
          <p:nvPr/>
        </p:nvGraphicFramePr>
        <p:xfrm>
          <a:off x="1116013" y="4437063"/>
          <a:ext cx="7867650" cy="668337"/>
        </p:xfrm>
        <a:graphic>
          <a:graphicData uri="http://schemas.openxmlformats.org/presentationml/2006/ole">
            <mc:AlternateContent xmlns:mc="http://schemas.openxmlformats.org/markup-compatibility/2006">
              <mc:Choice xmlns:v="urn:schemas-microsoft-com:vml" Requires="v">
                <p:oleObj spid="_x0000_s157035" r:id="rId17" imgW="2572385" imgH="203835" progId="Equation.DSMT4">
                  <p:embed/>
                </p:oleObj>
              </mc:Choice>
              <mc:Fallback>
                <p:oleObj r:id="rId17" imgW="2572385" imgH="203835" progId="Equation.DSMT4">
                  <p:embed/>
                  <p:pic>
                    <p:nvPicPr>
                      <p:cNvPr id="0" name="对象 1639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6013" y="4437063"/>
                        <a:ext cx="78676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95" name="对象 16394"/>
          <p:cNvGraphicFramePr/>
          <p:nvPr/>
        </p:nvGraphicFramePr>
        <p:xfrm>
          <a:off x="1403350" y="5084763"/>
          <a:ext cx="5886450" cy="554037"/>
        </p:xfrm>
        <a:graphic>
          <a:graphicData uri="http://schemas.openxmlformats.org/presentationml/2006/ole">
            <mc:AlternateContent xmlns:mc="http://schemas.openxmlformats.org/markup-compatibility/2006">
              <mc:Choice xmlns:v="urn:schemas-microsoft-com:vml" Requires="v">
                <p:oleObj spid="_x0000_s157036" r:id="rId19" imgW="2319020" imgH="203835" progId="Equation.DSMT4">
                  <p:embed/>
                </p:oleObj>
              </mc:Choice>
              <mc:Fallback>
                <p:oleObj r:id="rId19" imgW="2319020" imgH="203835" progId="Equation.DSMT4">
                  <p:embed/>
                  <p:pic>
                    <p:nvPicPr>
                      <p:cNvPr id="0" name="对象 16394"/>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03350" y="5084763"/>
                        <a:ext cx="5886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96" name="对象 16395"/>
          <p:cNvGraphicFramePr/>
          <p:nvPr>
            <p:extLst>
              <p:ext uri="{D42A27DB-BD31-4B8C-83A1-F6EECF244321}">
                <p14:modId xmlns:p14="http://schemas.microsoft.com/office/powerpoint/2010/main" val="230404267"/>
              </p:ext>
            </p:extLst>
          </p:nvPr>
        </p:nvGraphicFramePr>
        <p:xfrm>
          <a:off x="1377950" y="5505904"/>
          <a:ext cx="1612900" cy="549275"/>
        </p:xfrm>
        <a:graphic>
          <a:graphicData uri="http://schemas.openxmlformats.org/presentationml/2006/ole">
            <mc:AlternateContent xmlns:mc="http://schemas.openxmlformats.org/markup-compatibility/2006">
              <mc:Choice xmlns:v="urn:schemas-microsoft-com:vml" Requires="v">
                <p:oleObj spid="_x0000_s157037" r:id="rId21" imgW="501015" imgH="160020" progId="Equation.DSMT4">
                  <p:embed/>
                </p:oleObj>
              </mc:Choice>
              <mc:Fallback>
                <p:oleObj r:id="rId21" imgW="501015" imgH="160020" progId="Equation.DSMT4">
                  <p:embed/>
                  <p:pic>
                    <p:nvPicPr>
                      <p:cNvPr id="0" name="对象 16395"/>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77950" y="5505904"/>
                        <a:ext cx="1612900" cy="549275"/>
                      </a:xfrm>
                      <a:prstGeom prst="rect">
                        <a:avLst/>
                      </a:prstGeom>
                      <a:solidFill>
                        <a:schemeClr val="bg1">
                          <a:alpha val="50195"/>
                        </a:schemeClr>
                      </a:solidFill>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6397" name="文本框 16396"/>
          <p:cNvSpPr txBox="1">
            <a:spLocks noChangeArrowheads="1"/>
          </p:cNvSpPr>
          <p:nvPr/>
        </p:nvSpPr>
        <p:spPr bwMode="auto">
          <a:xfrm>
            <a:off x="684213" y="2492375"/>
            <a:ext cx="43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a:solidFill>
                  <a:schemeClr val="tx2"/>
                </a:solidFill>
                <a:latin typeface="Times New Roman" panose="02020603050405020304" pitchFamily="18" charset="0"/>
                <a:ea typeface="黑体" panose="02010609060101010101" pitchFamily="49" charset="-122"/>
              </a:rPr>
              <a:t>证</a:t>
            </a:r>
            <a:endParaRPr lang="zh-CN" altLang="en-US" sz="2400">
              <a:latin typeface="Times New Roman" panose="02020603050405020304" pitchFamily="18" charset="0"/>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left)">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wipe(left)">
                                      <p:cBhvr>
                                        <p:cTn id="12" dur="500"/>
                                        <p:tgtEl>
                                          <p:spTgt spid="1638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Effect transition="in" filter="wipe(left)">
                                      <p:cBhvr>
                                        <p:cTn id="17" dur="500"/>
                                        <p:tgtEl>
                                          <p:spTgt spid="163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397"/>
                                        </p:tgtEl>
                                        <p:attrNameLst>
                                          <p:attrName>style.visibility</p:attrName>
                                        </p:attrNameLst>
                                      </p:cBhvr>
                                      <p:to>
                                        <p:strVal val="visible"/>
                                      </p:to>
                                    </p:set>
                                    <p:animEffect transition="in" filter="wipe(up)">
                                      <p:cBhvr>
                                        <p:cTn id="22" dur="500"/>
                                        <p:tgtEl>
                                          <p:spTgt spid="1639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389"/>
                                        </p:tgtEl>
                                        <p:attrNameLst>
                                          <p:attrName>style.visibility</p:attrName>
                                        </p:attrNameLst>
                                      </p:cBhvr>
                                      <p:to>
                                        <p:strVal val="visible"/>
                                      </p:to>
                                    </p:set>
                                    <p:animEffect transition="in" filter="wipe(left)">
                                      <p:cBhvr>
                                        <p:cTn id="27" dur="500"/>
                                        <p:tgtEl>
                                          <p:spTgt spid="1638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390"/>
                                        </p:tgtEl>
                                        <p:attrNameLst>
                                          <p:attrName>style.visibility</p:attrName>
                                        </p:attrNameLst>
                                      </p:cBhvr>
                                      <p:to>
                                        <p:strVal val="visible"/>
                                      </p:to>
                                    </p:set>
                                    <p:animEffect transition="in" filter="wipe(left)">
                                      <p:cBhvr>
                                        <p:cTn id="32" dur="500"/>
                                        <p:tgtEl>
                                          <p:spTgt spid="1639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391"/>
                                        </p:tgtEl>
                                        <p:attrNameLst>
                                          <p:attrName>style.visibility</p:attrName>
                                        </p:attrNameLst>
                                      </p:cBhvr>
                                      <p:to>
                                        <p:strVal val="visible"/>
                                      </p:to>
                                    </p:set>
                                    <p:animEffect transition="in" filter="wipe(left)">
                                      <p:cBhvr>
                                        <p:cTn id="37" dur="500"/>
                                        <p:tgtEl>
                                          <p:spTgt spid="1639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392"/>
                                        </p:tgtEl>
                                        <p:attrNameLst>
                                          <p:attrName>style.visibility</p:attrName>
                                        </p:attrNameLst>
                                      </p:cBhvr>
                                      <p:to>
                                        <p:strVal val="visible"/>
                                      </p:to>
                                    </p:set>
                                    <p:animEffect transition="in" filter="wipe(left)">
                                      <p:cBhvr>
                                        <p:cTn id="42" dur="500"/>
                                        <p:tgtEl>
                                          <p:spTgt spid="1639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6393"/>
                                        </p:tgtEl>
                                        <p:attrNameLst>
                                          <p:attrName>style.visibility</p:attrName>
                                        </p:attrNameLst>
                                      </p:cBhvr>
                                      <p:to>
                                        <p:strVal val="visible"/>
                                      </p:to>
                                    </p:set>
                                    <p:animEffect transition="in" filter="wipe(left)">
                                      <p:cBhvr>
                                        <p:cTn id="47" dur="500"/>
                                        <p:tgtEl>
                                          <p:spTgt spid="1639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6394"/>
                                        </p:tgtEl>
                                        <p:attrNameLst>
                                          <p:attrName>style.visibility</p:attrName>
                                        </p:attrNameLst>
                                      </p:cBhvr>
                                      <p:to>
                                        <p:strVal val="visible"/>
                                      </p:to>
                                    </p:set>
                                    <p:animEffect transition="in" filter="wipe(left)">
                                      <p:cBhvr>
                                        <p:cTn id="52" dur="500"/>
                                        <p:tgtEl>
                                          <p:spTgt spid="1639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395"/>
                                        </p:tgtEl>
                                        <p:attrNameLst>
                                          <p:attrName>style.visibility</p:attrName>
                                        </p:attrNameLst>
                                      </p:cBhvr>
                                      <p:to>
                                        <p:strVal val="visible"/>
                                      </p:to>
                                    </p:set>
                                    <p:animEffect transition="in" filter="wipe(left)">
                                      <p:cBhvr>
                                        <p:cTn id="57" dur="500"/>
                                        <p:tgtEl>
                                          <p:spTgt spid="1639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6396"/>
                                        </p:tgtEl>
                                        <p:attrNameLst>
                                          <p:attrName>style.visibility</p:attrName>
                                        </p:attrNameLst>
                                      </p:cBhvr>
                                      <p:to>
                                        <p:strVal val="visible"/>
                                      </p:to>
                                    </p:set>
                                    <p:animEffect transition="in" filter="wipe(left)">
                                      <p:cBhvr>
                                        <p:cTn id="62" dur="500"/>
                                        <p:tgtEl>
                                          <p:spTgt spid="16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9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DeepRack\deepracklogin.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762" y="1447800"/>
            <a:ext cx="3911598" cy="22002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360data\重要数据\我的文档\Tencent Files\532017450\FileRecv\首页-终止.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819" y="1447800"/>
            <a:ext cx="3911598" cy="22002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p:cNvSpPr txBox="1"/>
          <p:nvPr/>
        </p:nvSpPr>
        <p:spPr>
          <a:xfrm>
            <a:off x="324830" y="681335"/>
            <a:ext cx="4512774" cy="830997"/>
          </a:xfrm>
          <a:prstGeom prst="rect">
            <a:avLst/>
          </a:prstGeom>
          <a:noFill/>
        </p:spPr>
        <p:txBody>
          <a:bodyPr wrap="none" rtlCol="0">
            <a:spAutoFit/>
          </a:bodyPr>
          <a:lstStyle/>
          <a:p>
            <a:r>
              <a:rPr lang="en-US" altLang="zh-CN" sz="2400" b="1" dirty="0" err="1">
                <a:solidFill>
                  <a:schemeClr val="tx1">
                    <a:lumMod val="75000"/>
                    <a:lumOff val="25000"/>
                  </a:schemeClr>
                </a:solidFill>
              </a:rPr>
              <a:t>AIRack</a:t>
            </a:r>
            <a:r>
              <a:rPr lang="zh-CN" altLang="zh-CN" sz="2400" b="1" dirty="0">
                <a:solidFill>
                  <a:schemeClr val="tx1">
                    <a:lumMod val="75000"/>
                    <a:lumOff val="25000"/>
                  </a:schemeClr>
                </a:solidFill>
              </a:rPr>
              <a:t>人工智能实验平台</a:t>
            </a:r>
            <a:endParaRPr lang="en-US" altLang="zh-CN" sz="2400" b="1" dirty="0">
              <a:solidFill>
                <a:schemeClr val="tx1">
                  <a:lumMod val="75000"/>
                  <a:lumOff val="25000"/>
                </a:schemeClr>
              </a:solidFill>
            </a:endParaRPr>
          </a:p>
          <a:p>
            <a:r>
              <a:rPr lang="zh-CN" altLang="zh-CN" sz="2400" dirty="0">
                <a:solidFill>
                  <a:schemeClr val="tx1">
                    <a:lumMod val="50000"/>
                    <a:lumOff val="50000"/>
                  </a:schemeClr>
                </a:solidFill>
              </a:rPr>
              <a:t>——一站式的人工智能实验平台</a:t>
            </a:r>
          </a:p>
        </p:txBody>
      </p:sp>
      <p:sp>
        <p:nvSpPr>
          <p:cNvPr id="9" name="TextBox 9"/>
          <p:cNvSpPr txBox="1"/>
          <p:nvPr/>
        </p:nvSpPr>
        <p:spPr>
          <a:xfrm>
            <a:off x="4795762" y="685034"/>
            <a:ext cx="3892412" cy="830997"/>
          </a:xfrm>
          <a:prstGeom prst="rect">
            <a:avLst/>
          </a:prstGeom>
          <a:noFill/>
        </p:spPr>
        <p:txBody>
          <a:bodyPr wrap="none" rtlCol="0">
            <a:spAutoFit/>
          </a:bodyPr>
          <a:lstStyle/>
          <a:p>
            <a:r>
              <a:rPr lang="en-US" altLang="zh-CN" sz="2400" b="1" dirty="0" err="1">
                <a:solidFill>
                  <a:schemeClr val="tx1">
                    <a:lumMod val="75000"/>
                    <a:lumOff val="25000"/>
                  </a:schemeClr>
                </a:solidFill>
              </a:rPr>
              <a:t>DeepRack</a:t>
            </a:r>
            <a:r>
              <a:rPr lang="zh-CN" altLang="zh-CN" sz="2400" b="1" dirty="0">
                <a:solidFill>
                  <a:schemeClr val="tx1">
                    <a:lumMod val="75000"/>
                    <a:lumOff val="25000"/>
                  </a:schemeClr>
                </a:solidFill>
              </a:rPr>
              <a:t>深度学习一体机</a:t>
            </a:r>
            <a:endParaRPr lang="en-US" altLang="zh-CN" sz="2400" b="1" dirty="0">
              <a:solidFill>
                <a:schemeClr val="tx1">
                  <a:lumMod val="75000"/>
                  <a:lumOff val="25000"/>
                </a:schemeClr>
              </a:solidFill>
            </a:endParaRPr>
          </a:p>
          <a:p>
            <a:r>
              <a:rPr lang="en-US" altLang="zh-CN" sz="2400" dirty="0">
                <a:solidFill>
                  <a:schemeClr val="tx1">
                    <a:lumMod val="50000"/>
                    <a:lumOff val="50000"/>
                  </a:schemeClr>
                </a:solidFill>
              </a:rPr>
              <a:t>——</a:t>
            </a:r>
            <a:r>
              <a:rPr lang="zh-CN" altLang="zh-CN" sz="2400" dirty="0">
                <a:solidFill>
                  <a:schemeClr val="tx1">
                    <a:lumMod val="50000"/>
                    <a:lumOff val="50000"/>
                  </a:schemeClr>
                </a:solidFill>
              </a:rPr>
              <a:t>开箱即用的</a:t>
            </a:r>
            <a:r>
              <a:rPr lang="en-US" altLang="zh-CN" sz="2400" dirty="0">
                <a:solidFill>
                  <a:schemeClr val="tx1">
                    <a:lumMod val="50000"/>
                    <a:lumOff val="50000"/>
                  </a:schemeClr>
                </a:solidFill>
              </a:rPr>
              <a:t>AI</a:t>
            </a:r>
            <a:r>
              <a:rPr lang="zh-CN" altLang="zh-CN" sz="2400" dirty="0">
                <a:solidFill>
                  <a:schemeClr val="tx1">
                    <a:lumMod val="50000"/>
                    <a:lumOff val="50000"/>
                  </a:schemeClr>
                </a:solidFill>
              </a:rPr>
              <a:t>科研平台</a:t>
            </a:r>
            <a:endParaRPr lang="zh-CN" altLang="en-US" sz="2400" dirty="0">
              <a:solidFill>
                <a:schemeClr val="tx1">
                  <a:lumMod val="50000"/>
                  <a:lumOff val="50000"/>
                </a:schemeClr>
              </a:solidFill>
            </a:endParaRPr>
          </a:p>
        </p:txBody>
      </p:sp>
      <p:sp>
        <p:nvSpPr>
          <p:cNvPr id="12" name="TextBox 10"/>
          <p:cNvSpPr txBox="1"/>
          <p:nvPr/>
        </p:nvSpPr>
        <p:spPr>
          <a:xfrm>
            <a:off x="644462" y="5608568"/>
            <a:ext cx="7544317" cy="461665"/>
          </a:xfrm>
          <a:prstGeom prst="rect">
            <a:avLst/>
          </a:prstGeom>
          <a:noFill/>
        </p:spPr>
        <p:txBody>
          <a:bodyPr wrap="square" rtlCol="0">
            <a:spAutoFit/>
          </a:bodyPr>
          <a:lstStyle/>
          <a:p>
            <a:pPr algn="l"/>
            <a:r>
              <a:rPr lang="zh-CN" altLang="zh-CN" sz="2400" b="1" dirty="0">
                <a:solidFill>
                  <a:schemeClr val="tx1">
                    <a:lumMod val="75000"/>
                    <a:lumOff val="25000"/>
                  </a:schemeClr>
                </a:solidFill>
              </a:rPr>
              <a:t>BDRack大数据实验平台</a:t>
            </a:r>
            <a:r>
              <a:rPr lang="en-US" altLang="zh-CN" sz="2400" dirty="0">
                <a:solidFill>
                  <a:schemeClr val="tx1">
                    <a:lumMod val="50000"/>
                    <a:lumOff val="50000"/>
                  </a:schemeClr>
                </a:solidFill>
              </a:rPr>
              <a:t>——</a:t>
            </a:r>
            <a:r>
              <a:rPr lang="zh-CN" altLang="zh-CN" sz="2400" dirty="0">
                <a:solidFill>
                  <a:schemeClr val="tx1">
                    <a:lumMod val="50000"/>
                    <a:lumOff val="50000"/>
                  </a:schemeClr>
                </a:solidFill>
              </a:rPr>
              <a:t>一站式的大数据实训平台</a:t>
            </a:r>
            <a:endParaRPr lang="zh-CN" altLang="en-US" sz="2400" dirty="0">
              <a:solidFill>
                <a:schemeClr val="tx1">
                  <a:lumMod val="50000"/>
                  <a:lumOff val="50000"/>
                </a:schemeClr>
              </a:solidFill>
            </a:endParaRPr>
          </a:p>
        </p:txBody>
      </p:sp>
      <p:pic>
        <p:nvPicPr>
          <p:cNvPr id="13" name="图片 12" descr="大数据实验一体机">
            <a:hlinkClick r:id="rId6"/>
          </p:cNvPr>
          <p:cNvPicPr>
            <a:picLocks noChangeAspect="1"/>
          </p:cNvPicPr>
          <p:nvPr/>
        </p:nvPicPr>
        <p:blipFill>
          <a:blip r:embed="rId7"/>
          <a:stretch>
            <a:fillRect/>
          </a:stretch>
        </p:blipFill>
        <p:spPr>
          <a:xfrm>
            <a:off x="2052226" y="2818856"/>
            <a:ext cx="4844381" cy="2880021"/>
          </a:xfrm>
          <a:prstGeom prst="rect">
            <a:avLst/>
          </a:prstGeom>
        </p:spPr>
      </p:pic>
    </p:spTree>
    <p:extLst>
      <p:ext uri="{BB962C8B-B14F-4D97-AF65-F5344CB8AC3E}">
        <p14:creationId xmlns:p14="http://schemas.microsoft.com/office/powerpoint/2010/main" val="259215868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2"/>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2"/>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2"/>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2"/>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4"/>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4"/>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p>
          </p:txBody>
        </p:sp>
        <p:pic>
          <p:nvPicPr>
            <p:cNvPr id="3077" name="Picture 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extLst>
      <p:ext uri="{BB962C8B-B14F-4D97-AF65-F5344CB8AC3E}">
        <p14:creationId xmlns:p14="http://schemas.microsoft.com/office/powerpoint/2010/main" val="590337479"/>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82575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p>
        </p:txBody>
      </p:sp>
      <p:pic>
        <p:nvPicPr>
          <p:cNvPr id="21" name="图片 25"/>
          <p:cNvPicPr>
            <a:picLocks noChangeAspect="1"/>
          </p:cNvPicPr>
          <p:nvPr>
            <p:custDataLst>
              <p:tags r:id="rId1"/>
            </p:custDataLst>
          </p:nvPr>
        </p:nvPicPr>
        <p:blipFill>
          <a:blip r:embed="rId25"/>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2"/>
            </p:custDataLst>
          </p:nvPr>
        </p:nvPicPr>
        <p:blipFill>
          <a:blip r:embed="rId26"/>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3"/>
            </p:custDataLst>
          </p:nvPr>
        </p:nvPicPr>
        <p:blipFill>
          <a:blip r:embed="rId27"/>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4"/>
            </p:custDataLst>
          </p:nvPr>
        </p:nvPicPr>
        <p:blipFill>
          <a:blip r:embed="rId2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5"/>
            </p:custDataLst>
          </p:nvPr>
        </p:nvPicPr>
        <p:blipFill>
          <a:blip r:embed="rId29"/>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6"/>
            </p:custDataLst>
          </p:nvPr>
        </p:nvPicPr>
        <p:blipFill>
          <a:blip r:embed="rId30"/>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7"/>
            </p:custDataLst>
          </p:nvPr>
        </p:nvPicPr>
        <p:blipFill>
          <a:blip r:embed="rId31"/>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8"/>
            </p:custDataLst>
          </p:nvPr>
        </p:nvPicPr>
        <p:blipFill>
          <a:blip r:embed="rId32"/>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9"/>
            </p:custDataLst>
          </p:nvPr>
        </p:nvPicPr>
        <p:blipFill>
          <a:blip r:embed="rId33"/>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0"/>
            </p:custDataLst>
          </p:nvPr>
        </p:nvPicPr>
        <p:blipFill>
          <a:blip r:embed="rId34"/>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11"/>
            </p:custDataLst>
          </p:nvPr>
        </p:nvPicPr>
        <p:blipFill>
          <a:blip r:embed="rId35"/>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12"/>
            </p:custDataLst>
          </p:nvPr>
        </p:nvPicPr>
        <p:blipFill>
          <a:blip r:embed="rId36"/>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13"/>
            </p:custDataLst>
          </p:nvPr>
        </p:nvPicPr>
        <p:blipFill>
          <a:blip r:embed="rId37"/>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14"/>
            </p:custDataLst>
          </p:nvPr>
        </p:nvPicPr>
        <p:blipFill>
          <a:blip r:embed="rId3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15"/>
            </p:custDataLst>
          </p:nvPr>
        </p:nvPicPr>
        <p:blipFill>
          <a:blip r:embed="rId39"/>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16"/>
            </p:custDataLst>
          </p:nvPr>
        </p:nvPicPr>
        <p:blipFill>
          <a:blip r:embed="rId40"/>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17"/>
            </p:custDataLst>
          </p:nvPr>
        </p:nvPicPr>
        <p:blipFill>
          <a:blip r:embed="rId41"/>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18"/>
            </p:custDataLst>
          </p:nvPr>
        </p:nvPicPr>
        <p:blipFill>
          <a:blip r:embed="rId42"/>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19"/>
            </p:custDataLst>
          </p:nvPr>
        </p:nvPicPr>
        <p:blipFill>
          <a:blip r:embed="rId43"/>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20"/>
            </p:custDataLst>
          </p:nvPr>
        </p:nvPicPr>
        <p:blipFill>
          <a:blip r:embed="rId44"/>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21"/>
            </p:custDataLst>
          </p:nvPr>
        </p:nvPicPr>
        <p:blipFill>
          <a:blip r:embed="rId45"/>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6"/>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7"/>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8"/>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9"/>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50"/>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51"/>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52"/>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22"/>
            </p:custDataLst>
          </p:nvPr>
        </p:nvPicPr>
        <p:blipFill>
          <a:blip r:embed="rId53"/>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4"/>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23"/>
            </p:custDataLst>
          </p:nvPr>
        </p:nvPicPr>
        <p:blipFill>
          <a:blip r:embed="rId55"/>
          <a:srcRect l="14516" t="5334" r="6123" b="9573"/>
          <a:stretch>
            <a:fillRect/>
          </a:stretch>
        </p:blipFill>
        <p:spPr>
          <a:xfrm>
            <a:off x="1116000" y="4679315"/>
            <a:ext cx="899795" cy="1186180"/>
          </a:xfrm>
          <a:prstGeom prst="rect">
            <a:avLst/>
          </a:prstGeom>
        </p:spPr>
      </p:pic>
    </p:spTree>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组合 10241"/>
          <p:cNvGrpSpPr/>
          <p:nvPr/>
        </p:nvGrpSpPr>
        <p:grpSpPr bwMode="auto">
          <a:xfrm>
            <a:off x="1219200" y="3505200"/>
            <a:ext cx="6705600" cy="2133600"/>
            <a:chOff x="1296" y="1824"/>
            <a:chExt cx="3120" cy="1344"/>
          </a:xfrm>
        </p:grpSpPr>
        <p:sp>
          <p:nvSpPr>
            <p:cNvPr id="22577" name="直接连接符 10242"/>
            <p:cNvSpPr>
              <a:spLocks noChangeShapeType="1"/>
            </p:cNvSpPr>
            <p:nvPr/>
          </p:nvSpPr>
          <p:spPr bwMode="auto">
            <a:xfrm>
              <a:off x="1296" y="1824"/>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78" name="直接连接符 10243"/>
            <p:cNvSpPr>
              <a:spLocks noChangeShapeType="1"/>
            </p:cNvSpPr>
            <p:nvPr/>
          </p:nvSpPr>
          <p:spPr bwMode="auto">
            <a:xfrm>
              <a:off x="1296" y="2160"/>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79" name="直接连接符 10244"/>
            <p:cNvSpPr>
              <a:spLocks noChangeShapeType="1"/>
            </p:cNvSpPr>
            <p:nvPr/>
          </p:nvSpPr>
          <p:spPr bwMode="auto">
            <a:xfrm>
              <a:off x="1296" y="2496"/>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80" name="直接连接符 10245"/>
            <p:cNvSpPr>
              <a:spLocks noChangeShapeType="1"/>
            </p:cNvSpPr>
            <p:nvPr/>
          </p:nvSpPr>
          <p:spPr bwMode="auto">
            <a:xfrm>
              <a:off x="1296" y="2832"/>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81" name="直接连接符 10246"/>
            <p:cNvSpPr>
              <a:spLocks noChangeShapeType="1"/>
            </p:cNvSpPr>
            <p:nvPr/>
          </p:nvSpPr>
          <p:spPr bwMode="auto">
            <a:xfrm>
              <a:off x="1296" y="3168"/>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82" name="直接连接符 10247"/>
            <p:cNvSpPr>
              <a:spLocks noChangeShapeType="1"/>
            </p:cNvSpPr>
            <p:nvPr/>
          </p:nvSpPr>
          <p:spPr bwMode="auto">
            <a:xfrm>
              <a:off x="4416"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83" name="直接连接符 10248"/>
            <p:cNvSpPr>
              <a:spLocks noChangeShapeType="1"/>
            </p:cNvSpPr>
            <p:nvPr/>
          </p:nvSpPr>
          <p:spPr bwMode="auto">
            <a:xfrm>
              <a:off x="1296"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84" name="直接连接符 10249"/>
            <p:cNvSpPr>
              <a:spLocks noChangeShapeType="1"/>
            </p:cNvSpPr>
            <p:nvPr/>
          </p:nvSpPr>
          <p:spPr bwMode="auto">
            <a:xfrm>
              <a:off x="3696"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85" name="直接连接符 10250"/>
            <p:cNvSpPr>
              <a:spLocks noChangeShapeType="1"/>
            </p:cNvSpPr>
            <p:nvPr/>
          </p:nvSpPr>
          <p:spPr bwMode="auto">
            <a:xfrm>
              <a:off x="2880"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86" name="直接连接符 10251"/>
            <p:cNvSpPr>
              <a:spLocks noChangeShapeType="1"/>
            </p:cNvSpPr>
            <p:nvPr/>
          </p:nvSpPr>
          <p:spPr bwMode="auto">
            <a:xfrm>
              <a:off x="2064"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grpSp>
      <p:graphicFrame>
        <p:nvGraphicFramePr>
          <p:cNvPr id="10253" name="对象 10252"/>
          <p:cNvGraphicFramePr/>
          <p:nvPr/>
        </p:nvGraphicFramePr>
        <p:xfrm>
          <a:off x="3657600" y="3657600"/>
          <a:ext cx="177800" cy="304800"/>
        </p:xfrm>
        <a:graphic>
          <a:graphicData uri="http://schemas.openxmlformats.org/presentationml/2006/ole">
            <mc:AlternateContent xmlns:mc="http://schemas.openxmlformats.org/markup-compatibility/2006">
              <mc:Choice xmlns:v="urn:schemas-microsoft-com:vml" Requires="v">
                <p:oleObj spid="_x0000_s23429" r:id="rId3" imgW="177800" imgH="304165" progId="Equation.3">
                  <p:embed/>
                </p:oleObj>
              </mc:Choice>
              <mc:Fallback>
                <p:oleObj r:id="rId3" imgW="177800" imgH="304165" progId="Equation.3">
                  <p:embed/>
                  <p:pic>
                    <p:nvPicPr>
                      <p:cNvPr id="0" name="对象 1025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657600"/>
                        <a:ext cx="17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54" name="对象 10253"/>
          <p:cNvGraphicFramePr/>
          <p:nvPr/>
        </p:nvGraphicFramePr>
        <p:xfrm>
          <a:off x="5486400" y="3657600"/>
          <a:ext cx="177800" cy="304800"/>
        </p:xfrm>
        <a:graphic>
          <a:graphicData uri="http://schemas.openxmlformats.org/presentationml/2006/ole">
            <mc:AlternateContent xmlns:mc="http://schemas.openxmlformats.org/markup-compatibility/2006">
              <mc:Choice xmlns:v="urn:schemas-microsoft-com:vml" Requires="v">
                <p:oleObj spid="_x0000_s23430" r:id="rId5" imgW="177800" imgH="304165" progId="Equation.3">
                  <p:embed/>
                </p:oleObj>
              </mc:Choice>
              <mc:Fallback>
                <p:oleObj r:id="rId5" imgW="177800" imgH="304165" progId="Equation.3">
                  <p:embed/>
                  <p:pic>
                    <p:nvPicPr>
                      <p:cNvPr id="0" name="对象 1025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657600"/>
                        <a:ext cx="17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55" name="对象 10254"/>
          <p:cNvGraphicFramePr/>
          <p:nvPr/>
        </p:nvGraphicFramePr>
        <p:xfrm>
          <a:off x="1905000" y="4191000"/>
          <a:ext cx="177800" cy="304800"/>
        </p:xfrm>
        <a:graphic>
          <a:graphicData uri="http://schemas.openxmlformats.org/presentationml/2006/ole">
            <mc:AlternateContent xmlns:mc="http://schemas.openxmlformats.org/markup-compatibility/2006">
              <mc:Choice xmlns:v="urn:schemas-microsoft-com:vml" Requires="v">
                <p:oleObj spid="_x0000_s23431" r:id="rId7" imgW="177800" imgH="304165" progId="Equation.3">
                  <p:embed/>
                </p:oleObj>
              </mc:Choice>
              <mc:Fallback>
                <p:oleObj r:id="rId7" imgW="177800" imgH="304165" progId="Equation.3">
                  <p:embed/>
                  <p:pic>
                    <p:nvPicPr>
                      <p:cNvPr id="0" name="对象 1025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191000"/>
                        <a:ext cx="17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56" name="对象 10255"/>
          <p:cNvGraphicFramePr/>
          <p:nvPr/>
        </p:nvGraphicFramePr>
        <p:xfrm>
          <a:off x="5486400" y="4191000"/>
          <a:ext cx="177800" cy="304800"/>
        </p:xfrm>
        <a:graphic>
          <a:graphicData uri="http://schemas.openxmlformats.org/presentationml/2006/ole">
            <mc:AlternateContent xmlns:mc="http://schemas.openxmlformats.org/markup-compatibility/2006">
              <mc:Choice xmlns:v="urn:schemas-microsoft-com:vml" Requires="v">
                <p:oleObj spid="_x0000_s23432" r:id="rId8" imgW="177800" imgH="304165" progId="Equation.3">
                  <p:embed/>
                </p:oleObj>
              </mc:Choice>
              <mc:Fallback>
                <p:oleObj r:id="rId8" imgW="177800" imgH="304165" progId="Equation.3">
                  <p:embed/>
                  <p:pic>
                    <p:nvPicPr>
                      <p:cNvPr id="0" name="对象 1025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191000"/>
                        <a:ext cx="17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57" name="对象 10256"/>
          <p:cNvGraphicFramePr/>
          <p:nvPr/>
        </p:nvGraphicFramePr>
        <p:xfrm>
          <a:off x="7086600" y="4724400"/>
          <a:ext cx="177800" cy="304800"/>
        </p:xfrm>
        <a:graphic>
          <a:graphicData uri="http://schemas.openxmlformats.org/presentationml/2006/ole">
            <mc:AlternateContent xmlns:mc="http://schemas.openxmlformats.org/markup-compatibility/2006">
              <mc:Choice xmlns:v="urn:schemas-microsoft-com:vml" Requires="v">
                <p:oleObj spid="_x0000_s23433" r:id="rId9" imgW="177800" imgH="304165" progId="Equation.3">
                  <p:embed/>
                </p:oleObj>
              </mc:Choice>
              <mc:Fallback>
                <p:oleObj r:id="rId9" imgW="177800" imgH="304165" progId="Equation.3">
                  <p:embed/>
                  <p:pic>
                    <p:nvPicPr>
                      <p:cNvPr id="0" name="对象 1025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4724400"/>
                        <a:ext cx="17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58" name="对象 10257"/>
          <p:cNvGraphicFramePr/>
          <p:nvPr/>
        </p:nvGraphicFramePr>
        <p:xfrm>
          <a:off x="1905000" y="4724400"/>
          <a:ext cx="177800" cy="304800"/>
        </p:xfrm>
        <a:graphic>
          <a:graphicData uri="http://schemas.openxmlformats.org/presentationml/2006/ole">
            <mc:AlternateContent xmlns:mc="http://schemas.openxmlformats.org/markup-compatibility/2006">
              <mc:Choice xmlns:v="urn:schemas-microsoft-com:vml" Requires="v">
                <p:oleObj spid="_x0000_s23434" r:id="rId10" imgW="177800" imgH="304165" progId="Equation.3">
                  <p:embed/>
                </p:oleObj>
              </mc:Choice>
              <mc:Fallback>
                <p:oleObj r:id="rId10" imgW="177800" imgH="304165" progId="Equation.3">
                  <p:embed/>
                  <p:pic>
                    <p:nvPicPr>
                      <p:cNvPr id="0" name="对象 1025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724400"/>
                        <a:ext cx="17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59" name="对象 10258"/>
          <p:cNvGraphicFramePr/>
          <p:nvPr/>
        </p:nvGraphicFramePr>
        <p:xfrm>
          <a:off x="3657600" y="5257800"/>
          <a:ext cx="177800" cy="304800"/>
        </p:xfrm>
        <a:graphic>
          <a:graphicData uri="http://schemas.openxmlformats.org/presentationml/2006/ole">
            <mc:AlternateContent xmlns:mc="http://schemas.openxmlformats.org/markup-compatibility/2006">
              <mc:Choice xmlns:v="urn:schemas-microsoft-com:vml" Requires="v">
                <p:oleObj spid="_x0000_s23435" r:id="rId11" imgW="177800" imgH="304165" progId="Equation.3">
                  <p:embed/>
                </p:oleObj>
              </mc:Choice>
              <mc:Fallback>
                <p:oleObj r:id="rId11" imgW="177800" imgH="304165" progId="Equation.3">
                  <p:embed/>
                  <p:pic>
                    <p:nvPicPr>
                      <p:cNvPr id="0" name="对象 1025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5257800"/>
                        <a:ext cx="17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60" name="对象 10259"/>
          <p:cNvGraphicFramePr/>
          <p:nvPr/>
        </p:nvGraphicFramePr>
        <p:xfrm>
          <a:off x="1905000" y="3657600"/>
          <a:ext cx="203200" cy="317500"/>
        </p:xfrm>
        <a:graphic>
          <a:graphicData uri="http://schemas.openxmlformats.org/presentationml/2006/ole">
            <mc:AlternateContent xmlns:mc="http://schemas.openxmlformats.org/markup-compatibility/2006">
              <mc:Choice xmlns:v="urn:schemas-microsoft-com:vml" Requires="v">
                <p:oleObj spid="_x0000_s23436" r:id="rId12" imgW="203200" imgH="317500" progId="Equation.3">
                  <p:embed/>
                </p:oleObj>
              </mc:Choice>
              <mc:Fallback>
                <p:oleObj r:id="rId12" imgW="203200" imgH="317500" progId="Equation.3">
                  <p:embed/>
                  <p:pic>
                    <p:nvPicPr>
                      <p:cNvPr id="0" name="对象 10259"/>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5000" y="3657600"/>
                        <a:ext cx="2032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3" name="组合 10260"/>
          <p:cNvGrpSpPr/>
          <p:nvPr/>
        </p:nvGrpSpPr>
        <p:grpSpPr bwMode="auto">
          <a:xfrm>
            <a:off x="1905000" y="3657600"/>
            <a:ext cx="5384800" cy="1917700"/>
            <a:chOff x="1200" y="2304"/>
            <a:chExt cx="3392" cy="1208"/>
          </a:xfrm>
        </p:grpSpPr>
        <p:graphicFrame>
          <p:nvGraphicFramePr>
            <p:cNvPr id="22569" name="对象 10261"/>
            <p:cNvGraphicFramePr/>
            <p:nvPr/>
          </p:nvGraphicFramePr>
          <p:xfrm>
            <a:off x="3456" y="3312"/>
            <a:ext cx="128" cy="200"/>
          </p:xfrm>
          <a:graphic>
            <a:graphicData uri="http://schemas.openxmlformats.org/presentationml/2006/ole">
              <mc:AlternateContent xmlns:mc="http://schemas.openxmlformats.org/markup-compatibility/2006">
                <mc:Choice xmlns:v="urn:schemas-microsoft-com:vml" Requires="v">
                  <p:oleObj spid="_x0000_s23437" r:id="rId14" imgW="203200" imgH="317500" progId="Equation.3">
                    <p:embed/>
                  </p:oleObj>
                </mc:Choice>
                <mc:Fallback>
                  <p:oleObj r:id="rId14" imgW="203200" imgH="317500" progId="Equation.3">
                    <p:embed/>
                    <p:pic>
                      <p:nvPicPr>
                        <p:cNvPr id="0" name="对象 10261"/>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56" y="3312"/>
                          <a:ext cx="12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70" name="对象 10262"/>
            <p:cNvGraphicFramePr/>
            <p:nvPr/>
          </p:nvGraphicFramePr>
          <p:xfrm>
            <a:off x="3456" y="2976"/>
            <a:ext cx="128" cy="200"/>
          </p:xfrm>
          <a:graphic>
            <a:graphicData uri="http://schemas.openxmlformats.org/presentationml/2006/ole">
              <mc:AlternateContent xmlns:mc="http://schemas.openxmlformats.org/markup-compatibility/2006">
                <mc:Choice xmlns:v="urn:schemas-microsoft-com:vml" Requires="v">
                  <p:oleObj spid="_x0000_s23438" r:id="rId16" imgW="203200" imgH="317500" progId="Equation.3">
                    <p:embed/>
                  </p:oleObj>
                </mc:Choice>
                <mc:Fallback>
                  <p:oleObj r:id="rId16" imgW="203200" imgH="317500" progId="Equation.3">
                    <p:embed/>
                    <p:pic>
                      <p:nvPicPr>
                        <p:cNvPr id="0" name="对象 10262"/>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56" y="2976"/>
                          <a:ext cx="12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71" name="对象 10263"/>
            <p:cNvGraphicFramePr/>
            <p:nvPr/>
          </p:nvGraphicFramePr>
          <p:xfrm>
            <a:off x="1200" y="3312"/>
            <a:ext cx="128" cy="200"/>
          </p:xfrm>
          <a:graphic>
            <a:graphicData uri="http://schemas.openxmlformats.org/presentationml/2006/ole">
              <mc:AlternateContent xmlns:mc="http://schemas.openxmlformats.org/markup-compatibility/2006">
                <mc:Choice xmlns:v="urn:schemas-microsoft-com:vml" Requires="v">
                  <p:oleObj spid="_x0000_s23439" r:id="rId17" imgW="203200" imgH="317500" progId="Equation.3">
                    <p:embed/>
                  </p:oleObj>
                </mc:Choice>
                <mc:Fallback>
                  <p:oleObj r:id="rId17" imgW="203200" imgH="317500" progId="Equation.3">
                    <p:embed/>
                    <p:pic>
                      <p:nvPicPr>
                        <p:cNvPr id="0" name="对象 1026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00" y="3312"/>
                          <a:ext cx="12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72" name="对象 10264"/>
            <p:cNvGraphicFramePr/>
            <p:nvPr/>
          </p:nvGraphicFramePr>
          <p:xfrm>
            <a:off x="2304" y="2976"/>
            <a:ext cx="128" cy="200"/>
          </p:xfrm>
          <a:graphic>
            <a:graphicData uri="http://schemas.openxmlformats.org/presentationml/2006/ole">
              <mc:AlternateContent xmlns:mc="http://schemas.openxmlformats.org/markup-compatibility/2006">
                <mc:Choice xmlns:v="urn:schemas-microsoft-com:vml" Requires="v">
                  <p:oleObj spid="_x0000_s23440" r:id="rId18" imgW="203200" imgH="317500" progId="Equation.3">
                    <p:embed/>
                  </p:oleObj>
                </mc:Choice>
                <mc:Fallback>
                  <p:oleObj r:id="rId18" imgW="203200" imgH="317500" progId="Equation.3">
                    <p:embed/>
                    <p:pic>
                      <p:nvPicPr>
                        <p:cNvPr id="0" name="对象 10264"/>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04" y="2976"/>
                          <a:ext cx="12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73" name="对象 10265"/>
            <p:cNvGraphicFramePr/>
            <p:nvPr/>
          </p:nvGraphicFramePr>
          <p:xfrm>
            <a:off x="4464" y="2640"/>
            <a:ext cx="128" cy="200"/>
          </p:xfrm>
          <a:graphic>
            <a:graphicData uri="http://schemas.openxmlformats.org/presentationml/2006/ole">
              <mc:AlternateContent xmlns:mc="http://schemas.openxmlformats.org/markup-compatibility/2006">
                <mc:Choice xmlns:v="urn:schemas-microsoft-com:vml" Requires="v">
                  <p:oleObj spid="_x0000_s23441" r:id="rId19" imgW="203200" imgH="317500" progId="Equation.3">
                    <p:embed/>
                  </p:oleObj>
                </mc:Choice>
                <mc:Fallback>
                  <p:oleObj r:id="rId19" imgW="203200" imgH="317500" progId="Equation.3">
                    <p:embed/>
                    <p:pic>
                      <p:nvPicPr>
                        <p:cNvPr id="0" name="对象 1026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64" y="2640"/>
                          <a:ext cx="12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74" name="对象 10266"/>
            <p:cNvGraphicFramePr/>
            <p:nvPr/>
          </p:nvGraphicFramePr>
          <p:xfrm>
            <a:off x="4464" y="3312"/>
            <a:ext cx="128" cy="200"/>
          </p:xfrm>
          <a:graphic>
            <a:graphicData uri="http://schemas.openxmlformats.org/presentationml/2006/ole">
              <mc:AlternateContent xmlns:mc="http://schemas.openxmlformats.org/markup-compatibility/2006">
                <mc:Choice xmlns:v="urn:schemas-microsoft-com:vml" Requires="v">
                  <p:oleObj spid="_x0000_s23442" r:id="rId20" imgW="203200" imgH="317500" progId="Equation.3">
                    <p:embed/>
                  </p:oleObj>
                </mc:Choice>
                <mc:Fallback>
                  <p:oleObj r:id="rId20" imgW="203200" imgH="317500" progId="Equation.3">
                    <p:embed/>
                    <p:pic>
                      <p:nvPicPr>
                        <p:cNvPr id="0" name="对象 10266"/>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64" y="3312"/>
                          <a:ext cx="12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75" name="对象 10267"/>
            <p:cNvGraphicFramePr/>
            <p:nvPr/>
          </p:nvGraphicFramePr>
          <p:xfrm>
            <a:off x="2304" y="2640"/>
            <a:ext cx="128" cy="200"/>
          </p:xfrm>
          <a:graphic>
            <a:graphicData uri="http://schemas.openxmlformats.org/presentationml/2006/ole">
              <mc:AlternateContent xmlns:mc="http://schemas.openxmlformats.org/markup-compatibility/2006">
                <mc:Choice xmlns:v="urn:schemas-microsoft-com:vml" Requires="v">
                  <p:oleObj spid="_x0000_s23443" r:id="rId21" imgW="203200" imgH="317500" progId="Equation.3">
                    <p:embed/>
                  </p:oleObj>
                </mc:Choice>
                <mc:Fallback>
                  <p:oleObj r:id="rId21" imgW="203200" imgH="317500" progId="Equation.3">
                    <p:embed/>
                    <p:pic>
                      <p:nvPicPr>
                        <p:cNvPr id="0" name="对象 10267"/>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04" y="2640"/>
                          <a:ext cx="12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76" name="对象 10268"/>
            <p:cNvGraphicFramePr/>
            <p:nvPr/>
          </p:nvGraphicFramePr>
          <p:xfrm>
            <a:off x="4464" y="2304"/>
            <a:ext cx="128" cy="200"/>
          </p:xfrm>
          <a:graphic>
            <a:graphicData uri="http://schemas.openxmlformats.org/presentationml/2006/ole">
              <mc:AlternateContent xmlns:mc="http://schemas.openxmlformats.org/markup-compatibility/2006">
                <mc:Choice xmlns:v="urn:schemas-microsoft-com:vml" Requires="v">
                  <p:oleObj spid="_x0000_s23444" r:id="rId22" imgW="203200" imgH="317500" progId="Equation.3">
                    <p:embed/>
                  </p:oleObj>
                </mc:Choice>
                <mc:Fallback>
                  <p:oleObj r:id="rId22" imgW="203200" imgH="317500" progId="Equation.3">
                    <p:embed/>
                    <p:pic>
                      <p:nvPicPr>
                        <p:cNvPr id="0" name="对象 10268"/>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64" y="2304"/>
                          <a:ext cx="12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sp>
        <p:nvSpPr>
          <p:cNvPr id="10270" name="矩形 10269"/>
          <p:cNvSpPr>
            <a:spLocks noChangeArrowheads="1"/>
          </p:cNvSpPr>
          <p:nvPr/>
        </p:nvSpPr>
        <p:spPr bwMode="auto">
          <a:xfrm>
            <a:off x="1141015" y="5706836"/>
            <a:ext cx="5753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2400" dirty="0">
                <a:latin typeface="楷体" panose="02010609060101010101" pitchFamily="49" charset="-122"/>
                <a:ea typeface="楷体" panose="02010609060101010101" pitchFamily="49" charset="-122"/>
              </a:rPr>
              <a:t>这个数表反映了四城市间交通联接</a:t>
            </a:r>
            <a:r>
              <a:rPr lang="zh-CN" altLang="en-US" sz="2400" dirty="0" smtClean="0">
                <a:latin typeface="楷体" panose="02010609060101010101" pitchFamily="49" charset="-122"/>
                <a:ea typeface="楷体" panose="02010609060101010101" pitchFamily="49" charset="-122"/>
              </a:rPr>
              <a:t>情况。</a:t>
            </a:r>
            <a:endParaRPr lang="en-US" altLang="zh-CN" sz="2400" dirty="0">
              <a:latin typeface="Times New Roman" panose="02020603050405020304" pitchFamily="18" charset="0"/>
            </a:endParaRPr>
          </a:p>
        </p:txBody>
      </p:sp>
      <p:grpSp>
        <p:nvGrpSpPr>
          <p:cNvPr id="22541" name="组合 10270"/>
          <p:cNvGrpSpPr/>
          <p:nvPr/>
        </p:nvGrpSpPr>
        <p:grpSpPr bwMode="auto">
          <a:xfrm>
            <a:off x="2627313" y="765175"/>
            <a:ext cx="5410200" cy="2590800"/>
            <a:chOff x="1200" y="480"/>
            <a:chExt cx="3408" cy="1632"/>
          </a:xfrm>
        </p:grpSpPr>
        <p:grpSp>
          <p:nvGrpSpPr>
            <p:cNvPr id="22543" name="组合 10271"/>
            <p:cNvGrpSpPr/>
            <p:nvPr/>
          </p:nvGrpSpPr>
          <p:grpSpPr bwMode="auto">
            <a:xfrm>
              <a:off x="1488" y="768"/>
              <a:ext cx="3120" cy="1344"/>
              <a:chOff x="1296" y="1824"/>
              <a:chExt cx="3120" cy="1344"/>
            </a:xfrm>
          </p:grpSpPr>
          <p:sp>
            <p:nvSpPr>
              <p:cNvPr id="22559" name="直接连接符 10272"/>
              <p:cNvSpPr>
                <a:spLocks noChangeShapeType="1"/>
              </p:cNvSpPr>
              <p:nvPr/>
            </p:nvSpPr>
            <p:spPr bwMode="auto">
              <a:xfrm>
                <a:off x="1296" y="1824"/>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60" name="直接连接符 10273"/>
              <p:cNvSpPr>
                <a:spLocks noChangeShapeType="1"/>
              </p:cNvSpPr>
              <p:nvPr/>
            </p:nvSpPr>
            <p:spPr bwMode="auto">
              <a:xfrm>
                <a:off x="1296" y="2160"/>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61" name="直接连接符 10274"/>
              <p:cNvSpPr>
                <a:spLocks noChangeShapeType="1"/>
              </p:cNvSpPr>
              <p:nvPr/>
            </p:nvSpPr>
            <p:spPr bwMode="auto">
              <a:xfrm>
                <a:off x="1296" y="2496"/>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62" name="直接连接符 10275"/>
              <p:cNvSpPr>
                <a:spLocks noChangeShapeType="1"/>
              </p:cNvSpPr>
              <p:nvPr/>
            </p:nvSpPr>
            <p:spPr bwMode="auto">
              <a:xfrm>
                <a:off x="1296" y="2832"/>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63" name="直接连接符 10276"/>
              <p:cNvSpPr>
                <a:spLocks noChangeShapeType="1"/>
              </p:cNvSpPr>
              <p:nvPr/>
            </p:nvSpPr>
            <p:spPr bwMode="auto">
              <a:xfrm>
                <a:off x="1296" y="3168"/>
                <a:ext cx="3120" cy="0"/>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64" name="直接连接符 10277"/>
              <p:cNvSpPr>
                <a:spLocks noChangeShapeType="1"/>
              </p:cNvSpPr>
              <p:nvPr/>
            </p:nvSpPr>
            <p:spPr bwMode="auto">
              <a:xfrm>
                <a:off x="4416"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65" name="直接连接符 10278"/>
              <p:cNvSpPr>
                <a:spLocks noChangeShapeType="1"/>
              </p:cNvSpPr>
              <p:nvPr/>
            </p:nvSpPr>
            <p:spPr bwMode="auto">
              <a:xfrm>
                <a:off x="1296"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66" name="直接连接符 10279"/>
              <p:cNvSpPr>
                <a:spLocks noChangeShapeType="1"/>
              </p:cNvSpPr>
              <p:nvPr/>
            </p:nvSpPr>
            <p:spPr bwMode="auto">
              <a:xfrm>
                <a:off x="3696"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67" name="直接连接符 10280"/>
              <p:cNvSpPr>
                <a:spLocks noChangeShapeType="1"/>
              </p:cNvSpPr>
              <p:nvPr/>
            </p:nvSpPr>
            <p:spPr bwMode="auto">
              <a:xfrm>
                <a:off x="2880"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568" name="直接连接符 10281"/>
              <p:cNvSpPr>
                <a:spLocks noChangeShapeType="1"/>
              </p:cNvSpPr>
              <p:nvPr/>
            </p:nvSpPr>
            <p:spPr bwMode="auto">
              <a:xfrm>
                <a:off x="2064" y="1824"/>
                <a:ext cx="0" cy="1344"/>
              </a:xfrm>
              <a:prstGeom prst="line">
                <a:avLst/>
              </a:prstGeom>
              <a:noFill/>
              <a:ln w="1905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grpSp>
        <p:graphicFrame>
          <p:nvGraphicFramePr>
            <p:cNvPr id="22544" name="对象 10282"/>
            <p:cNvGraphicFramePr/>
            <p:nvPr/>
          </p:nvGraphicFramePr>
          <p:xfrm>
            <a:off x="1776" y="480"/>
            <a:ext cx="184" cy="192"/>
          </p:xfrm>
          <a:graphic>
            <a:graphicData uri="http://schemas.openxmlformats.org/presentationml/2006/ole">
              <mc:AlternateContent xmlns:mc="http://schemas.openxmlformats.org/markup-compatibility/2006">
                <mc:Choice xmlns:v="urn:schemas-microsoft-com:vml" Requires="v">
                  <p:oleObj spid="_x0000_s23445" r:id="rId23" imgW="231140" imgH="242570" progId="Equation.3">
                    <p:embed/>
                  </p:oleObj>
                </mc:Choice>
                <mc:Fallback>
                  <p:oleObj r:id="rId23" imgW="231140" imgH="242570" progId="Equation.3">
                    <p:embed/>
                    <p:pic>
                      <p:nvPicPr>
                        <p:cNvPr id="0" name="对象 10282"/>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76" y="480"/>
                          <a:ext cx="1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45" name="对象 10283"/>
            <p:cNvGraphicFramePr/>
            <p:nvPr/>
          </p:nvGraphicFramePr>
          <p:xfrm>
            <a:off x="2592" y="480"/>
            <a:ext cx="184" cy="184"/>
          </p:xfrm>
          <a:graphic>
            <a:graphicData uri="http://schemas.openxmlformats.org/presentationml/2006/ole">
              <mc:AlternateContent xmlns:mc="http://schemas.openxmlformats.org/markup-compatibility/2006">
                <mc:Choice xmlns:v="urn:schemas-microsoft-com:vml" Requires="v">
                  <p:oleObj spid="_x0000_s23446" r:id="rId25" imgW="231140" imgH="231140" progId="Equation.3">
                    <p:embed/>
                  </p:oleObj>
                </mc:Choice>
                <mc:Fallback>
                  <p:oleObj r:id="rId25" imgW="231140" imgH="231140" progId="Equation.3">
                    <p:embed/>
                    <p:pic>
                      <p:nvPicPr>
                        <p:cNvPr id="0" name="对象 10283"/>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92" y="480"/>
                          <a:ext cx="18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46" name="对象 10284"/>
            <p:cNvGraphicFramePr/>
            <p:nvPr/>
          </p:nvGraphicFramePr>
          <p:xfrm>
            <a:off x="3408" y="480"/>
            <a:ext cx="184" cy="200"/>
          </p:xfrm>
          <a:graphic>
            <a:graphicData uri="http://schemas.openxmlformats.org/presentationml/2006/ole">
              <mc:AlternateContent xmlns:mc="http://schemas.openxmlformats.org/markup-compatibility/2006">
                <mc:Choice xmlns:v="urn:schemas-microsoft-com:vml" Requires="v">
                  <p:oleObj spid="_x0000_s23447" r:id="rId27" imgW="231140" imgH="253365" progId="Equation.3">
                    <p:embed/>
                  </p:oleObj>
                </mc:Choice>
                <mc:Fallback>
                  <p:oleObj r:id="rId27" imgW="231140" imgH="253365" progId="Equation.3">
                    <p:embed/>
                    <p:pic>
                      <p:nvPicPr>
                        <p:cNvPr id="0" name="对象 10284"/>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408" y="480"/>
                          <a:ext cx="18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47" name="对象 10285"/>
            <p:cNvGraphicFramePr/>
            <p:nvPr/>
          </p:nvGraphicFramePr>
          <p:xfrm>
            <a:off x="4176" y="480"/>
            <a:ext cx="200" cy="184"/>
          </p:xfrm>
          <a:graphic>
            <a:graphicData uri="http://schemas.openxmlformats.org/presentationml/2006/ole">
              <mc:AlternateContent xmlns:mc="http://schemas.openxmlformats.org/markup-compatibility/2006">
                <mc:Choice xmlns:v="urn:schemas-microsoft-com:vml" Requires="v">
                  <p:oleObj spid="_x0000_s23448" r:id="rId29" imgW="253365" imgH="231140" progId="Equation.3">
                    <p:embed/>
                  </p:oleObj>
                </mc:Choice>
                <mc:Fallback>
                  <p:oleObj r:id="rId29" imgW="253365" imgH="231140" progId="Equation.3">
                    <p:embed/>
                    <p:pic>
                      <p:nvPicPr>
                        <p:cNvPr id="0" name="对象 10285"/>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176" y="480"/>
                          <a:ext cx="20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48" name="对象 10286"/>
            <p:cNvGraphicFramePr/>
            <p:nvPr/>
          </p:nvGraphicFramePr>
          <p:xfrm>
            <a:off x="1200" y="864"/>
            <a:ext cx="184" cy="192"/>
          </p:xfrm>
          <a:graphic>
            <a:graphicData uri="http://schemas.openxmlformats.org/presentationml/2006/ole">
              <mc:AlternateContent xmlns:mc="http://schemas.openxmlformats.org/markup-compatibility/2006">
                <mc:Choice xmlns:v="urn:schemas-microsoft-com:vml" Requires="v">
                  <p:oleObj spid="_x0000_s23449" r:id="rId31" imgW="231140" imgH="242570" progId="Equation.3">
                    <p:embed/>
                  </p:oleObj>
                </mc:Choice>
                <mc:Fallback>
                  <p:oleObj r:id="rId31" imgW="231140" imgH="242570" progId="Equation.3">
                    <p:embed/>
                    <p:pic>
                      <p:nvPicPr>
                        <p:cNvPr id="0" name="对象 10286"/>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200" y="864"/>
                          <a:ext cx="1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49" name="对象 10287"/>
            <p:cNvGraphicFramePr/>
            <p:nvPr/>
          </p:nvGraphicFramePr>
          <p:xfrm>
            <a:off x="1200" y="1200"/>
            <a:ext cx="184" cy="184"/>
          </p:xfrm>
          <a:graphic>
            <a:graphicData uri="http://schemas.openxmlformats.org/presentationml/2006/ole">
              <mc:AlternateContent xmlns:mc="http://schemas.openxmlformats.org/markup-compatibility/2006">
                <mc:Choice xmlns:v="urn:schemas-microsoft-com:vml" Requires="v">
                  <p:oleObj spid="_x0000_s23450" r:id="rId33" imgW="231140" imgH="231140" progId="Equation.3">
                    <p:embed/>
                  </p:oleObj>
                </mc:Choice>
                <mc:Fallback>
                  <p:oleObj r:id="rId33" imgW="231140" imgH="231140" progId="Equation.3">
                    <p:embed/>
                    <p:pic>
                      <p:nvPicPr>
                        <p:cNvPr id="0" name="对象 10287"/>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200" y="1200"/>
                          <a:ext cx="18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50" name="对象 10288"/>
            <p:cNvGraphicFramePr/>
            <p:nvPr/>
          </p:nvGraphicFramePr>
          <p:xfrm>
            <a:off x="1200" y="1536"/>
            <a:ext cx="184" cy="200"/>
          </p:xfrm>
          <a:graphic>
            <a:graphicData uri="http://schemas.openxmlformats.org/presentationml/2006/ole">
              <mc:AlternateContent xmlns:mc="http://schemas.openxmlformats.org/markup-compatibility/2006">
                <mc:Choice xmlns:v="urn:schemas-microsoft-com:vml" Requires="v">
                  <p:oleObj spid="_x0000_s23451" r:id="rId35" imgW="231140" imgH="253365" progId="Equation.3">
                    <p:embed/>
                  </p:oleObj>
                </mc:Choice>
                <mc:Fallback>
                  <p:oleObj r:id="rId35" imgW="231140" imgH="253365" progId="Equation.3">
                    <p:embed/>
                    <p:pic>
                      <p:nvPicPr>
                        <p:cNvPr id="0" name="对象 10288"/>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200" y="1536"/>
                          <a:ext cx="18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51" name="对象 10289"/>
            <p:cNvGraphicFramePr/>
            <p:nvPr/>
          </p:nvGraphicFramePr>
          <p:xfrm>
            <a:off x="1200" y="1872"/>
            <a:ext cx="200" cy="184"/>
          </p:xfrm>
          <a:graphic>
            <a:graphicData uri="http://schemas.openxmlformats.org/presentationml/2006/ole">
              <mc:AlternateContent xmlns:mc="http://schemas.openxmlformats.org/markup-compatibility/2006">
                <mc:Choice xmlns:v="urn:schemas-microsoft-com:vml" Requires="v">
                  <p:oleObj spid="_x0000_s23452" r:id="rId37" imgW="253365" imgH="231140" progId="Equation.3">
                    <p:embed/>
                  </p:oleObj>
                </mc:Choice>
                <mc:Fallback>
                  <p:oleObj r:id="rId37" imgW="253365" imgH="231140" progId="Equation.3">
                    <p:embed/>
                    <p:pic>
                      <p:nvPicPr>
                        <p:cNvPr id="0" name="对象 10289"/>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200" y="1872"/>
                          <a:ext cx="20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2552" name="任意多边形 10290"/>
            <p:cNvSpPr>
              <a:spLocks noChangeArrowheads="1"/>
            </p:cNvSpPr>
            <p:nvPr/>
          </p:nvSpPr>
          <p:spPr bwMode="auto">
            <a:xfrm>
              <a:off x="2496" y="912"/>
              <a:ext cx="432" cy="144"/>
            </a:xfrm>
            <a:custGeom>
              <a:avLst/>
              <a:gdLst>
                <a:gd name="T0" fmla="*/ 0 w 432"/>
                <a:gd name="T1" fmla="*/ 0 h 144"/>
                <a:gd name="T2" fmla="*/ 144 w 432"/>
                <a:gd name="T3" fmla="*/ 144 h 144"/>
                <a:gd name="T4" fmla="*/ 432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2553" name="任意多边形 10291"/>
            <p:cNvSpPr>
              <a:spLocks noChangeArrowheads="1"/>
            </p:cNvSpPr>
            <p:nvPr/>
          </p:nvSpPr>
          <p:spPr bwMode="auto">
            <a:xfrm>
              <a:off x="1680" y="1248"/>
              <a:ext cx="432" cy="144"/>
            </a:xfrm>
            <a:custGeom>
              <a:avLst/>
              <a:gdLst>
                <a:gd name="T0" fmla="*/ 0 w 432"/>
                <a:gd name="T1" fmla="*/ 0 h 144"/>
                <a:gd name="T2" fmla="*/ 144 w 432"/>
                <a:gd name="T3" fmla="*/ 144 h 144"/>
                <a:gd name="T4" fmla="*/ 432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2554" name="任意多边形 10292"/>
            <p:cNvSpPr>
              <a:spLocks noChangeArrowheads="1"/>
            </p:cNvSpPr>
            <p:nvPr/>
          </p:nvSpPr>
          <p:spPr bwMode="auto">
            <a:xfrm>
              <a:off x="3264" y="912"/>
              <a:ext cx="432" cy="144"/>
            </a:xfrm>
            <a:custGeom>
              <a:avLst/>
              <a:gdLst>
                <a:gd name="T0" fmla="*/ 0 w 432"/>
                <a:gd name="T1" fmla="*/ 0 h 144"/>
                <a:gd name="T2" fmla="*/ 144 w 432"/>
                <a:gd name="T3" fmla="*/ 144 h 144"/>
                <a:gd name="T4" fmla="*/ 432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2555" name="任意多边形 10293"/>
            <p:cNvSpPr>
              <a:spLocks noChangeArrowheads="1"/>
            </p:cNvSpPr>
            <p:nvPr/>
          </p:nvSpPr>
          <p:spPr bwMode="auto">
            <a:xfrm>
              <a:off x="3264" y="1248"/>
              <a:ext cx="432" cy="144"/>
            </a:xfrm>
            <a:custGeom>
              <a:avLst/>
              <a:gdLst>
                <a:gd name="T0" fmla="*/ 0 w 432"/>
                <a:gd name="T1" fmla="*/ 0 h 144"/>
                <a:gd name="T2" fmla="*/ 144 w 432"/>
                <a:gd name="T3" fmla="*/ 144 h 144"/>
                <a:gd name="T4" fmla="*/ 432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2556" name="任意多边形 10294"/>
            <p:cNvSpPr>
              <a:spLocks noChangeArrowheads="1"/>
            </p:cNvSpPr>
            <p:nvPr/>
          </p:nvSpPr>
          <p:spPr bwMode="auto">
            <a:xfrm>
              <a:off x="4032" y="1536"/>
              <a:ext cx="432" cy="144"/>
            </a:xfrm>
            <a:custGeom>
              <a:avLst/>
              <a:gdLst>
                <a:gd name="T0" fmla="*/ 0 w 432"/>
                <a:gd name="T1" fmla="*/ 0 h 144"/>
                <a:gd name="T2" fmla="*/ 144 w 432"/>
                <a:gd name="T3" fmla="*/ 144 h 144"/>
                <a:gd name="T4" fmla="*/ 432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2557" name="任意多边形 10295"/>
            <p:cNvSpPr>
              <a:spLocks noChangeArrowheads="1"/>
            </p:cNvSpPr>
            <p:nvPr/>
          </p:nvSpPr>
          <p:spPr bwMode="auto">
            <a:xfrm>
              <a:off x="2544" y="1872"/>
              <a:ext cx="432" cy="144"/>
            </a:xfrm>
            <a:custGeom>
              <a:avLst/>
              <a:gdLst>
                <a:gd name="T0" fmla="*/ 0 w 432"/>
                <a:gd name="T1" fmla="*/ 0 h 144"/>
                <a:gd name="T2" fmla="*/ 144 w 432"/>
                <a:gd name="T3" fmla="*/ 144 h 144"/>
                <a:gd name="T4" fmla="*/ 432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2558" name="任意多边形 10296"/>
            <p:cNvSpPr>
              <a:spLocks noChangeArrowheads="1"/>
            </p:cNvSpPr>
            <p:nvPr/>
          </p:nvSpPr>
          <p:spPr bwMode="auto">
            <a:xfrm>
              <a:off x="1680" y="1584"/>
              <a:ext cx="432" cy="144"/>
            </a:xfrm>
            <a:custGeom>
              <a:avLst/>
              <a:gdLst>
                <a:gd name="T0" fmla="*/ 0 w 432"/>
                <a:gd name="T1" fmla="*/ 0 h 144"/>
                <a:gd name="T2" fmla="*/ 144 w 432"/>
                <a:gd name="T3" fmla="*/ 144 h 144"/>
                <a:gd name="T4" fmla="*/ 432 w 432"/>
                <a:gd name="T5" fmla="*/ 0 h 144"/>
                <a:gd name="T6" fmla="*/ 0 60000 65536"/>
                <a:gd name="T7" fmla="*/ 0 60000 65536"/>
                <a:gd name="T8" fmla="*/ 0 60000 65536"/>
                <a:gd name="T9" fmla="*/ 0 w 432"/>
                <a:gd name="T10" fmla="*/ 0 h 144"/>
                <a:gd name="T11" fmla="*/ 432 w 432"/>
                <a:gd name="T12" fmla="*/ 144 h 144"/>
              </a:gdLst>
              <a:ahLst/>
              <a:cxnLst>
                <a:cxn ang="T6">
                  <a:pos x="T0" y="T1"/>
                </a:cxn>
                <a:cxn ang="T7">
                  <a:pos x="T2" y="T3"/>
                </a:cxn>
                <a:cxn ang="T8">
                  <a:pos x="T4" y="T5"/>
                </a:cxn>
              </a:cxnLst>
              <a:rect l="T9" t="T10" r="T11" b="T12"/>
              <a:pathLst>
                <a:path w="432" h="144">
                  <a:moveTo>
                    <a:pt x="0" y="0"/>
                  </a:moveTo>
                  <a:cubicBezTo>
                    <a:pt x="36" y="72"/>
                    <a:pt x="72" y="144"/>
                    <a:pt x="144" y="144"/>
                  </a:cubicBezTo>
                  <a:cubicBezTo>
                    <a:pt x="216" y="144"/>
                    <a:pt x="384" y="24"/>
                    <a:pt x="432" y="0"/>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pic>
        <p:nvPicPr>
          <p:cNvPr id="22542" name="图片 10298" descr="MC900441707[1]"/>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84213" y="1125538"/>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53"/>
                                        </p:tgtEl>
                                        <p:attrNameLst>
                                          <p:attrName>style.visibility</p:attrName>
                                        </p:attrNameLst>
                                      </p:cBhvr>
                                      <p:to>
                                        <p:strVal val="visible"/>
                                      </p:to>
                                    </p:set>
                                    <p:animEffect transition="in" filter="wipe(left)">
                                      <p:cBhvr>
                                        <p:cTn id="7" dur="500"/>
                                        <p:tgtEl>
                                          <p:spTgt spid="102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54"/>
                                        </p:tgtEl>
                                        <p:attrNameLst>
                                          <p:attrName>style.visibility</p:attrName>
                                        </p:attrNameLst>
                                      </p:cBhvr>
                                      <p:to>
                                        <p:strVal val="visible"/>
                                      </p:to>
                                    </p:set>
                                    <p:animEffect transition="in" filter="wipe(left)">
                                      <p:cBhvr>
                                        <p:cTn id="12" dur="500"/>
                                        <p:tgtEl>
                                          <p:spTgt spid="102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255"/>
                                        </p:tgtEl>
                                        <p:attrNameLst>
                                          <p:attrName>style.visibility</p:attrName>
                                        </p:attrNameLst>
                                      </p:cBhvr>
                                      <p:to>
                                        <p:strVal val="visible"/>
                                      </p:to>
                                    </p:set>
                                    <p:animEffect transition="in" filter="wipe(left)">
                                      <p:cBhvr>
                                        <p:cTn id="17" dur="500"/>
                                        <p:tgtEl>
                                          <p:spTgt spid="102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256"/>
                                        </p:tgtEl>
                                        <p:attrNameLst>
                                          <p:attrName>style.visibility</p:attrName>
                                        </p:attrNameLst>
                                      </p:cBhvr>
                                      <p:to>
                                        <p:strVal val="visible"/>
                                      </p:to>
                                    </p:set>
                                    <p:animEffect transition="in" filter="wipe(left)">
                                      <p:cBhvr>
                                        <p:cTn id="22" dur="500"/>
                                        <p:tgtEl>
                                          <p:spTgt spid="102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257"/>
                                        </p:tgtEl>
                                        <p:attrNameLst>
                                          <p:attrName>style.visibility</p:attrName>
                                        </p:attrNameLst>
                                      </p:cBhvr>
                                      <p:to>
                                        <p:strVal val="visible"/>
                                      </p:to>
                                    </p:set>
                                    <p:animEffect transition="in" filter="wipe(left)">
                                      <p:cBhvr>
                                        <p:cTn id="27" dur="500"/>
                                        <p:tgtEl>
                                          <p:spTgt spid="1025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258"/>
                                        </p:tgtEl>
                                        <p:attrNameLst>
                                          <p:attrName>style.visibility</p:attrName>
                                        </p:attrNameLst>
                                      </p:cBhvr>
                                      <p:to>
                                        <p:strVal val="visible"/>
                                      </p:to>
                                    </p:set>
                                    <p:animEffect transition="in" filter="wipe(left)">
                                      <p:cBhvr>
                                        <p:cTn id="32" dur="500"/>
                                        <p:tgtEl>
                                          <p:spTgt spid="1025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259"/>
                                        </p:tgtEl>
                                        <p:attrNameLst>
                                          <p:attrName>style.visibility</p:attrName>
                                        </p:attrNameLst>
                                      </p:cBhvr>
                                      <p:to>
                                        <p:strVal val="visible"/>
                                      </p:to>
                                    </p:set>
                                    <p:animEffect transition="in" filter="wipe(left)">
                                      <p:cBhvr>
                                        <p:cTn id="37" dur="500"/>
                                        <p:tgtEl>
                                          <p:spTgt spid="1025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260"/>
                                        </p:tgtEl>
                                        <p:attrNameLst>
                                          <p:attrName>style.visibility</p:attrName>
                                        </p:attrNameLst>
                                      </p:cBhvr>
                                      <p:to>
                                        <p:strVal val="visible"/>
                                      </p:to>
                                    </p:set>
                                    <p:animEffect transition="in" filter="wipe(left)">
                                      <p:cBhvr>
                                        <p:cTn id="42" dur="500"/>
                                        <p:tgtEl>
                                          <p:spTgt spid="1026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100000"/>
                                  </p:iterate>
                                  <p:childTnLst>
                                    <p:set>
                                      <p:cBhvr>
                                        <p:cTn id="51" dur="1" fill="hold">
                                          <p:stCondLst>
                                            <p:cond delay="0"/>
                                          </p:stCondLst>
                                        </p:cTn>
                                        <p:tgtEl>
                                          <p:spTgt spid="10270"/>
                                        </p:tgtEl>
                                        <p:attrNameLst>
                                          <p:attrName>style.visibility</p:attrName>
                                        </p:attrNameLst>
                                      </p:cBhvr>
                                      <p:to>
                                        <p:strVal val="visible"/>
                                      </p:to>
                                    </p:set>
                                    <p:animEffect transition="in" filter="wipe(left)">
                                      <p:cBhvr>
                                        <p:cTn id="52" dur="75"/>
                                        <p:tgtEl>
                                          <p:spTgt spid="10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1265"/>
          <p:cNvSpPr>
            <a:spLocks noGrp="1" noRot="1" noChangeArrowheads="1"/>
          </p:cNvSpPr>
          <p:nvPr>
            <p:ph type="title"/>
          </p:nvPr>
        </p:nvSpPr>
        <p:spPr>
          <a:xfrm>
            <a:off x="408214" y="533400"/>
            <a:ext cx="8229600" cy="1143000"/>
          </a:xfrm>
        </p:spPr>
        <p:txBody>
          <a:bodyPr/>
          <a:lstStyle/>
          <a:p>
            <a:pPr eaLnBrk="1" hangingPunct="1"/>
            <a:r>
              <a:rPr lang="zh-CN" altLang="en-US" dirty="0">
                <a:latin typeface="黑体" pitchFamily="49" charset="-122"/>
                <a:ea typeface="黑体" pitchFamily="49" charset="-122"/>
              </a:rPr>
              <a:t>二、矩阵的定义</a:t>
            </a:r>
          </a:p>
        </p:txBody>
      </p:sp>
      <p:grpSp>
        <p:nvGrpSpPr>
          <p:cNvPr id="2" name="组合 11266"/>
          <p:cNvGrpSpPr/>
          <p:nvPr/>
        </p:nvGrpSpPr>
        <p:grpSpPr bwMode="auto">
          <a:xfrm>
            <a:off x="914400" y="1676400"/>
            <a:ext cx="7404100" cy="946150"/>
            <a:chOff x="576" y="1200"/>
            <a:chExt cx="4664" cy="596"/>
          </a:xfrm>
        </p:grpSpPr>
        <p:sp>
          <p:nvSpPr>
            <p:cNvPr id="23562" name="文本框 11267"/>
            <p:cNvSpPr txBox="1">
              <a:spLocks noChangeArrowheads="1"/>
            </p:cNvSpPr>
            <p:nvPr/>
          </p:nvSpPr>
          <p:spPr bwMode="auto">
            <a:xfrm>
              <a:off x="576" y="1200"/>
              <a:ext cx="235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a:solidFill>
                    <a:schemeClr val="bg2"/>
                  </a:solidFill>
                  <a:latin typeface="黑体" panose="02010609060101010101" pitchFamily="49" charset="-122"/>
                  <a:ea typeface="黑体" panose="02010609060101010101" pitchFamily="49" charset="-122"/>
                </a:rPr>
                <a:t>    </a:t>
              </a:r>
              <a:r>
                <a:rPr lang="zh-CN" altLang="en-US">
                  <a:solidFill>
                    <a:srgbClr val="000000"/>
                  </a:solidFill>
                  <a:latin typeface="黑体" panose="02010609060101010101" pitchFamily="49" charset="-122"/>
                  <a:ea typeface="黑体" panose="02010609060101010101" pitchFamily="49" charset="-122"/>
                </a:rPr>
                <a:t>由     个数</a:t>
              </a:r>
            </a:p>
            <a:p>
              <a:pPr>
                <a:spcBef>
                  <a:spcPct val="50000"/>
                </a:spcBef>
              </a:pPr>
              <a:r>
                <a:rPr lang="zh-CN" altLang="en-US">
                  <a:solidFill>
                    <a:srgbClr val="000000"/>
                  </a:solidFill>
                  <a:latin typeface="黑体" panose="02010609060101010101" pitchFamily="49" charset="-122"/>
                  <a:ea typeface="黑体" panose="02010609060101010101" pitchFamily="49" charset="-122"/>
                </a:rPr>
                <a:t>排成的  行  列的数表</a:t>
              </a:r>
            </a:p>
          </p:txBody>
        </p:sp>
        <p:graphicFrame>
          <p:nvGraphicFramePr>
            <p:cNvPr id="23563" name="对象 11268"/>
            <p:cNvGraphicFramePr/>
            <p:nvPr/>
          </p:nvGraphicFramePr>
          <p:xfrm>
            <a:off x="1344" y="1336"/>
            <a:ext cx="504" cy="200"/>
          </p:xfrm>
          <a:graphic>
            <a:graphicData uri="http://schemas.openxmlformats.org/presentationml/2006/ole">
              <mc:AlternateContent xmlns:mc="http://schemas.openxmlformats.org/markup-compatibility/2006">
                <mc:Choice xmlns:v="urn:schemas-microsoft-com:vml" Requires="v">
                  <p:oleObj spid="_x0000_s23814" r:id="rId3" imgW="799465" imgH="317500" progId="Equation.3">
                    <p:embed/>
                  </p:oleObj>
                </mc:Choice>
                <mc:Fallback>
                  <p:oleObj r:id="rId3" imgW="799465" imgH="317500" progId="Equation.3">
                    <p:embed/>
                    <p:pic>
                      <p:nvPicPr>
                        <p:cNvPr id="0" name="对象 1126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 y="1336"/>
                          <a:ext cx="50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3564" name="对象 11269"/>
            <p:cNvGraphicFramePr/>
            <p:nvPr/>
          </p:nvGraphicFramePr>
          <p:xfrm>
            <a:off x="1344" y="1584"/>
            <a:ext cx="215" cy="159"/>
          </p:xfrm>
          <a:graphic>
            <a:graphicData uri="http://schemas.openxmlformats.org/presentationml/2006/ole">
              <mc:AlternateContent xmlns:mc="http://schemas.openxmlformats.org/markup-compatibility/2006">
                <mc:Choice xmlns:v="urn:schemas-microsoft-com:vml" Requires="v">
                  <p:oleObj spid="_x0000_s23815" r:id="rId5" imgW="342900" imgH="254000" progId="Equation.3">
                    <p:embed/>
                  </p:oleObj>
                </mc:Choice>
                <mc:Fallback>
                  <p:oleObj r:id="rId5" imgW="342900" imgH="254000" progId="Equation.3">
                    <p:embed/>
                    <p:pic>
                      <p:nvPicPr>
                        <p:cNvPr id="0" name="对象 1126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 y="1584"/>
                          <a:ext cx="21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3565" name="对象 11270"/>
            <p:cNvGraphicFramePr/>
            <p:nvPr/>
          </p:nvGraphicFramePr>
          <p:xfrm>
            <a:off x="1824" y="1584"/>
            <a:ext cx="151" cy="159"/>
          </p:xfrm>
          <a:graphic>
            <a:graphicData uri="http://schemas.openxmlformats.org/presentationml/2006/ole">
              <mc:AlternateContent xmlns:mc="http://schemas.openxmlformats.org/markup-compatibility/2006">
                <mc:Choice xmlns:v="urn:schemas-microsoft-com:vml" Requires="v">
                  <p:oleObj spid="_x0000_s23816" r:id="rId7" imgW="241300" imgH="254000" progId="Equation.3">
                    <p:embed/>
                  </p:oleObj>
                </mc:Choice>
                <mc:Fallback>
                  <p:oleObj r:id="rId7" imgW="241300" imgH="254000" progId="Equation.3">
                    <p:embed/>
                    <p:pic>
                      <p:nvPicPr>
                        <p:cNvPr id="0" name="对象 1127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4" y="1584"/>
                          <a:ext cx="15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3566" name="对象 11271"/>
            <p:cNvGraphicFramePr/>
            <p:nvPr/>
          </p:nvGraphicFramePr>
          <p:xfrm>
            <a:off x="2448" y="1240"/>
            <a:ext cx="2792" cy="296"/>
          </p:xfrm>
          <a:graphic>
            <a:graphicData uri="http://schemas.openxmlformats.org/presentationml/2006/ole">
              <mc:AlternateContent xmlns:mc="http://schemas.openxmlformats.org/markup-compatibility/2006">
                <mc:Choice xmlns:v="urn:schemas-microsoft-com:vml" Requires="v">
                  <p:oleObj spid="_x0000_s23817" r:id="rId9" imgW="4432300" imgH="469900" progId="Equation.3">
                    <p:embed/>
                  </p:oleObj>
                </mc:Choice>
                <mc:Fallback>
                  <p:oleObj r:id="rId9" imgW="4432300" imgH="469900" progId="Equation.3">
                    <p:embed/>
                    <p:pic>
                      <p:nvPicPr>
                        <p:cNvPr id="0" name="对象 1127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8" y="1240"/>
                          <a:ext cx="2792"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aphicFrame>
        <p:nvGraphicFramePr>
          <p:cNvPr id="11273" name="对象 11272"/>
          <p:cNvGraphicFramePr/>
          <p:nvPr/>
        </p:nvGraphicFramePr>
        <p:xfrm>
          <a:off x="2971800" y="2895600"/>
          <a:ext cx="2857500" cy="2032000"/>
        </p:xfrm>
        <a:graphic>
          <a:graphicData uri="http://schemas.openxmlformats.org/presentationml/2006/ole">
            <mc:AlternateContent xmlns:mc="http://schemas.openxmlformats.org/markup-compatibility/2006">
              <mc:Choice xmlns:v="urn:schemas-microsoft-com:vml" Requires="v">
                <p:oleObj spid="_x0000_s23818" r:id="rId11" imgW="2857500" imgH="2032000" progId="Equation.3">
                  <p:embed/>
                </p:oleObj>
              </mc:Choice>
              <mc:Fallback>
                <p:oleObj r:id="rId11" imgW="2857500" imgH="2032000" progId="Equation.3">
                  <p:embed/>
                  <p:pic>
                    <p:nvPicPr>
                      <p:cNvPr id="0" name="对象 1127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2895600"/>
                        <a:ext cx="28575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3" name="组合 11273"/>
          <p:cNvGrpSpPr/>
          <p:nvPr/>
        </p:nvGrpSpPr>
        <p:grpSpPr bwMode="auto">
          <a:xfrm>
            <a:off x="1066800" y="5181600"/>
            <a:ext cx="5162550" cy="519113"/>
            <a:chOff x="576" y="3264"/>
            <a:chExt cx="3252" cy="327"/>
          </a:xfrm>
        </p:grpSpPr>
        <p:sp>
          <p:nvSpPr>
            <p:cNvPr id="23559" name="文本框 11274"/>
            <p:cNvSpPr txBox="1">
              <a:spLocks noChangeArrowheads="1"/>
            </p:cNvSpPr>
            <p:nvPr/>
          </p:nvSpPr>
          <p:spPr bwMode="auto">
            <a:xfrm>
              <a:off x="576" y="3264"/>
              <a:ext cx="32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黑体" panose="02010609060101010101" pitchFamily="49" charset="-122"/>
                  <a:ea typeface="黑体" panose="02010609060101010101" pitchFamily="49" charset="-122"/>
                </a:rPr>
                <a:t>称为     矩阵</a:t>
              </a:r>
              <a:r>
                <a:rPr lang="en-US" altLang="zh-CN">
                  <a:solidFill>
                    <a:srgbClr val="000000"/>
                  </a:solidFill>
                  <a:latin typeface="黑体" panose="02010609060101010101" pitchFamily="49" charset="-122"/>
                  <a:ea typeface="黑体" panose="02010609060101010101" pitchFamily="49" charset="-122"/>
                </a:rPr>
                <a:t>.</a:t>
              </a:r>
              <a:r>
                <a:rPr lang="zh-CN" altLang="en-US">
                  <a:solidFill>
                    <a:srgbClr val="000000"/>
                  </a:solidFill>
                  <a:latin typeface="黑体" panose="02010609060101010101" pitchFamily="49" charset="-122"/>
                  <a:ea typeface="黑体" panose="02010609060101010101" pitchFamily="49" charset="-122"/>
                </a:rPr>
                <a:t>简称     矩阵</a:t>
              </a:r>
              <a:r>
                <a:rPr lang="en-US" altLang="zh-CN">
                  <a:solidFill>
                    <a:srgbClr val="000000"/>
                  </a:solidFill>
                  <a:latin typeface="黑体" panose="02010609060101010101" pitchFamily="49" charset="-122"/>
                  <a:ea typeface="黑体" panose="02010609060101010101" pitchFamily="49" charset="-122"/>
                </a:rPr>
                <a:t>.</a:t>
              </a:r>
            </a:p>
          </p:txBody>
        </p:sp>
        <p:graphicFrame>
          <p:nvGraphicFramePr>
            <p:cNvPr id="23560" name="对象 11275"/>
            <p:cNvGraphicFramePr/>
            <p:nvPr/>
          </p:nvGraphicFramePr>
          <p:xfrm>
            <a:off x="1104" y="3360"/>
            <a:ext cx="552" cy="159"/>
          </p:xfrm>
          <a:graphic>
            <a:graphicData uri="http://schemas.openxmlformats.org/presentationml/2006/ole">
              <mc:AlternateContent xmlns:mc="http://schemas.openxmlformats.org/markup-compatibility/2006">
                <mc:Choice xmlns:v="urn:schemas-microsoft-com:vml" Requires="v">
                  <p:oleObj spid="_x0000_s23819" r:id="rId13" imgW="875665" imgH="254000" progId="Equation.3">
                    <p:embed/>
                  </p:oleObj>
                </mc:Choice>
                <mc:Fallback>
                  <p:oleObj r:id="rId13" imgW="875665" imgH="254000" progId="Equation.3">
                    <p:embed/>
                    <p:pic>
                      <p:nvPicPr>
                        <p:cNvPr id="0" name="对象 1127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 y="3360"/>
                          <a:ext cx="55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3561" name="对象 11276"/>
            <p:cNvGraphicFramePr/>
            <p:nvPr/>
          </p:nvGraphicFramePr>
          <p:xfrm>
            <a:off x="2688" y="3360"/>
            <a:ext cx="512" cy="152"/>
          </p:xfrm>
          <a:graphic>
            <a:graphicData uri="http://schemas.openxmlformats.org/presentationml/2006/ole">
              <mc:AlternateContent xmlns:mc="http://schemas.openxmlformats.org/markup-compatibility/2006">
                <mc:Choice xmlns:v="urn:schemas-microsoft-com:vml" Requires="v">
                  <p:oleObj spid="_x0000_s23820" r:id="rId15" imgW="812165" imgH="241300" progId="Equation.3">
                    <p:embed/>
                  </p:oleObj>
                </mc:Choice>
                <mc:Fallback>
                  <p:oleObj r:id="rId15" imgW="812165" imgH="241300" progId="Equation.3">
                    <p:embed/>
                    <p:pic>
                      <p:nvPicPr>
                        <p:cNvPr id="0" name="对象 11276"/>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88" y="3360"/>
                          <a:ext cx="51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sp>
        <p:nvSpPr>
          <p:cNvPr id="11278" name="文本框 11277"/>
          <p:cNvSpPr txBox="1">
            <a:spLocks noChangeArrowheads="1"/>
          </p:cNvSpPr>
          <p:nvPr/>
        </p:nvSpPr>
        <p:spPr bwMode="auto">
          <a:xfrm>
            <a:off x="6400800" y="5181600"/>
            <a:ext cx="901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ea typeface="黑体" panose="02010609060101010101" pitchFamily="49" charset="-122"/>
              </a:rPr>
              <a:t>记作</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273"/>
                                        </p:tgtEl>
                                        <p:attrNameLst>
                                          <p:attrName>style.visibility</p:attrName>
                                        </p:attrNameLst>
                                      </p:cBhvr>
                                      <p:to>
                                        <p:strVal val="visible"/>
                                      </p:to>
                                    </p:set>
                                    <p:animEffect transition="in" filter="wipe(left)">
                                      <p:cBhvr>
                                        <p:cTn id="11" dur="500"/>
                                        <p:tgtEl>
                                          <p:spTgt spid="1127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278"/>
                                        </p:tgtEl>
                                        <p:attrNameLst>
                                          <p:attrName>style.visibility</p:attrName>
                                        </p:attrNameLst>
                                      </p:cBhvr>
                                      <p:to>
                                        <p:strVal val="visible"/>
                                      </p:to>
                                    </p:set>
                                    <p:animEffect transition="in" filter="wipe(left)">
                                      <p:cBhvr>
                                        <p:cTn id="19" dur="500"/>
                                        <p:tgtEl>
                                          <p:spTgt spid="1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9" name="对象 12289"/>
          <p:cNvGraphicFramePr/>
          <p:nvPr/>
        </p:nvGraphicFramePr>
        <p:xfrm>
          <a:off x="2209800" y="762000"/>
          <a:ext cx="3987800" cy="2209800"/>
        </p:xfrm>
        <a:graphic>
          <a:graphicData uri="http://schemas.openxmlformats.org/presentationml/2006/ole">
            <mc:AlternateContent xmlns:mc="http://schemas.openxmlformats.org/markup-compatibility/2006">
              <mc:Choice xmlns:v="urn:schemas-microsoft-com:vml" Requires="v">
                <p:oleObj spid="_x0000_s24771" r:id="rId3" imgW="3987800" imgH="2209800" progId="Equation.3">
                  <p:embed/>
                </p:oleObj>
              </mc:Choice>
              <mc:Fallback>
                <p:oleObj r:id="rId3" imgW="3987800" imgH="2209800" progId="Equation.3">
                  <p:embed/>
                  <p:pic>
                    <p:nvPicPr>
                      <p:cNvPr id="0" name="对象 1228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762000"/>
                        <a:ext cx="398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2291" name="文本框 12290"/>
          <p:cNvSpPr txBox="1">
            <a:spLocks noChangeArrowheads="1"/>
          </p:cNvSpPr>
          <p:nvPr/>
        </p:nvSpPr>
        <p:spPr bwMode="auto">
          <a:xfrm>
            <a:off x="933450" y="3333750"/>
            <a:ext cx="1250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黑体" panose="02010609060101010101" pitchFamily="49" charset="-122"/>
                <a:ea typeface="黑体" panose="02010609060101010101" pitchFamily="49" charset="-122"/>
              </a:rPr>
              <a:t>简记为</a:t>
            </a:r>
          </a:p>
        </p:txBody>
      </p:sp>
      <p:graphicFrame>
        <p:nvGraphicFramePr>
          <p:cNvPr id="12292" name="对象 12291"/>
          <p:cNvGraphicFramePr/>
          <p:nvPr/>
        </p:nvGraphicFramePr>
        <p:xfrm>
          <a:off x="2438400" y="3429000"/>
          <a:ext cx="3721100" cy="495300"/>
        </p:xfrm>
        <a:graphic>
          <a:graphicData uri="http://schemas.openxmlformats.org/presentationml/2006/ole">
            <mc:AlternateContent xmlns:mc="http://schemas.openxmlformats.org/markup-compatibility/2006">
              <mc:Choice xmlns:v="urn:schemas-microsoft-com:vml" Requires="v">
                <p:oleObj spid="_x0000_s24772" r:id="rId5" imgW="3719195" imgH="495300" progId="Equation.3">
                  <p:embed/>
                </p:oleObj>
              </mc:Choice>
              <mc:Fallback>
                <p:oleObj r:id="rId5" imgW="3719195" imgH="495300" progId="Equation.3">
                  <p:embed/>
                  <p:pic>
                    <p:nvPicPr>
                      <p:cNvPr id="0" name="对象 1229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429000"/>
                        <a:ext cx="37211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2293" name="对象 12292"/>
          <p:cNvGraphicFramePr/>
          <p:nvPr/>
        </p:nvGraphicFramePr>
        <p:xfrm>
          <a:off x="4495800" y="3352800"/>
          <a:ext cx="190500" cy="419100"/>
        </p:xfrm>
        <a:graphic>
          <a:graphicData uri="http://schemas.openxmlformats.org/presentationml/2006/ole">
            <mc:AlternateContent xmlns:mc="http://schemas.openxmlformats.org/markup-compatibility/2006">
              <mc:Choice xmlns:v="urn:schemas-microsoft-com:vml" Requires="v">
                <p:oleObj spid="_x0000_s24773" r:id="rId7" imgW="190500" imgH="419100" progId="Equation.3">
                  <p:embed/>
                </p:oleObj>
              </mc:Choice>
              <mc:Fallback>
                <p:oleObj r:id="rId7" imgW="190500" imgH="419100" progId="Equation.3">
                  <p:embed/>
                  <p:pic>
                    <p:nvPicPr>
                      <p:cNvPr id="0" name="对象 1229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3352800"/>
                        <a:ext cx="1905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2" name="组合 12293"/>
          <p:cNvGrpSpPr/>
          <p:nvPr/>
        </p:nvGrpSpPr>
        <p:grpSpPr bwMode="auto">
          <a:xfrm>
            <a:off x="5867400" y="1219200"/>
            <a:ext cx="2743200" cy="1524000"/>
            <a:chOff x="3696" y="768"/>
            <a:chExt cx="1728" cy="960"/>
          </a:xfrm>
        </p:grpSpPr>
        <p:sp>
          <p:nvSpPr>
            <p:cNvPr id="24591" name="直接连接符 12294"/>
            <p:cNvSpPr>
              <a:spLocks noChangeShapeType="1"/>
            </p:cNvSpPr>
            <p:nvPr/>
          </p:nvSpPr>
          <p:spPr bwMode="auto">
            <a:xfrm flipH="1">
              <a:off x="3696" y="1488"/>
              <a:ext cx="576" cy="240"/>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4592" name="矩形 12295"/>
            <p:cNvSpPr>
              <a:spLocks noChangeArrowheads="1"/>
            </p:cNvSpPr>
            <p:nvPr/>
          </p:nvSpPr>
          <p:spPr bwMode="auto">
            <a:xfrm>
              <a:off x="4128" y="768"/>
              <a:ext cx="1296" cy="720"/>
            </a:xfrm>
            <a:prstGeom prst="rect">
              <a:avLst/>
            </a:prstGeom>
            <a:solidFill>
              <a:srgbClr val="0000FF"/>
            </a:solidFill>
            <a:ln w="9525">
              <a:solidFill>
                <a:schemeClr val="tx1"/>
              </a:solidFill>
              <a:miter lim="800000"/>
            </a:ln>
          </p:spPr>
          <p:txBody>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en-US"/>
            </a:p>
          </p:txBody>
        </p:sp>
        <p:graphicFrame>
          <p:nvGraphicFramePr>
            <p:cNvPr id="24593" name="对象 12296"/>
            <p:cNvGraphicFramePr/>
            <p:nvPr/>
          </p:nvGraphicFramePr>
          <p:xfrm>
            <a:off x="4372" y="864"/>
            <a:ext cx="840" cy="600"/>
          </p:xfrm>
          <a:graphic>
            <a:graphicData uri="http://schemas.openxmlformats.org/presentationml/2006/ole">
              <mc:AlternateContent xmlns:mc="http://schemas.openxmlformats.org/markup-compatibility/2006">
                <mc:Choice xmlns:v="urn:schemas-microsoft-com:vml" Requires="v">
                  <p:oleObj spid="_x0000_s24774" r:id="rId9" imgW="1134745" imgH="804545" progId="Equation.3">
                    <p:embed/>
                  </p:oleObj>
                </mc:Choice>
                <mc:Fallback>
                  <p:oleObj r:id="rId9" imgW="1134745" imgH="804545" progId="Equation.3">
                    <p:embed/>
                    <p:pic>
                      <p:nvPicPr>
                        <p:cNvPr id="0" name="对象 1229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2" y="864"/>
                          <a:ext cx="84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aphicFrame>
        <p:nvGraphicFramePr>
          <p:cNvPr id="12298" name="对象 12297"/>
          <p:cNvGraphicFramePr/>
          <p:nvPr/>
        </p:nvGraphicFramePr>
        <p:xfrm>
          <a:off x="990600" y="4191000"/>
          <a:ext cx="5638800" cy="406400"/>
        </p:xfrm>
        <a:graphic>
          <a:graphicData uri="http://schemas.openxmlformats.org/presentationml/2006/ole">
            <mc:AlternateContent xmlns:mc="http://schemas.openxmlformats.org/markup-compatibility/2006">
              <mc:Choice xmlns:v="urn:schemas-microsoft-com:vml" Requires="v">
                <p:oleObj spid="_x0000_s24775" name="公式" r:id="rId11" imgW="5570220" imgH="405765" progId="Equation.3">
                  <p:embed/>
                </p:oleObj>
              </mc:Choice>
              <mc:Fallback>
                <p:oleObj name="公式" r:id="rId11" imgW="5570220" imgH="405765" progId="Equation.3">
                  <p:embed/>
                  <p:pic>
                    <p:nvPicPr>
                      <p:cNvPr id="0" name="对象 1229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4191000"/>
                        <a:ext cx="5638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2299" name="文本框 12298"/>
          <p:cNvSpPr txBox="1">
            <a:spLocks noChangeArrowheads="1"/>
          </p:cNvSpPr>
          <p:nvPr/>
        </p:nvSpPr>
        <p:spPr bwMode="auto">
          <a:xfrm>
            <a:off x="1752600" y="4800600"/>
            <a:ext cx="4897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ea typeface="黑体" panose="02010609060101010101" pitchFamily="49" charset="-122"/>
              </a:rPr>
              <a:t>元素是实数的矩阵称为</a:t>
            </a:r>
            <a:r>
              <a:rPr lang="zh-CN" altLang="en-US">
                <a:solidFill>
                  <a:srgbClr val="0000FF"/>
                </a:solidFill>
                <a:latin typeface="Times New Roman" panose="02020603050405020304" pitchFamily="18" charset="0"/>
                <a:ea typeface="黑体" panose="02010609060101010101" pitchFamily="49" charset="-122"/>
              </a:rPr>
              <a:t>实矩阵</a:t>
            </a:r>
            <a:r>
              <a:rPr lang="en-US" altLang="zh-CN">
                <a:latin typeface="Times New Roman" panose="02020603050405020304" pitchFamily="18" charset="0"/>
              </a:rPr>
              <a:t>,</a:t>
            </a:r>
          </a:p>
        </p:txBody>
      </p:sp>
      <p:sp>
        <p:nvSpPr>
          <p:cNvPr id="12300" name="矩形 12299"/>
          <p:cNvSpPr>
            <a:spLocks noChangeArrowheads="1"/>
          </p:cNvSpPr>
          <p:nvPr/>
        </p:nvSpPr>
        <p:spPr bwMode="auto">
          <a:xfrm>
            <a:off x="1752600" y="5486400"/>
            <a:ext cx="4897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ea typeface="黑体" panose="02010609060101010101" pitchFamily="49" charset="-122"/>
              </a:rPr>
              <a:t>元素是复数的矩阵称为</a:t>
            </a:r>
            <a:r>
              <a:rPr lang="zh-CN" altLang="en-US">
                <a:solidFill>
                  <a:srgbClr val="0000FF"/>
                </a:solidFill>
                <a:latin typeface="Times New Roman" panose="02020603050405020304" pitchFamily="18" charset="0"/>
                <a:ea typeface="黑体" panose="02010609060101010101" pitchFamily="49" charset="-122"/>
              </a:rPr>
              <a:t>复矩阵</a:t>
            </a:r>
            <a:r>
              <a:rPr lang="en-US" altLang="zh-CN">
                <a:latin typeface="Times New Roman" panose="02020603050405020304" pitchFamily="18" charset="0"/>
              </a:rPr>
              <a:t>.</a:t>
            </a:r>
          </a:p>
        </p:txBody>
      </p:sp>
      <p:sp>
        <p:nvSpPr>
          <p:cNvPr id="12301" name="直接连接符 12300"/>
          <p:cNvSpPr>
            <a:spLocks noChangeShapeType="1"/>
          </p:cNvSpPr>
          <p:nvPr/>
        </p:nvSpPr>
        <p:spPr bwMode="auto">
          <a:xfrm>
            <a:off x="3124200" y="990600"/>
            <a:ext cx="2743200" cy="1905000"/>
          </a:xfrm>
          <a:prstGeom prst="line">
            <a:avLst/>
          </a:prstGeom>
          <a:noFill/>
          <a:ln w="28575">
            <a:solidFill>
              <a:srgbClr val="FF3300"/>
            </a:solidFill>
            <a:prstDash val="sysDot"/>
            <a:round/>
          </a:ln>
          <a:extLst>
            <a:ext uri="{909E8E84-426E-40DD-AFC4-6F175D3DCCD1}">
              <a14:hiddenFill xmlns:a14="http://schemas.microsoft.com/office/drawing/2010/main">
                <a:noFill/>
              </a14:hiddenFill>
            </a:ext>
          </a:extLst>
        </p:spPr>
        <p:txBody>
          <a:bodyPr/>
          <a:lstStyle/>
          <a:p>
            <a:endParaRPr lang="zh-CN" altLang="en-US"/>
          </a:p>
        </p:txBody>
      </p:sp>
      <p:sp>
        <p:nvSpPr>
          <p:cNvPr id="12302" name="文本框 12301"/>
          <p:cNvSpPr txBox="1">
            <a:spLocks noChangeArrowheads="1"/>
          </p:cNvSpPr>
          <p:nvPr/>
        </p:nvSpPr>
        <p:spPr bwMode="auto">
          <a:xfrm>
            <a:off x="1219200" y="762000"/>
            <a:ext cx="1611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FF"/>
                </a:solidFill>
                <a:latin typeface="Times New Roman" panose="02020603050405020304" pitchFamily="18" charset="0"/>
              </a:rPr>
              <a:t>主对角线</a:t>
            </a:r>
          </a:p>
        </p:txBody>
      </p:sp>
      <p:sp>
        <p:nvSpPr>
          <p:cNvPr id="12303" name="直接连接符 12302"/>
          <p:cNvSpPr>
            <a:spLocks noChangeShapeType="1"/>
          </p:cNvSpPr>
          <p:nvPr/>
        </p:nvSpPr>
        <p:spPr bwMode="auto">
          <a:xfrm flipH="1">
            <a:off x="3200400" y="990600"/>
            <a:ext cx="2514600" cy="1828800"/>
          </a:xfrm>
          <a:prstGeom prst="line">
            <a:avLst/>
          </a:prstGeom>
          <a:noFill/>
          <a:ln w="38100">
            <a:solidFill>
              <a:srgbClr val="FF3300"/>
            </a:solidFill>
            <a:prstDash val="sysDot"/>
            <a:round/>
          </a:ln>
          <a:extLst>
            <a:ext uri="{909E8E84-426E-40DD-AFC4-6F175D3DCCD1}">
              <a14:hiddenFill xmlns:a14="http://schemas.microsoft.com/office/drawing/2010/main">
                <a:noFill/>
              </a14:hiddenFill>
            </a:ext>
          </a:extLst>
        </p:spPr>
        <p:txBody>
          <a:bodyPr/>
          <a:lstStyle/>
          <a:p>
            <a:endParaRPr lang="zh-CN" altLang="en-US"/>
          </a:p>
        </p:txBody>
      </p:sp>
      <p:sp>
        <p:nvSpPr>
          <p:cNvPr id="12304" name="矩形 12303"/>
          <p:cNvSpPr>
            <a:spLocks noChangeArrowheads="1"/>
          </p:cNvSpPr>
          <p:nvPr/>
        </p:nvSpPr>
        <p:spPr bwMode="auto">
          <a:xfrm>
            <a:off x="1295400" y="2514600"/>
            <a:ext cx="1611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solidFill>
                  <a:srgbClr val="0000FF"/>
                </a:solidFill>
                <a:latin typeface="Times New Roman" panose="02020603050405020304" pitchFamily="18" charset="0"/>
              </a:rPr>
              <a:t>副对角线</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0"/>
                                  </p:iterate>
                                  <p:childTnLst>
                                    <p:set>
                                      <p:cBhvr>
                                        <p:cTn id="6" dur="1" fill="hold">
                                          <p:stCondLst>
                                            <p:cond delay="0"/>
                                          </p:stCondLst>
                                        </p:cTn>
                                        <p:tgtEl>
                                          <p:spTgt spid="12291"/>
                                        </p:tgtEl>
                                        <p:attrNameLst>
                                          <p:attrName>style.visibility</p:attrName>
                                        </p:attrNameLst>
                                      </p:cBhvr>
                                      <p:to>
                                        <p:strVal val="visible"/>
                                      </p:to>
                                    </p:set>
                                    <p:animEffect transition="in" filter="wipe(left)">
                                      <p:cBhvr>
                                        <p:cTn id="7" dur="75"/>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wipe(left)">
                                      <p:cBhvr>
                                        <p:cTn id="12" dur="500"/>
                                        <p:tgtEl>
                                          <p:spTgt spid="1229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wipe(left)">
                                      <p:cBhvr>
                                        <p:cTn id="17" dur="500"/>
                                        <p:tgtEl>
                                          <p:spTgt spid="1229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298"/>
                                        </p:tgtEl>
                                        <p:attrNameLst>
                                          <p:attrName>style.visibility</p:attrName>
                                        </p:attrNameLst>
                                      </p:cBhvr>
                                      <p:to>
                                        <p:strVal val="visible"/>
                                      </p:to>
                                    </p:set>
                                    <p:animEffect transition="in" filter="wipe(left)">
                                      <p:cBhvr>
                                        <p:cTn id="22" dur="500"/>
                                        <p:tgtEl>
                                          <p:spTgt spid="1229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301"/>
                                        </p:tgtEl>
                                        <p:attrNameLst>
                                          <p:attrName>style.visibility</p:attrName>
                                        </p:attrNameLst>
                                      </p:cBhvr>
                                      <p:to>
                                        <p:strVal val="visible"/>
                                      </p:to>
                                    </p:set>
                                    <p:animEffect transition="in" filter="wipe(left)">
                                      <p:cBhvr>
                                        <p:cTn id="32" dur="500"/>
                                        <p:tgtEl>
                                          <p:spTgt spid="1230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0"/>
                                  </p:iterate>
                                  <p:childTnLst>
                                    <p:set>
                                      <p:cBhvr>
                                        <p:cTn id="36" dur="1" fill="hold">
                                          <p:stCondLst>
                                            <p:cond delay="0"/>
                                          </p:stCondLst>
                                        </p:cTn>
                                        <p:tgtEl>
                                          <p:spTgt spid="12302"/>
                                        </p:tgtEl>
                                        <p:attrNameLst>
                                          <p:attrName>style.visibility</p:attrName>
                                        </p:attrNameLst>
                                      </p:cBhvr>
                                      <p:to>
                                        <p:strVal val="visible"/>
                                      </p:to>
                                    </p:set>
                                    <p:animEffect transition="in" filter="wipe(left)">
                                      <p:cBhvr>
                                        <p:cTn id="37" dur="75"/>
                                        <p:tgtEl>
                                          <p:spTgt spid="1230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303"/>
                                        </p:tgtEl>
                                        <p:attrNameLst>
                                          <p:attrName>style.visibility</p:attrName>
                                        </p:attrNameLst>
                                      </p:cBhvr>
                                      <p:to>
                                        <p:strVal val="visible"/>
                                      </p:to>
                                    </p:set>
                                    <p:animEffect transition="in" filter="wipe(left)">
                                      <p:cBhvr>
                                        <p:cTn id="42" dur="500"/>
                                        <p:tgtEl>
                                          <p:spTgt spid="1230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100000"/>
                                  </p:iterate>
                                  <p:childTnLst>
                                    <p:set>
                                      <p:cBhvr>
                                        <p:cTn id="46" dur="1" fill="hold">
                                          <p:stCondLst>
                                            <p:cond delay="0"/>
                                          </p:stCondLst>
                                        </p:cTn>
                                        <p:tgtEl>
                                          <p:spTgt spid="12304"/>
                                        </p:tgtEl>
                                        <p:attrNameLst>
                                          <p:attrName>style.visibility</p:attrName>
                                        </p:attrNameLst>
                                      </p:cBhvr>
                                      <p:to>
                                        <p:strVal val="visible"/>
                                      </p:to>
                                    </p:set>
                                    <p:animEffect transition="in" filter="wipe(left)">
                                      <p:cBhvr>
                                        <p:cTn id="47" dur="75"/>
                                        <p:tgtEl>
                                          <p:spTgt spid="1230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100000"/>
                                  </p:iterate>
                                  <p:childTnLst>
                                    <p:set>
                                      <p:cBhvr>
                                        <p:cTn id="51" dur="1" fill="hold">
                                          <p:stCondLst>
                                            <p:cond delay="0"/>
                                          </p:stCondLst>
                                        </p:cTn>
                                        <p:tgtEl>
                                          <p:spTgt spid="12299"/>
                                        </p:tgtEl>
                                        <p:attrNameLst>
                                          <p:attrName>style.visibility</p:attrName>
                                        </p:attrNameLst>
                                      </p:cBhvr>
                                      <p:to>
                                        <p:strVal val="visible"/>
                                      </p:to>
                                    </p:set>
                                    <p:animEffect transition="in" filter="wipe(left)">
                                      <p:cBhvr>
                                        <p:cTn id="52" dur="75"/>
                                        <p:tgtEl>
                                          <p:spTgt spid="1229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100000"/>
                                  </p:iterate>
                                  <p:childTnLst>
                                    <p:set>
                                      <p:cBhvr>
                                        <p:cTn id="56" dur="1" fill="hold">
                                          <p:stCondLst>
                                            <p:cond delay="0"/>
                                          </p:stCondLst>
                                        </p:cTn>
                                        <p:tgtEl>
                                          <p:spTgt spid="12300"/>
                                        </p:tgtEl>
                                        <p:attrNameLst>
                                          <p:attrName>style.visibility</p:attrName>
                                        </p:attrNameLst>
                                      </p:cBhvr>
                                      <p:to>
                                        <p:strVal val="visible"/>
                                      </p:to>
                                    </p:set>
                                    <p:animEffect transition="in" filter="wipe(left)">
                                      <p:cBhvr>
                                        <p:cTn id="57" dur="75"/>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9" grpId="0"/>
      <p:bldP spid="12300" grpId="0"/>
      <p:bldP spid="12302" grpId="0"/>
      <p:bldP spid="1230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组合 13313"/>
          <p:cNvGrpSpPr/>
          <p:nvPr/>
        </p:nvGrpSpPr>
        <p:grpSpPr bwMode="auto">
          <a:xfrm>
            <a:off x="914400" y="1022350"/>
            <a:ext cx="3816350" cy="977900"/>
            <a:chOff x="576" y="644"/>
            <a:chExt cx="2404" cy="616"/>
          </a:xfrm>
        </p:grpSpPr>
        <p:sp>
          <p:nvSpPr>
            <p:cNvPr id="25622" name="文本框 13314"/>
            <p:cNvSpPr txBox="1">
              <a:spLocks noChangeArrowheads="1"/>
            </p:cNvSpPr>
            <p:nvPr/>
          </p:nvSpPr>
          <p:spPr bwMode="auto">
            <a:xfrm>
              <a:off x="576" y="734"/>
              <a:ext cx="4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ea typeface="黑体" panose="02010609060101010101" pitchFamily="49" charset="-122"/>
                </a:rPr>
                <a:t>例</a:t>
              </a:r>
              <a:r>
                <a:rPr lang="en-US" altLang="zh-CN">
                  <a:latin typeface="Times New Roman" panose="02020603050405020304" pitchFamily="18" charset="0"/>
                  <a:ea typeface="黑体" panose="02010609060101010101" pitchFamily="49" charset="-122"/>
                </a:rPr>
                <a:t>1</a:t>
              </a:r>
            </a:p>
          </p:txBody>
        </p:sp>
        <p:graphicFrame>
          <p:nvGraphicFramePr>
            <p:cNvPr id="25623" name="对象 13315"/>
            <p:cNvGraphicFramePr/>
            <p:nvPr/>
          </p:nvGraphicFramePr>
          <p:xfrm>
            <a:off x="1492" y="644"/>
            <a:ext cx="1488" cy="616"/>
          </p:xfrm>
          <a:graphic>
            <a:graphicData uri="http://schemas.openxmlformats.org/presentationml/2006/ole">
              <mc:AlternateContent xmlns:mc="http://schemas.openxmlformats.org/markup-compatibility/2006">
                <mc:Choice xmlns:v="urn:schemas-microsoft-com:vml" Requires="v">
                  <p:oleObj spid="_x0000_s25966" r:id="rId3" imgW="2362200" imgH="977900" progId="Equation.3">
                    <p:embed/>
                  </p:oleObj>
                </mc:Choice>
                <mc:Fallback>
                  <p:oleObj r:id="rId3" imgW="2362200" imgH="977900" progId="Equation.3">
                    <p:embed/>
                    <p:pic>
                      <p:nvPicPr>
                        <p:cNvPr id="0" name="对象 133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 y="644"/>
                          <a:ext cx="1488"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pSp>
        <p:nvGrpSpPr>
          <p:cNvPr id="3" name="组合 13316"/>
          <p:cNvGrpSpPr/>
          <p:nvPr/>
        </p:nvGrpSpPr>
        <p:grpSpPr bwMode="auto">
          <a:xfrm>
            <a:off x="4876800" y="1295400"/>
            <a:ext cx="3384550" cy="519113"/>
            <a:chOff x="3295" y="816"/>
            <a:chExt cx="2132" cy="327"/>
          </a:xfrm>
        </p:grpSpPr>
        <p:sp>
          <p:nvSpPr>
            <p:cNvPr id="25620" name="文本框 13317"/>
            <p:cNvSpPr txBox="1">
              <a:spLocks noChangeArrowheads="1"/>
            </p:cNvSpPr>
            <p:nvPr/>
          </p:nvSpPr>
          <p:spPr bwMode="auto">
            <a:xfrm>
              <a:off x="3295" y="816"/>
              <a:ext cx="213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Times New Roman" panose="02020603050405020304" pitchFamily="18" charset="0"/>
                </a:rPr>
                <a:t>是一个           实矩阵</a:t>
              </a:r>
              <a:r>
                <a:rPr lang="en-US" altLang="zh-CN">
                  <a:solidFill>
                    <a:srgbClr val="000000"/>
                  </a:solidFill>
                  <a:latin typeface="Times New Roman" panose="02020603050405020304" pitchFamily="18" charset="0"/>
                </a:rPr>
                <a:t>,</a:t>
              </a:r>
            </a:p>
          </p:txBody>
        </p:sp>
        <p:graphicFrame>
          <p:nvGraphicFramePr>
            <p:cNvPr id="25621" name="对象 13318"/>
            <p:cNvGraphicFramePr/>
            <p:nvPr/>
          </p:nvGraphicFramePr>
          <p:xfrm>
            <a:off x="4133" y="874"/>
            <a:ext cx="424" cy="191"/>
          </p:xfrm>
          <a:graphic>
            <a:graphicData uri="http://schemas.openxmlformats.org/presentationml/2006/ole">
              <mc:AlternateContent xmlns:mc="http://schemas.openxmlformats.org/markup-compatibility/2006">
                <mc:Choice xmlns:v="urn:schemas-microsoft-com:vml" Requires="v">
                  <p:oleObj spid="_x0000_s25967" r:id="rId5" imgW="672465" imgH="304800" progId="Equation.3">
                    <p:embed/>
                  </p:oleObj>
                </mc:Choice>
                <mc:Fallback>
                  <p:oleObj r:id="rId5" imgW="672465" imgH="304800" progId="Equation.3">
                    <p:embed/>
                    <p:pic>
                      <p:nvPicPr>
                        <p:cNvPr id="0" name="对象 1331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3" y="874"/>
                          <a:ext cx="42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aphicFrame>
        <p:nvGraphicFramePr>
          <p:cNvPr id="13320" name="对象 13319"/>
          <p:cNvGraphicFramePr/>
          <p:nvPr/>
        </p:nvGraphicFramePr>
        <p:xfrm>
          <a:off x="1219200" y="2438400"/>
          <a:ext cx="2006600" cy="1625600"/>
        </p:xfrm>
        <a:graphic>
          <a:graphicData uri="http://schemas.openxmlformats.org/presentationml/2006/ole">
            <mc:AlternateContent xmlns:mc="http://schemas.openxmlformats.org/markup-compatibility/2006">
              <mc:Choice xmlns:v="urn:schemas-microsoft-com:vml" Requires="v">
                <p:oleObj spid="_x0000_s25968" r:id="rId7" imgW="2006600" imgH="1625600" progId="Equation.3">
                  <p:embed/>
                </p:oleObj>
              </mc:Choice>
              <mc:Fallback>
                <p:oleObj r:id="rId7" imgW="2006600" imgH="1625600" progId="Equation.3">
                  <p:embed/>
                  <p:pic>
                    <p:nvPicPr>
                      <p:cNvPr id="0" name="对象 1331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2438400"/>
                        <a:ext cx="2006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4" name="组合 13320"/>
          <p:cNvGrpSpPr/>
          <p:nvPr/>
        </p:nvGrpSpPr>
        <p:grpSpPr bwMode="auto">
          <a:xfrm>
            <a:off x="3276600" y="2819400"/>
            <a:ext cx="3384550" cy="519113"/>
            <a:chOff x="3072" y="3552"/>
            <a:chExt cx="2132" cy="327"/>
          </a:xfrm>
        </p:grpSpPr>
        <p:sp>
          <p:nvSpPr>
            <p:cNvPr id="25618" name="矩形 13321"/>
            <p:cNvSpPr>
              <a:spLocks noChangeArrowheads="1"/>
            </p:cNvSpPr>
            <p:nvPr/>
          </p:nvSpPr>
          <p:spPr bwMode="auto">
            <a:xfrm>
              <a:off x="3072" y="3552"/>
              <a:ext cx="213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Times New Roman" panose="02020603050405020304" pitchFamily="18" charset="0"/>
                </a:rPr>
                <a:t>是一个           复矩阵</a:t>
              </a:r>
              <a:r>
                <a:rPr lang="en-US" altLang="zh-CN">
                  <a:solidFill>
                    <a:srgbClr val="000000"/>
                  </a:solidFill>
                  <a:latin typeface="Times New Roman" panose="02020603050405020304" pitchFamily="18" charset="0"/>
                </a:rPr>
                <a:t>,</a:t>
              </a:r>
            </a:p>
          </p:txBody>
        </p:sp>
        <p:graphicFrame>
          <p:nvGraphicFramePr>
            <p:cNvPr id="25619" name="对象 13322"/>
            <p:cNvGraphicFramePr/>
            <p:nvPr/>
          </p:nvGraphicFramePr>
          <p:xfrm>
            <a:off x="3888" y="3600"/>
            <a:ext cx="455" cy="208"/>
          </p:xfrm>
          <a:graphic>
            <a:graphicData uri="http://schemas.openxmlformats.org/presentationml/2006/ole">
              <mc:AlternateContent xmlns:mc="http://schemas.openxmlformats.org/markup-compatibility/2006">
                <mc:Choice xmlns:v="urn:schemas-microsoft-com:vml" Requires="v">
                  <p:oleObj spid="_x0000_s25969" r:id="rId9" imgW="723900" imgH="330200" progId="Equation.3">
                    <p:embed/>
                  </p:oleObj>
                </mc:Choice>
                <mc:Fallback>
                  <p:oleObj r:id="rId9" imgW="723900" imgH="330200" progId="Equation.3">
                    <p:embed/>
                    <p:pic>
                      <p:nvPicPr>
                        <p:cNvPr id="0" name="对象 1332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8" y="3600"/>
                          <a:ext cx="45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aphicFrame>
        <p:nvGraphicFramePr>
          <p:cNvPr id="13324" name="对象 13323"/>
          <p:cNvGraphicFramePr/>
          <p:nvPr/>
        </p:nvGraphicFramePr>
        <p:xfrm>
          <a:off x="7086600" y="2514600"/>
          <a:ext cx="571500" cy="1511300"/>
        </p:xfrm>
        <a:graphic>
          <a:graphicData uri="http://schemas.openxmlformats.org/presentationml/2006/ole">
            <mc:AlternateContent xmlns:mc="http://schemas.openxmlformats.org/markup-compatibility/2006">
              <mc:Choice xmlns:v="urn:schemas-microsoft-com:vml" Requires="v">
                <p:oleObj spid="_x0000_s25970" r:id="rId11" imgW="571500" imgH="1510665" progId="Equation.3">
                  <p:embed/>
                </p:oleObj>
              </mc:Choice>
              <mc:Fallback>
                <p:oleObj r:id="rId11" imgW="571500" imgH="1510665" progId="Equation.3">
                  <p:embed/>
                  <p:pic>
                    <p:nvPicPr>
                      <p:cNvPr id="0" name="对象 1332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86600" y="2514600"/>
                        <a:ext cx="57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5" name="组合 13324"/>
          <p:cNvGrpSpPr/>
          <p:nvPr/>
        </p:nvGrpSpPr>
        <p:grpSpPr bwMode="auto">
          <a:xfrm>
            <a:off x="5743575" y="4191000"/>
            <a:ext cx="2851150" cy="519113"/>
            <a:chOff x="1056" y="3120"/>
            <a:chExt cx="1796" cy="327"/>
          </a:xfrm>
        </p:grpSpPr>
        <p:sp>
          <p:nvSpPr>
            <p:cNvPr id="25616" name="矩形 13325"/>
            <p:cNvSpPr>
              <a:spLocks noChangeArrowheads="1"/>
            </p:cNvSpPr>
            <p:nvPr/>
          </p:nvSpPr>
          <p:spPr bwMode="auto">
            <a:xfrm>
              <a:off x="1056" y="3120"/>
              <a:ext cx="179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Times New Roman" panose="02020603050405020304" pitchFamily="18" charset="0"/>
                </a:rPr>
                <a:t>是一个         矩阵</a:t>
              </a:r>
              <a:r>
                <a:rPr lang="en-US" altLang="zh-CN">
                  <a:solidFill>
                    <a:srgbClr val="000000"/>
                  </a:solidFill>
                  <a:latin typeface="Times New Roman" panose="02020603050405020304" pitchFamily="18" charset="0"/>
                </a:rPr>
                <a:t>,</a:t>
              </a:r>
            </a:p>
          </p:txBody>
        </p:sp>
        <p:graphicFrame>
          <p:nvGraphicFramePr>
            <p:cNvPr id="25617" name="对象 13326"/>
            <p:cNvGraphicFramePr/>
            <p:nvPr/>
          </p:nvGraphicFramePr>
          <p:xfrm>
            <a:off x="1824" y="3168"/>
            <a:ext cx="407" cy="200"/>
          </p:xfrm>
          <a:graphic>
            <a:graphicData uri="http://schemas.openxmlformats.org/presentationml/2006/ole">
              <mc:AlternateContent xmlns:mc="http://schemas.openxmlformats.org/markup-compatibility/2006">
                <mc:Choice xmlns:v="urn:schemas-microsoft-com:vml" Requires="v">
                  <p:oleObj spid="_x0000_s25971" r:id="rId13" imgW="647065" imgH="317500" progId="Equation.3">
                    <p:embed/>
                  </p:oleObj>
                </mc:Choice>
                <mc:Fallback>
                  <p:oleObj r:id="rId13" imgW="647065" imgH="317500" progId="Equation.3">
                    <p:embed/>
                    <p:pic>
                      <p:nvPicPr>
                        <p:cNvPr id="0" name="对象 1332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4" y="3168"/>
                          <a:ext cx="407"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aphicFrame>
        <p:nvGraphicFramePr>
          <p:cNvPr id="13328" name="对象 13327"/>
          <p:cNvGraphicFramePr/>
          <p:nvPr/>
        </p:nvGraphicFramePr>
        <p:xfrm>
          <a:off x="1295400" y="4724400"/>
          <a:ext cx="1968500" cy="419100"/>
        </p:xfrm>
        <a:graphic>
          <a:graphicData uri="http://schemas.openxmlformats.org/presentationml/2006/ole">
            <mc:AlternateContent xmlns:mc="http://schemas.openxmlformats.org/markup-compatibility/2006">
              <mc:Choice xmlns:v="urn:schemas-microsoft-com:vml" Requires="v">
                <p:oleObj spid="_x0000_s25972" r:id="rId15" imgW="1968500" imgH="419100" progId="Equation.3">
                  <p:embed/>
                </p:oleObj>
              </mc:Choice>
              <mc:Fallback>
                <p:oleObj r:id="rId15" imgW="1968500" imgH="419100" progId="Equation.3">
                  <p:embed/>
                  <p:pic>
                    <p:nvPicPr>
                      <p:cNvPr id="0" name="对象 1332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95400" y="4724400"/>
                        <a:ext cx="19685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6" name="组合 13328"/>
          <p:cNvGrpSpPr/>
          <p:nvPr/>
        </p:nvGrpSpPr>
        <p:grpSpPr bwMode="auto">
          <a:xfrm>
            <a:off x="1116013" y="5300663"/>
            <a:ext cx="2851150" cy="519112"/>
            <a:chOff x="3168" y="3312"/>
            <a:chExt cx="1796" cy="327"/>
          </a:xfrm>
        </p:grpSpPr>
        <p:sp>
          <p:nvSpPr>
            <p:cNvPr id="25614" name="矩形 13329"/>
            <p:cNvSpPr>
              <a:spLocks noChangeArrowheads="1"/>
            </p:cNvSpPr>
            <p:nvPr/>
          </p:nvSpPr>
          <p:spPr bwMode="auto">
            <a:xfrm>
              <a:off x="3168" y="3312"/>
              <a:ext cx="179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Times New Roman" panose="02020603050405020304" pitchFamily="18" charset="0"/>
                </a:rPr>
                <a:t>是一个         矩阵</a:t>
              </a:r>
              <a:r>
                <a:rPr lang="en-US" altLang="zh-CN">
                  <a:solidFill>
                    <a:srgbClr val="000000"/>
                  </a:solidFill>
                  <a:latin typeface="Times New Roman" panose="02020603050405020304" pitchFamily="18" charset="0"/>
                </a:rPr>
                <a:t>,</a:t>
              </a:r>
            </a:p>
          </p:txBody>
        </p:sp>
        <p:graphicFrame>
          <p:nvGraphicFramePr>
            <p:cNvPr id="25615" name="对象 13330"/>
            <p:cNvGraphicFramePr/>
            <p:nvPr/>
          </p:nvGraphicFramePr>
          <p:xfrm>
            <a:off x="3940" y="3364"/>
            <a:ext cx="399" cy="192"/>
          </p:xfrm>
          <a:graphic>
            <a:graphicData uri="http://schemas.openxmlformats.org/presentationml/2006/ole">
              <mc:AlternateContent xmlns:mc="http://schemas.openxmlformats.org/markup-compatibility/2006">
                <mc:Choice xmlns:v="urn:schemas-microsoft-com:vml" Requires="v">
                  <p:oleObj spid="_x0000_s25973" r:id="rId17" imgW="634365" imgH="304800" progId="Equation.3">
                    <p:embed/>
                  </p:oleObj>
                </mc:Choice>
                <mc:Fallback>
                  <p:oleObj r:id="rId17" imgW="634365" imgH="304800" progId="Equation.3">
                    <p:embed/>
                    <p:pic>
                      <p:nvPicPr>
                        <p:cNvPr id="0" name="对象 13330"/>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40" y="3364"/>
                          <a:ext cx="39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aphicFrame>
        <p:nvGraphicFramePr>
          <p:cNvPr id="13332" name="对象 13331"/>
          <p:cNvGraphicFramePr/>
          <p:nvPr/>
        </p:nvGraphicFramePr>
        <p:xfrm>
          <a:off x="5181600" y="4724400"/>
          <a:ext cx="444500" cy="406400"/>
        </p:xfrm>
        <a:graphic>
          <a:graphicData uri="http://schemas.openxmlformats.org/presentationml/2006/ole">
            <mc:AlternateContent xmlns:mc="http://schemas.openxmlformats.org/markup-compatibility/2006">
              <mc:Choice xmlns:v="urn:schemas-microsoft-com:vml" Requires="v">
                <p:oleObj spid="_x0000_s25974" r:id="rId19" imgW="443865" imgH="405765" progId="Equation.3">
                  <p:embed/>
                </p:oleObj>
              </mc:Choice>
              <mc:Fallback>
                <p:oleObj r:id="rId19" imgW="443865" imgH="405765" progId="Equation.3">
                  <p:embed/>
                  <p:pic>
                    <p:nvPicPr>
                      <p:cNvPr id="0" name="对象 13331"/>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81600" y="4724400"/>
                        <a:ext cx="4445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7" name="组合 13332"/>
          <p:cNvGrpSpPr/>
          <p:nvPr/>
        </p:nvGrpSpPr>
        <p:grpSpPr bwMode="auto">
          <a:xfrm>
            <a:off x="4859338" y="5300663"/>
            <a:ext cx="2859087" cy="519112"/>
            <a:chOff x="2976" y="3360"/>
            <a:chExt cx="1741" cy="262"/>
          </a:xfrm>
        </p:grpSpPr>
        <p:sp>
          <p:nvSpPr>
            <p:cNvPr id="25612" name="矩形 13333"/>
            <p:cNvSpPr>
              <a:spLocks noChangeArrowheads="1"/>
            </p:cNvSpPr>
            <p:nvPr/>
          </p:nvSpPr>
          <p:spPr bwMode="auto">
            <a:xfrm>
              <a:off x="2976" y="3360"/>
              <a:ext cx="174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Times New Roman" panose="02020603050405020304" pitchFamily="18" charset="0"/>
                </a:rPr>
                <a:t>是一个         矩阵</a:t>
              </a:r>
              <a:r>
                <a:rPr lang="en-US" altLang="zh-CN">
                  <a:solidFill>
                    <a:srgbClr val="000000"/>
                  </a:solidFill>
                  <a:latin typeface="Times New Roman" panose="02020603050405020304" pitchFamily="18" charset="0"/>
                </a:rPr>
                <a:t>.</a:t>
              </a:r>
            </a:p>
          </p:txBody>
        </p:sp>
        <p:graphicFrame>
          <p:nvGraphicFramePr>
            <p:cNvPr id="25613" name="对象 13334"/>
            <p:cNvGraphicFramePr/>
            <p:nvPr/>
          </p:nvGraphicFramePr>
          <p:xfrm>
            <a:off x="3756" y="3412"/>
            <a:ext cx="383" cy="192"/>
          </p:xfrm>
          <a:graphic>
            <a:graphicData uri="http://schemas.openxmlformats.org/presentationml/2006/ole">
              <mc:AlternateContent xmlns:mc="http://schemas.openxmlformats.org/markup-compatibility/2006">
                <mc:Choice xmlns:v="urn:schemas-microsoft-com:vml" Requires="v">
                  <p:oleObj spid="_x0000_s25975" r:id="rId21" imgW="608965" imgH="304800" progId="Equation.3">
                    <p:embed/>
                  </p:oleObj>
                </mc:Choice>
                <mc:Fallback>
                  <p:oleObj r:id="rId21" imgW="608965" imgH="304800" progId="Equation.3">
                    <p:embed/>
                    <p:pic>
                      <p:nvPicPr>
                        <p:cNvPr id="0" name="对象 13334"/>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56" y="3412"/>
                          <a:ext cx="38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320"/>
                                        </p:tgtEl>
                                        <p:attrNameLst>
                                          <p:attrName>style.visibility</p:attrName>
                                        </p:attrNameLst>
                                      </p:cBhvr>
                                      <p:to>
                                        <p:strVal val="visible"/>
                                      </p:to>
                                    </p:set>
                                    <p:animEffect transition="in" filter="wipe(left)">
                                      <p:cBhvr>
                                        <p:cTn id="12" dur="500"/>
                                        <p:tgtEl>
                                          <p:spTgt spid="133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324"/>
                                        </p:tgtEl>
                                        <p:attrNameLst>
                                          <p:attrName>style.visibility</p:attrName>
                                        </p:attrNameLst>
                                      </p:cBhvr>
                                      <p:to>
                                        <p:strVal val="visible"/>
                                      </p:to>
                                    </p:set>
                                    <p:animEffect transition="in" filter="wipe(left)">
                                      <p:cBhvr>
                                        <p:cTn id="22" dur="500"/>
                                        <p:tgtEl>
                                          <p:spTgt spid="133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328"/>
                                        </p:tgtEl>
                                        <p:attrNameLst>
                                          <p:attrName>style.visibility</p:attrName>
                                        </p:attrNameLst>
                                      </p:cBhvr>
                                      <p:to>
                                        <p:strVal val="visible"/>
                                      </p:to>
                                    </p:set>
                                    <p:animEffect transition="in" filter="wipe(left)">
                                      <p:cBhvr>
                                        <p:cTn id="32" dur="500"/>
                                        <p:tgtEl>
                                          <p:spTgt spid="133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332"/>
                                        </p:tgtEl>
                                        <p:attrNameLst>
                                          <p:attrName>style.visibility</p:attrName>
                                        </p:attrNameLst>
                                      </p:cBhvr>
                                      <p:to>
                                        <p:strVal val="visible"/>
                                      </p:to>
                                    </p:set>
                                    <p:animEffect transition="in" filter="wipe(left)">
                                      <p:cBhvr>
                                        <p:cTn id="42" dur="500"/>
                                        <p:tgtEl>
                                          <p:spTgt spid="133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矩形 14337"/>
          <p:cNvSpPr>
            <a:spLocks noChangeArrowheads="1"/>
          </p:cNvSpPr>
          <p:nvPr/>
        </p:nvSpPr>
        <p:spPr bwMode="auto">
          <a:xfrm>
            <a:off x="990600" y="3124200"/>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Times New Roman" panose="02020603050405020304" pitchFamily="18" charset="0"/>
              </a:rPr>
              <a:t>例如</a:t>
            </a:r>
          </a:p>
        </p:txBody>
      </p:sp>
      <p:graphicFrame>
        <p:nvGraphicFramePr>
          <p:cNvPr id="14339" name="对象 14338"/>
          <p:cNvGraphicFramePr/>
          <p:nvPr/>
        </p:nvGraphicFramePr>
        <p:xfrm>
          <a:off x="2438400" y="2667000"/>
          <a:ext cx="2006600" cy="1625600"/>
        </p:xfrm>
        <a:graphic>
          <a:graphicData uri="http://schemas.openxmlformats.org/presentationml/2006/ole">
            <mc:AlternateContent xmlns:mc="http://schemas.openxmlformats.org/markup-compatibility/2006">
              <mc:Choice xmlns:v="urn:schemas-microsoft-com:vml" Requires="v">
                <p:oleObj spid="_x0000_s26852" r:id="rId3" imgW="2006600" imgH="1625600" progId="Equation.3">
                  <p:embed/>
                </p:oleObj>
              </mc:Choice>
              <mc:Fallback>
                <p:oleObj r:id="rId3" imgW="2006600" imgH="1625600" progId="Equation.3">
                  <p:embed/>
                  <p:pic>
                    <p:nvPicPr>
                      <p:cNvPr id="0" name="对象 1433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667000"/>
                        <a:ext cx="2006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4340" name="矩形 14339"/>
          <p:cNvSpPr>
            <a:spLocks noChangeArrowheads="1"/>
          </p:cNvSpPr>
          <p:nvPr/>
        </p:nvSpPr>
        <p:spPr bwMode="auto">
          <a:xfrm>
            <a:off x="4724400" y="3124200"/>
            <a:ext cx="2673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Times New Roman" panose="02020603050405020304" pitchFamily="18" charset="0"/>
              </a:rPr>
              <a:t>是一个</a:t>
            </a:r>
            <a:r>
              <a:rPr lang="en-US" altLang="zh-CN">
                <a:solidFill>
                  <a:srgbClr val="000000"/>
                </a:solidFill>
                <a:latin typeface="Times New Roman" panose="02020603050405020304" pitchFamily="18" charset="0"/>
              </a:rPr>
              <a:t>3 </a:t>
            </a:r>
            <a:r>
              <a:rPr lang="zh-CN" altLang="en-US">
                <a:solidFill>
                  <a:srgbClr val="000000"/>
                </a:solidFill>
                <a:latin typeface="Times New Roman" panose="02020603050405020304" pitchFamily="18" charset="0"/>
              </a:rPr>
              <a:t>阶方阵</a:t>
            </a:r>
            <a:r>
              <a:rPr lang="en-US" altLang="zh-CN">
                <a:solidFill>
                  <a:srgbClr val="000000"/>
                </a:solidFill>
                <a:latin typeface="Times New Roman" panose="02020603050405020304" pitchFamily="18" charset="0"/>
              </a:rPr>
              <a:t>.</a:t>
            </a:r>
          </a:p>
        </p:txBody>
      </p:sp>
      <p:sp>
        <p:nvSpPr>
          <p:cNvPr id="26629" name="矩形 14340"/>
          <p:cNvSpPr>
            <a:spLocks noChangeArrowheads="1"/>
          </p:cNvSpPr>
          <p:nvPr/>
        </p:nvSpPr>
        <p:spPr bwMode="auto">
          <a:xfrm>
            <a:off x="914400" y="838200"/>
            <a:ext cx="30684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3200" dirty="0">
                <a:latin typeface="Times New Roman" panose="02020603050405020304" pitchFamily="18" charset="0"/>
                <a:ea typeface="黑体" panose="02010609060101010101" pitchFamily="49" charset="-122"/>
              </a:rPr>
              <a:t>三、特殊的矩阵</a:t>
            </a:r>
          </a:p>
        </p:txBody>
      </p:sp>
      <p:sp>
        <p:nvSpPr>
          <p:cNvPr id="14342" name="文本框 14341"/>
          <p:cNvSpPr txBox="1">
            <a:spLocks noChangeArrowheads="1"/>
          </p:cNvSpPr>
          <p:nvPr/>
        </p:nvSpPr>
        <p:spPr bwMode="auto">
          <a:xfrm>
            <a:off x="1447800" y="4397375"/>
            <a:ext cx="3206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a:solidFill>
                  <a:srgbClr val="000000"/>
                </a:solidFill>
                <a:latin typeface="黑体" panose="02010609060101010101" pitchFamily="49" charset="-122"/>
                <a:ea typeface="黑体" panose="02010609060101010101" pitchFamily="49" charset="-122"/>
              </a:rPr>
              <a:t>(2)</a:t>
            </a:r>
            <a:r>
              <a:rPr lang="zh-CN" altLang="en-US">
                <a:solidFill>
                  <a:srgbClr val="000000"/>
                </a:solidFill>
                <a:latin typeface="黑体" panose="02010609060101010101" pitchFamily="49" charset="-122"/>
                <a:ea typeface="黑体" panose="02010609060101010101" pitchFamily="49" charset="-122"/>
              </a:rPr>
              <a:t>只有一行的矩阵</a:t>
            </a:r>
          </a:p>
        </p:txBody>
      </p:sp>
      <p:graphicFrame>
        <p:nvGraphicFramePr>
          <p:cNvPr id="14343" name="对象 14342"/>
          <p:cNvGraphicFramePr/>
          <p:nvPr/>
        </p:nvGraphicFramePr>
        <p:xfrm>
          <a:off x="2819400" y="5029200"/>
          <a:ext cx="2641600" cy="431800"/>
        </p:xfrm>
        <a:graphic>
          <a:graphicData uri="http://schemas.openxmlformats.org/presentationml/2006/ole">
            <mc:AlternateContent xmlns:mc="http://schemas.openxmlformats.org/markup-compatibility/2006">
              <mc:Choice xmlns:v="urn:schemas-microsoft-com:vml" Requires="v">
                <p:oleObj spid="_x0000_s26853" r:id="rId5" imgW="2640330" imgH="431800" progId="Equation.3">
                  <p:embed/>
                </p:oleObj>
              </mc:Choice>
              <mc:Fallback>
                <p:oleObj r:id="rId5" imgW="2640330" imgH="431800" progId="Equation.3">
                  <p:embed/>
                  <p:pic>
                    <p:nvPicPr>
                      <p:cNvPr id="0" name="对象 1434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5029200"/>
                        <a:ext cx="2641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4344" name="文本框 14343"/>
          <p:cNvSpPr txBox="1">
            <a:spLocks noChangeArrowheads="1"/>
          </p:cNvSpPr>
          <p:nvPr/>
        </p:nvSpPr>
        <p:spPr bwMode="auto">
          <a:xfrm>
            <a:off x="914400" y="5576888"/>
            <a:ext cx="3829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黑体" panose="02010609060101010101" pitchFamily="49" charset="-122"/>
                <a:ea typeface="黑体" panose="02010609060101010101" pitchFamily="49" charset="-122"/>
              </a:rPr>
              <a:t>称为</a:t>
            </a:r>
            <a:r>
              <a:rPr lang="zh-CN" altLang="en-US">
                <a:solidFill>
                  <a:srgbClr val="0000FF"/>
                </a:solidFill>
                <a:latin typeface="黑体" panose="02010609060101010101" pitchFamily="49" charset="-122"/>
                <a:ea typeface="黑体" panose="02010609060101010101" pitchFamily="49" charset="-122"/>
              </a:rPr>
              <a:t>行矩阵</a:t>
            </a:r>
            <a:r>
              <a:rPr lang="en-US" altLang="zh-CN">
                <a:latin typeface="黑体" panose="02010609060101010101" pitchFamily="49" charset="-122"/>
                <a:ea typeface="黑体" panose="02010609060101010101" pitchFamily="49" charset="-122"/>
              </a:rPr>
              <a:t>(</a:t>
            </a:r>
            <a:r>
              <a:rPr lang="zh-CN" altLang="en-US">
                <a:latin typeface="黑体" panose="02010609060101010101" pitchFamily="49" charset="-122"/>
                <a:ea typeface="黑体" panose="02010609060101010101" pitchFamily="49" charset="-122"/>
              </a:rPr>
              <a:t>或</a:t>
            </a:r>
            <a:r>
              <a:rPr lang="zh-CN" altLang="en-US">
                <a:solidFill>
                  <a:srgbClr val="0000FF"/>
                </a:solidFill>
                <a:latin typeface="黑体" panose="02010609060101010101" pitchFamily="49" charset="-122"/>
                <a:ea typeface="黑体" panose="02010609060101010101" pitchFamily="49" charset="-122"/>
              </a:rPr>
              <a:t>行向量</a:t>
            </a:r>
            <a:r>
              <a:rPr lang="en-US" altLang="zh-CN">
                <a:latin typeface="黑体" panose="02010609060101010101" pitchFamily="49" charset="-122"/>
                <a:ea typeface="黑体" panose="02010609060101010101" pitchFamily="49" charset="-122"/>
              </a:rPr>
              <a:t>)</a:t>
            </a:r>
            <a:r>
              <a:rPr lang="en-US" altLang="zh-CN">
                <a:solidFill>
                  <a:schemeClr val="bg2"/>
                </a:solidFill>
                <a:latin typeface="Times New Roman" panose="02020603050405020304" pitchFamily="18" charset="0"/>
              </a:rPr>
              <a:t>.</a:t>
            </a:r>
            <a:endParaRPr lang="en-US" altLang="zh-CN">
              <a:latin typeface="Times New Roman" panose="02020603050405020304" pitchFamily="18" charset="0"/>
            </a:endParaRPr>
          </a:p>
        </p:txBody>
      </p:sp>
      <p:grpSp>
        <p:nvGrpSpPr>
          <p:cNvPr id="2" name="组合 14344"/>
          <p:cNvGrpSpPr/>
          <p:nvPr/>
        </p:nvGrpSpPr>
        <p:grpSpPr bwMode="auto">
          <a:xfrm>
            <a:off x="914400" y="1524000"/>
            <a:ext cx="8001000" cy="1041400"/>
            <a:chOff x="576" y="960"/>
            <a:chExt cx="5040" cy="656"/>
          </a:xfrm>
        </p:grpSpPr>
        <p:sp>
          <p:nvSpPr>
            <p:cNvPr id="26634" name="矩形 14345"/>
            <p:cNvSpPr>
              <a:spLocks noChangeArrowheads="1"/>
            </p:cNvSpPr>
            <p:nvPr/>
          </p:nvSpPr>
          <p:spPr bwMode="auto">
            <a:xfrm>
              <a:off x="960" y="960"/>
              <a:ext cx="46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buFont typeface="Arial" panose="020B0604020202020204" pitchFamily="34" charset="0"/>
                <a:buAutoNum type="arabicParenBoth"/>
              </a:pPr>
              <a:r>
                <a:rPr lang="zh-CN" altLang="en-US" dirty="0">
                  <a:solidFill>
                    <a:srgbClr val="000000"/>
                  </a:solidFill>
                  <a:latin typeface="黑体" panose="02010609060101010101" pitchFamily="49" charset="-122"/>
                  <a:ea typeface="黑体" panose="02010609060101010101" pitchFamily="49" charset="-122"/>
                </a:rPr>
                <a:t>行数与列数都等于  的矩阵  ，称为  阶</a:t>
              </a:r>
            </a:p>
          </p:txBody>
        </p:sp>
        <p:graphicFrame>
          <p:nvGraphicFramePr>
            <p:cNvPr id="26635" name="对象 14346"/>
            <p:cNvGraphicFramePr/>
            <p:nvPr/>
          </p:nvGraphicFramePr>
          <p:xfrm>
            <a:off x="3168" y="1056"/>
            <a:ext cx="144" cy="152"/>
          </p:xfrm>
          <a:graphic>
            <a:graphicData uri="http://schemas.openxmlformats.org/presentationml/2006/ole">
              <mc:AlternateContent xmlns:mc="http://schemas.openxmlformats.org/markup-compatibility/2006">
                <mc:Choice xmlns:v="urn:schemas-microsoft-com:vml" Requires="v">
                  <p:oleObj spid="_x0000_s26854" r:id="rId7" imgW="228600" imgH="241300" progId="Equation.3">
                    <p:embed/>
                  </p:oleObj>
                </mc:Choice>
                <mc:Fallback>
                  <p:oleObj r:id="rId7" imgW="228600" imgH="241300" progId="Equation.3">
                    <p:embed/>
                    <p:pic>
                      <p:nvPicPr>
                        <p:cNvPr id="0" name="对象 1434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8" y="1056"/>
                          <a:ext cx="14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6636" name="对象 14347"/>
            <p:cNvGraphicFramePr/>
            <p:nvPr/>
          </p:nvGraphicFramePr>
          <p:xfrm>
            <a:off x="4992" y="1056"/>
            <a:ext cx="144" cy="152"/>
          </p:xfrm>
          <a:graphic>
            <a:graphicData uri="http://schemas.openxmlformats.org/presentationml/2006/ole">
              <mc:AlternateContent xmlns:mc="http://schemas.openxmlformats.org/markup-compatibility/2006">
                <mc:Choice xmlns:v="urn:schemas-microsoft-com:vml" Requires="v">
                  <p:oleObj spid="_x0000_s26855" r:id="rId9" imgW="228600" imgH="241300" progId="Equation.3">
                    <p:embed/>
                  </p:oleObj>
                </mc:Choice>
                <mc:Fallback>
                  <p:oleObj r:id="rId9" imgW="228600" imgH="241300" progId="Equation.3">
                    <p:embed/>
                    <p:pic>
                      <p:nvPicPr>
                        <p:cNvPr id="0" name="对象 1434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2" y="1056"/>
                          <a:ext cx="14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6637" name="对象 14348"/>
            <p:cNvGraphicFramePr/>
            <p:nvPr/>
          </p:nvGraphicFramePr>
          <p:xfrm>
            <a:off x="4080" y="1056"/>
            <a:ext cx="184" cy="192"/>
          </p:xfrm>
          <a:graphic>
            <a:graphicData uri="http://schemas.openxmlformats.org/presentationml/2006/ole">
              <mc:AlternateContent xmlns:mc="http://schemas.openxmlformats.org/markup-compatibility/2006">
                <mc:Choice xmlns:v="urn:schemas-microsoft-com:vml" Requires="v">
                  <p:oleObj spid="_x0000_s26856" r:id="rId10" imgW="292100" imgH="304800" progId="Equation.3">
                    <p:embed/>
                  </p:oleObj>
                </mc:Choice>
                <mc:Fallback>
                  <p:oleObj r:id="rId10" imgW="292100" imgH="304800" progId="Equation.3">
                    <p:embed/>
                    <p:pic>
                      <p:nvPicPr>
                        <p:cNvPr id="0" name="对象 14348"/>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0" y="1056"/>
                          <a:ext cx="1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6638" name="对象 14349"/>
            <p:cNvGraphicFramePr/>
            <p:nvPr/>
          </p:nvGraphicFramePr>
          <p:xfrm>
            <a:off x="2112" y="1344"/>
            <a:ext cx="328" cy="272"/>
          </p:xfrm>
          <a:graphic>
            <a:graphicData uri="http://schemas.openxmlformats.org/presentationml/2006/ole">
              <mc:AlternateContent xmlns:mc="http://schemas.openxmlformats.org/markup-compatibility/2006">
                <mc:Choice xmlns:v="urn:schemas-microsoft-com:vml" Requires="v">
                  <p:oleObj spid="_x0000_s26857" r:id="rId12" imgW="520700" imgH="431800" progId="Equation.3">
                    <p:embed/>
                  </p:oleObj>
                </mc:Choice>
                <mc:Fallback>
                  <p:oleObj r:id="rId12" imgW="520700" imgH="431800" progId="Equation.3">
                    <p:embed/>
                    <p:pic>
                      <p:nvPicPr>
                        <p:cNvPr id="0" name="对象 14349"/>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12" y="1344"/>
                          <a:ext cx="32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6639" name="矩形 14350"/>
            <p:cNvSpPr>
              <a:spLocks noChangeArrowheads="1"/>
            </p:cNvSpPr>
            <p:nvPr/>
          </p:nvSpPr>
          <p:spPr bwMode="auto">
            <a:xfrm>
              <a:off x="576" y="1282"/>
              <a:ext cx="15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FF"/>
                  </a:solidFill>
                  <a:latin typeface="黑体" panose="02010609060101010101" pitchFamily="49" charset="-122"/>
                  <a:ea typeface="黑体" panose="02010609060101010101" pitchFamily="49" charset="-122"/>
                </a:rPr>
                <a:t>方阵</a:t>
              </a:r>
              <a:r>
                <a:rPr lang="en-US" altLang="zh-CN">
                  <a:solidFill>
                    <a:schemeClr val="bg2"/>
                  </a:solidFill>
                  <a:latin typeface="黑体" panose="02010609060101010101" pitchFamily="49" charset="-122"/>
                  <a:ea typeface="黑体" panose="02010609060101010101" pitchFamily="49" charset="-122"/>
                </a:rPr>
                <a:t>.</a:t>
              </a:r>
              <a:r>
                <a:rPr lang="zh-CN" altLang="en-US">
                  <a:solidFill>
                    <a:srgbClr val="000000"/>
                  </a:solidFill>
                  <a:latin typeface="黑体" panose="02010609060101010101" pitchFamily="49" charset="-122"/>
                  <a:ea typeface="黑体" panose="02010609060101010101" pitchFamily="49" charset="-122"/>
                </a:rPr>
                <a:t>也可记作</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0"/>
                                  </p:iterate>
                                  <p:childTnLst>
                                    <p:set>
                                      <p:cBhvr>
                                        <p:cTn id="11" dur="1" fill="hold">
                                          <p:stCondLst>
                                            <p:cond delay="0"/>
                                          </p:stCondLst>
                                        </p:cTn>
                                        <p:tgtEl>
                                          <p:spTgt spid="14338"/>
                                        </p:tgtEl>
                                        <p:attrNameLst>
                                          <p:attrName>style.visibility</p:attrName>
                                        </p:attrNameLst>
                                      </p:cBhvr>
                                      <p:to>
                                        <p:strVal val="visible"/>
                                      </p:to>
                                    </p:set>
                                    <p:animEffect transition="in" filter="wipe(left)">
                                      <p:cBhvr>
                                        <p:cTn id="12" dur="75"/>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wipe(left)">
                                      <p:cBhvr>
                                        <p:cTn id="17" dur="500"/>
                                        <p:tgtEl>
                                          <p:spTgt spid="143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0"/>
                                  </p:iterate>
                                  <p:childTnLst>
                                    <p:set>
                                      <p:cBhvr>
                                        <p:cTn id="21" dur="1" fill="hold">
                                          <p:stCondLst>
                                            <p:cond delay="0"/>
                                          </p:stCondLst>
                                        </p:cTn>
                                        <p:tgtEl>
                                          <p:spTgt spid="14340"/>
                                        </p:tgtEl>
                                        <p:attrNameLst>
                                          <p:attrName>style.visibility</p:attrName>
                                        </p:attrNameLst>
                                      </p:cBhvr>
                                      <p:to>
                                        <p:strVal val="visible"/>
                                      </p:to>
                                    </p:set>
                                    <p:animEffect transition="in" filter="wipe(left)">
                                      <p:cBhvr>
                                        <p:cTn id="22" dur="75"/>
                                        <p:tgtEl>
                                          <p:spTgt spid="143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100000"/>
                                  </p:iterate>
                                  <p:childTnLst>
                                    <p:set>
                                      <p:cBhvr>
                                        <p:cTn id="26" dur="1" fill="hold">
                                          <p:stCondLst>
                                            <p:cond delay="0"/>
                                          </p:stCondLst>
                                        </p:cTn>
                                        <p:tgtEl>
                                          <p:spTgt spid="14342"/>
                                        </p:tgtEl>
                                        <p:attrNameLst>
                                          <p:attrName>style.visibility</p:attrName>
                                        </p:attrNameLst>
                                      </p:cBhvr>
                                      <p:to>
                                        <p:strVal val="visible"/>
                                      </p:to>
                                    </p:set>
                                    <p:animEffect transition="in" filter="wipe(left)">
                                      <p:cBhvr>
                                        <p:cTn id="27" dur="75"/>
                                        <p:tgtEl>
                                          <p:spTgt spid="143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343"/>
                                        </p:tgtEl>
                                        <p:attrNameLst>
                                          <p:attrName>style.visibility</p:attrName>
                                        </p:attrNameLst>
                                      </p:cBhvr>
                                      <p:to>
                                        <p:strVal val="visible"/>
                                      </p:to>
                                    </p:set>
                                    <p:animEffect transition="in" filter="wipe(left)">
                                      <p:cBhvr>
                                        <p:cTn id="32" dur="500"/>
                                        <p:tgtEl>
                                          <p:spTgt spid="143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0"/>
                                  </p:iterate>
                                  <p:childTnLst>
                                    <p:set>
                                      <p:cBhvr>
                                        <p:cTn id="36" dur="1" fill="hold">
                                          <p:stCondLst>
                                            <p:cond delay="0"/>
                                          </p:stCondLst>
                                        </p:cTn>
                                        <p:tgtEl>
                                          <p:spTgt spid="14344"/>
                                        </p:tgtEl>
                                        <p:attrNameLst>
                                          <p:attrName>style.visibility</p:attrName>
                                        </p:attrNameLst>
                                      </p:cBhvr>
                                      <p:to>
                                        <p:strVal val="visible"/>
                                      </p:to>
                                    </p:set>
                                    <p:animEffect transition="in" filter="wipe(left)">
                                      <p:cBhvr>
                                        <p:cTn id="37" dur="75"/>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40" grpId="0"/>
      <p:bldP spid="14342" grpId="0"/>
      <p:bldP spid="143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732944" y="1687560"/>
            <a:ext cx="5693399" cy="444332"/>
            <a:chOff x="1807265" y="3866296"/>
            <a:chExt cx="5693399" cy="394200"/>
          </a:xfrm>
          <a:solidFill>
            <a:schemeClr val="bg2"/>
          </a:solidFill>
        </p:grpSpPr>
        <p:sp>
          <p:nvSpPr>
            <p:cNvPr id="39" name="圆角矩形 38"/>
            <p:cNvSpPr/>
            <p:nvPr/>
          </p:nvSpPr>
          <p:spPr>
            <a:xfrm>
              <a:off x="1807265" y="3866296"/>
              <a:ext cx="5693399" cy="394200"/>
            </a:xfrm>
            <a:prstGeom prst="roundRect">
              <a:avLst>
                <a:gd name="adj" fmla="val 20658"/>
              </a:avLst>
            </a:prstGeom>
            <a:grp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1845377" cy="368619"/>
            </a:xfrm>
            <a:prstGeom prst="rect">
              <a:avLst/>
            </a:prstGeom>
            <a:grpFill/>
            <a:ln>
              <a:solidFill>
                <a:schemeClr val="bg2"/>
              </a:solidFill>
            </a:ln>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行列式</a:t>
              </a:r>
              <a:endParaRPr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767869" y="2392955"/>
            <a:ext cx="5693399" cy="450047"/>
            <a:chOff x="1807265" y="2930019"/>
            <a:chExt cx="5693399" cy="399270"/>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73305" y="2930019"/>
              <a:ext cx="4050030"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矩阵及其运算</a:t>
              </a:r>
            </a:p>
          </p:txBody>
        </p:sp>
      </p:grpSp>
      <p:grpSp>
        <p:nvGrpSpPr>
          <p:cNvPr id="58" name="组合 57"/>
          <p:cNvGrpSpPr/>
          <p:nvPr/>
        </p:nvGrpSpPr>
        <p:grpSpPr>
          <a:xfrm>
            <a:off x="1778029" y="3100241"/>
            <a:ext cx="5693399" cy="458620"/>
            <a:chOff x="1807265" y="3388018"/>
            <a:chExt cx="5693399" cy="406875"/>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63145" y="3388018"/>
              <a:ext cx="5125121"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向量组的线性相关性与矩阵的秩</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708672" y="65845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11" y="1169836"/>
              <a:ext cx="1456173" cy="523220"/>
            </a:xfrm>
            <a:prstGeom prst="rect">
              <a:avLst/>
            </a:prstGeom>
            <a:noFill/>
          </p:spPr>
          <p:txBody>
            <a:bodyPr wrap="none" rtlCol="0">
              <a:spAutoFit/>
            </a:bodyPr>
            <a:lstStyle/>
            <a:p>
              <a:pPr algn="ctr"/>
              <a:r>
                <a:rPr lang="zh-CN" altLang="en-US" sz="2800" dirty="0">
                  <a:solidFill>
                    <a:schemeClr val="accent4"/>
                  </a:solidFill>
                </a:rPr>
                <a:t>第一章　线性代数</a:t>
              </a:r>
            </a:p>
          </p:txBody>
        </p:sp>
      </p:grpSp>
      <p:grpSp>
        <p:nvGrpSpPr>
          <p:cNvPr id="3" name="组合 2"/>
          <p:cNvGrpSpPr/>
          <p:nvPr/>
        </p:nvGrpSpPr>
        <p:grpSpPr>
          <a:xfrm>
            <a:off x="1732944" y="3902681"/>
            <a:ext cx="5693399" cy="738664"/>
            <a:chOff x="1807265" y="3400425"/>
            <a:chExt cx="5693399" cy="655323"/>
          </a:xfrm>
          <a:solidFill>
            <a:schemeClr val="bg2"/>
          </a:solidFill>
        </p:grpSpPr>
        <p:sp>
          <p:nvSpPr>
            <p:cNvPr id="4" name="圆角矩形 3"/>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81687" y="3400425"/>
              <a:ext cx="5423280" cy="655323"/>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特征值与特征向量、矩阵的对角化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对象 15361"/>
          <p:cNvGraphicFramePr/>
          <p:nvPr/>
        </p:nvGraphicFramePr>
        <p:xfrm>
          <a:off x="1981200" y="1600200"/>
          <a:ext cx="1447800" cy="2057400"/>
        </p:xfrm>
        <a:graphic>
          <a:graphicData uri="http://schemas.openxmlformats.org/presentationml/2006/ole">
            <mc:AlternateContent xmlns:mc="http://schemas.openxmlformats.org/markup-compatibility/2006">
              <mc:Choice xmlns:v="urn:schemas-microsoft-com:vml" Requires="v">
                <p:oleObj spid="_x0000_s27806" r:id="rId3" imgW="1447800" imgH="2057400" progId="Equation.3">
                  <p:embed/>
                </p:oleObj>
              </mc:Choice>
              <mc:Fallback>
                <p:oleObj r:id="rId3" imgW="1447800" imgH="2057400" progId="Equation.3">
                  <p:embed/>
                  <p:pic>
                    <p:nvPicPr>
                      <p:cNvPr id="0" name="对象 1536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600200"/>
                        <a:ext cx="1447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7651" name="矩形 15362"/>
          <p:cNvSpPr>
            <a:spLocks noChangeArrowheads="1"/>
          </p:cNvSpPr>
          <p:nvPr/>
        </p:nvSpPr>
        <p:spPr bwMode="auto">
          <a:xfrm>
            <a:off x="1600200" y="838200"/>
            <a:ext cx="2673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Times New Roman" panose="02020603050405020304" pitchFamily="18" charset="0"/>
                <a:ea typeface="黑体" panose="02010609060101010101" pitchFamily="49" charset="-122"/>
              </a:rPr>
              <a:t>只有一列的矩阵</a:t>
            </a:r>
          </a:p>
        </p:txBody>
      </p:sp>
      <p:sp>
        <p:nvSpPr>
          <p:cNvPr id="15364" name="矩形 15363"/>
          <p:cNvSpPr>
            <a:spLocks noChangeArrowheads="1"/>
          </p:cNvSpPr>
          <p:nvPr/>
        </p:nvSpPr>
        <p:spPr bwMode="auto">
          <a:xfrm>
            <a:off x="3657600" y="2339975"/>
            <a:ext cx="3917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黑体" panose="02010609060101010101" pitchFamily="49" charset="-122"/>
                <a:ea typeface="黑体" panose="02010609060101010101" pitchFamily="49" charset="-122"/>
              </a:rPr>
              <a:t>称为</a:t>
            </a:r>
            <a:r>
              <a:rPr lang="zh-CN" altLang="en-US">
                <a:solidFill>
                  <a:srgbClr val="0000FF"/>
                </a:solidFill>
                <a:latin typeface="黑体" panose="02010609060101010101" pitchFamily="49" charset="-122"/>
                <a:ea typeface="黑体" panose="02010609060101010101" pitchFamily="49" charset="-122"/>
              </a:rPr>
              <a:t>列矩阵</a:t>
            </a:r>
            <a:r>
              <a:rPr lang="en-US" altLang="zh-CN">
                <a:latin typeface="黑体" panose="02010609060101010101" pitchFamily="49" charset="-122"/>
                <a:ea typeface="黑体" panose="02010609060101010101" pitchFamily="49" charset="-122"/>
              </a:rPr>
              <a:t>(</a:t>
            </a:r>
            <a:r>
              <a:rPr lang="zh-CN" altLang="en-US">
                <a:latin typeface="黑体" panose="02010609060101010101" pitchFamily="49" charset="-122"/>
                <a:ea typeface="黑体" panose="02010609060101010101" pitchFamily="49" charset="-122"/>
              </a:rPr>
              <a:t>或</a:t>
            </a:r>
            <a:r>
              <a:rPr lang="zh-CN" altLang="en-US">
                <a:solidFill>
                  <a:srgbClr val="0000FF"/>
                </a:solidFill>
                <a:latin typeface="黑体" panose="02010609060101010101" pitchFamily="49" charset="-122"/>
                <a:ea typeface="黑体" panose="02010609060101010101" pitchFamily="49" charset="-122"/>
              </a:rPr>
              <a:t>列向量</a:t>
            </a:r>
            <a:r>
              <a:rPr lang="en-US" altLang="zh-CN">
                <a:latin typeface="黑体" panose="02010609060101010101" pitchFamily="49" charset="-122"/>
                <a:ea typeface="黑体" panose="02010609060101010101" pitchFamily="49" charset="-122"/>
              </a:rPr>
              <a:t>).</a:t>
            </a:r>
          </a:p>
        </p:txBody>
      </p:sp>
      <p:sp>
        <p:nvSpPr>
          <p:cNvPr id="15365" name="矩形 15364"/>
          <p:cNvSpPr/>
          <p:nvPr/>
        </p:nvSpPr>
        <p:spPr>
          <a:xfrm>
            <a:off x="5715000" y="4648200"/>
            <a:ext cx="4572000" cy="946150"/>
          </a:xfrm>
          <a:prstGeom prst="rect">
            <a:avLst/>
          </a:prstGeom>
          <a:noFill/>
          <a:ln w="9525">
            <a:noFill/>
          </a:ln>
        </p:spPr>
        <p:txBody>
          <a:bodyPr>
            <a:spAutoFit/>
          </a:bodyPr>
          <a:lstStyle/>
          <a:p>
            <a:pPr>
              <a:spcBef>
                <a:spcPct val="50000"/>
              </a:spcBef>
              <a:buClr>
                <a:schemeClr val="bg1"/>
              </a:buClr>
              <a:defRPr/>
            </a:pPr>
            <a:r>
              <a:rPr lang="en-US" altLang="zh-CN" noProof="1">
                <a:solidFill>
                  <a:schemeClr val="bg2"/>
                </a:solidFill>
                <a:latin typeface="Times New Roman" panose="02020603050405020304" pitchFamily="18" charset="0"/>
              </a:rPr>
              <a:t>             </a:t>
            </a:r>
            <a:r>
              <a:rPr lang="zh-CN" altLang="en-US" noProof="1">
                <a:solidFill>
                  <a:srgbClr val="000000"/>
                </a:solidFill>
                <a:latin typeface="黑体" panose="02010609060101010101" pitchFamily="49" charset="-122"/>
                <a:ea typeface="黑体" panose="02010609060101010101" pitchFamily="49" charset="-122"/>
              </a:rPr>
              <a:t>称为</a:t>
            </a:r>
            <a:r>
              <a:rPr lang="zh-CN" altLang="en-US" noProof="1">
                <a:effectLst>
                  <a:outerShdw blurRad="38100" dist="38100" dir="2700000">
                    <a:srgbClr val="000000"/>
                  </a:outerShdw>
                </a:effectLst>
                <a:latin typeface="黑体" panose="02010609060101010101" pitchFamily="49" charset="-122"/>
                <a:ea typeface="黑体" panose="02010609060101010101" pitchFamily="49" charset="-122"/>
              </a:rPr>
              <a:t>对角</a:t>
            </a:r>
          </a:p>
          <a:p>
            <a:pPr>
              <a:spcBef>
                <a:spcPct val="50000"/>
              </a:spcBef>
              <a:buClr>
                <a:schemeClr val="bg1"/>
              </a:buClr>
              <a:defRPr/>
            </a:pPr>
            <a:r>
              <a:rPr lang="zh-CN" altLang="en-US" noProof="1">
                <a:effectLst>
                  <a:outerShdw blurRad="38100" dist="38100" dir="2700000">
                    <a:srgbClr val="000000"/>
                  </a:outerShdw>
                </a:effectLst>
                <a:latin typeface="黑体" panose="02010609060101010101" pitchFamily="49" charset="-122"/>
                <a:ea typeface="黑体" panose="02010609060101010101" pitchFamily="49" charset="-122"/>
              </a:rPr>
              <a:t>矩阵</a:t>
            </a:r>
            <a:r>
              <a:rPr lang="en-US" altLang="zh-CN" noProof="1">
                <a:latin typeface="黑体" panose="02010609060101010101" pitchFamily="49" charset="-122"/>
                <a:ea typeface="黑体" panose="02010609060101010101" pitchFamily="49" charset="-122"/>
              </a:rPr>
              <a:t>(</a:t>
            </a:r>
            <a:r>
              <a:rPr lang="zh-CN" altLang="en-US" noProof="1">
                <a:solidFill>
                  <a:srgbClr val="000000"/>
                </a:solidFill>
                <a:latin typeface="黑体" panose="02010609060101010101" pitchFamily="49" charset="-122"/>
                <a:ea typeface="黑体" panose="02010609060101010101" pitchFamily="49" charset="-122"/>
              </a:rPr>
              <a:t>或</a:t>
            </a:r>
            <a:r>
              <a:rPr lang="zh-CN" altLang="en-US" noProof="1">
                <a:effectLst>
                  <a:outerShdw blurRad="38100" dist="38100" dir="2700000">
                    <a:srgbClr val="000000"/>
                  </a:outerShdw>
                </a:effectLst>
                <a:latin typeface="黑体" panose="02010609060101010101" pitchFamily="49" charset="-122"/>
                <a:ea typeface="黑体" panose="02010609060101010101" pitchFamily="49" charset="-122"/>
              </a:rPr>
              <a:t>对角阵</a:t>
            </a:r>
            <a:r>
              <a:rPr lang="zh-CN" altLang="en-US" noProof="1">
                <a:latin typeface="黑体" panose="02010609060101010101" pitchFamily="49" charset="-122"/>
                <a:ea typeface="黑体" panose="02010609060101010101" pitchFamily="49" charset="-122"/>
              </a:rPr>
              <a:t>）</a:t>
            </a:r>
            <a:r>
              <a:rPr lang="en-US" altLang="zh-CN" noProof="1">
                <a:solidFill>
                  <a:srgbClr val="000000"/>
                </a:solidFill>
                <a:latin typeface="Times New Roman" panose="02020603050405020304" pitchFamily="18" charset="0"/>
              </a:rPr>
              <a:t>.</a:t>
            </a:r>
          </a:p>
        </p:txBody>
      </p:sp>
      <p:grpSp>
        <p:nvGrpSpPr>
          <p:cNvPr id="2" name="组合 15365"/>
          <p:cNvGrpSpPr/>
          <p:nvPr/>
        </p:nvGrpSpPr>
        <p:grpSpPr bwMode="auto">
          <a:xfrm>
            <a:off x="1187450" y="4076700"/>
            <a:ext cx="5822950" cy="2044700"/>
            <a:chOff x="864" y="2552"/>
            <a:chExt cx="3668" cy="1288"/>
          </a:xfrm>
        </p:grpSpPr>
        <p:graphicFrame>
          <p:nvGraphicFramePr>
            <p:cNvPr id="27665" name="对象 15366"/>
            <p:cNvGraphicFramePr/>
            <p:nvPr/>
          </p:nvGraphicFramePr>
          <p:xfrm>
            <a:off x="1968" y="2552"/>
            <a:ext cx="1680" cy="1288"/>
          </p:xfrm>
          <a:graphic>
            <a:graphicData uri="http://schemas.openxmlformats.org/presentationml/2006/ole">
              <mc:AlternateContent xmlns:mc="http://schemas.openxmlformats.org/markup-compatibility/2006">
                <mc:Choice xmlns:v="urn:schemas-microsoft-com:vml" Requires="v">
                  <p:oleObj spid="_x0000_s27807" r:id="rId5" imgW="2882900" imgH="2209800" progId="Equation.3">
                    <p:embed/>
                  </p:oleObj>
                </mc:Choice>
                <mc:Fallback>
                  <p:oleObj r:id="rId5" imgW="2882900" imgH="2209800" progId="Equation.3">
                    <p:embed/>
                    <p:pic>
                      <p:nvPicPr>
                        <p:cNvPr id="0" name="对象 1536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 y="2552"/>
                          <a:ext cx="1680" cy="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7666" name="矩形 15367"/>
            <p:cNvSpPr>
              <a:spLocks noChangeArrowheads="1"/>
            </p:cNvSpPr>
            <p:nvPr/>
          </p:nvSpPr>
          <p:spPr bwMode="auto">
            <a:xfrm>
              <a:off x="864" y="2976"/>
              <a:ext cx="6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Times New Roman" panose="02020603050405020304" pitchFamily="18" charset="0"/>
                </a:rPr>
                <a:t>（</a:t>
              </a:r>
              <a:r>
                <a:rPr lang="en-US" altLang="zh-CN">
                  <a:solidFill>
                    <a:srgbClr val="000000"/>
                  </a:solidFill>
                  <a:latin typeface="Times New Roman" panose="02020603050405020304" pitchFamily="18" charset="0"/>
                </a:rPr>
                <a:t>3</a:t>
              </a:r>
              <a:r>
                <a:rPr lang="zh-CN" altLang="en-US">
                  <a:solidFill>
                    <a:srgbClr val="000000"/>
                  </a:solidFill>
                  <a:latin typeface="Times New Roman" panose="02020603050405020304" pitchFamily="18" charset="0"/>
                </a:rPr>
                <a:t>）</a:t>
              </a:r>
            </a:p>
          </p:txBody>
        </p:sp>
        <p:sp>
          <p:nvSpPr>
            <p:cNvPr id="27667" name="文本框 15368"/>
            <p:cNvSpPr txBox="1">
              <a:spLocks noChangeArrowheads="1"/>
            </p:cNvSpPr>
            <p:nvPr/>
          </p:nvSpPr>
          <p:spPr bwMode="auto">
            <a:xfrm>
              <a:off x="1392" y="2928"/>
              <a:ext cx="314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黑体" panose="02010609060101010101" pitchFamily="49" charset="-122"/>
                  <a:ea typeface="黑体" panose="02010609060101010101" pitchFamily="49" charset="-122"/>
                </a:rPr>
                <a:t>形如                的方阵</a:t>
              </a:r>
              <a:r>
                <a:rPr lang="en-US" altLang="zh-CN">
                  <a:latin typeface="黑体" panose="02010609060101010101" pitchFamily="49" charset="-122"/>
                  <a:ea typeface="黑体" panose="02010609060101010101" pitchFamily="49" charset="-122"/>
                </a:rPr>
                <a:t>,</a:t>
              </a:r>
            </a:p>
          </p:txBody>
        </p:sp>
      </p:grpSp>
      <p:grpSp>
        <p:nvGrpSpPr>
          <p:cNvPr id="3" name="组合 15369"/>
          <p:cNvGrpSpPr/>
          <p:nvPr/>
        </p:nvGrpSpPr>
        <p:grpSpPr bwMode="auto">
          <a:xfrm>
            <a:off x="3048000" y="4572000"/>
            <a:ext cx="2057400" cy="1524000"/>
            <a:chOff x="2304" y="1056"/>
            <a:chExt cx="1296" cy="960"/>
          </a:xfrm>
        </p:grpSpPr>
        <p:sp>
          <p:nvSpPr>
            <p:cNvPr id="27663" name="直角三角形 15370"/>
            <p:cNvSpPr>
              <a:spLocks noChangeArrowheads="1"/>
            </p:cNvSpPr>
            <p:nvPr/>
          </p:nvSpPr>
          <p:spPr bwMode="auto">
            <a:xfrm>
              <a:off x="2304" y="1056"/>
              <a:ext cx="1296" cy="960"/>
            </a:xfrm>
            <a:prstGeom prst="rtTriangle">
              <a:avLst/>
            </a:prstGeom>
            <a:solidFill>
              <a:srgbClr val="0000FF"/>
            </a:solidFill>
            <a:ln w="9525">
              <a:solidFill>
                <a:schemeClr val="tx1"/>
              </a:solidFill>
              <a:miter lim="800000"/>
            </a:ln>
          </p:spPr>
          <p:txBody>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en-US"/>
            </a:p>
          </p:txBody>
        </p:sp>
        <p:graphicFrame>
          <p:nvGraphicFramePr>
            <p:cNvPr id="27664" name="对象 15371"/>
            <p:cNvGraphicFramePr/>
            <p:nvPr/>
          </p:nvGraphicFramePr>
          <p:xfrm>
            <a:off x="2592" y="1584"/>
            <a:ext cx="184" cy="200"/>
          </p:xfrm>
          <a:graphic>
            <a:graphicData uri="http://schemas.openxmlformats.org/presentationml/2006/ole">
              <mc:AlternateContent xmlns:mc="http://schemas.openxmlformats.org/markup-compatibility/2006">
                <mc:Choice xmlns:v="urn:schemas-microsoft-com:vml" Requires="v">
                  <p:oleObj spid="_x0000_s27808" r:id="rId7" imgW="231140" imgH="253365" progId="Equation.3">
                    <p:embed/>
                  </p:oleObj>
                </mc:Choice>
                <mc:Fallback>
                  <p:oleObj r:id="rId7" imgW="231140" imgH="253365" progId="Equation.3">
                    <p:embed/>
                    <p:pic>
                      <p:nvPicPr>
                        <p:cNvPr id="0" name="对象 1537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2" y="1584"/>
                          <a:ext cx="18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pSp>
        <p:nvGrpSpPr>
          <p:cNvPr id="4" name="组合 15372"/>
          <p:cNvGrpSpPr/>
          <p:nvPr/>
        </p:nvGrpSpPr>
        <p:grpSpPr bwMode="auto">
          <a:xfrm>
            <a:off x="3505200" y="4114800"/>
            <a:ext cx="2057400" cy="1600200"/>
            <a:chOff x="3888" y="1152"/>
            <a:chExt cx="1296" cy="1008"/>
          </a:xfrm>
        </p:grpSpPr>
        <p:sp>
          <p:nvSpPr>
            <p:cNvPr id="27661" name="直角三角形 15373"/>
            <p:cNvSpPr>
              <a:spLocks noChangeArrowheads="1"/>
            </p:cNvSpPr>
            <p:nvPr/>
          </p:nvSpPr>
          <p:spPr bwMode="auto">
            <a:xfrm rot="10800000">
              <a:off x="3888" y="1152"/>
              <a:ext cx="1296" cy="1008"/>
            </a:xfrm>
            <a:prstGeom prst="rtTriangle">
              <a:avLst/>
            </a:prstGeom>
            <a:solidFill>
              <a:srgbClr val="0000FF"/>
            </a:solidFill>
            <a:ln w="9525">
              <a:solidFill>
                <a:schemeClr val="tx1"/>
              </a:solidFill>
              <a:miter lim="800000"/>
            </a:ln>
          </p:spPr>
          <p:txBody>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en-US"/>
            </a:p>
          </p:txBody>
        </p:sp>
        <p:graphicFrame>
          <p:nvGraphicFramePr>
            <p:cNvPr id="27662" name="对象 15374"/>
            <p:cNvGraphicFramePr/>
            <p:nvPr/>
          </p:nvGraphicFramePr>
          <p:xfrm>
            <a:off x="4752" y="1344"/>
            <a:ext cx="184" cy="200"/>
          </p:xfrm>
          <a:graphic>
            <a:graphicData uri="http://schemas.openxmlformats.org/presentationml/2006/ole">
              <mc:AlternateContent xmlns:mc="http://schemas.openxmlformats.org/markup-compatibility/2006">
                <mc:Choice xmlns:v="urn:schemas-microsoft-com:vml" Requires="v">
                  <p:oleObj spid="_x0000_s27809" r:id="rId9" imgW="231140" imgH="253365" progId="Equation.3">
                    <p:embed/>
                  </p:oleObj>
                </mc:Choice>
                <mc:Fallback>
                  <p:oleObj r:id="rId9" imgW="231140" imgH="253365" progId="Equation.3">
                    <p:embed/>
                    <p:pic>
                      <p:nvPicPr>
                        <p:cNvPr id="0" name="对象 1537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2" y="1344"/>
                          <a:ext cx="18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sp>
        <p:nvSpPr>
          <p:cNvPr id="15376" name="椭圆 15375"/>
          <p:cNvSpPr>
            <a:spLocks noChangeArrowheads="1"/>
          </p:cNvSpPr>
          <p:nvPr/>
        </p:nvSpPr>
        <p:spPr bwMode="auto">
          <a:xfrm rot="2524426">
            <a:off x="2616200" y="4733925"/>
            <a:ext cx="3221038" cy="685800"/>
          </a:xfrm>
          <a:prstGeom prst="ellipse">
            <a:avLst/>
          </a:pr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en-US"/>
          </a:p>
        </p:txBody>
      </p:sp>
      <p:grpSp>
        <p:nvGrpSpPr>
          <p:cNvPr id="5" name="组合 15376"/>
          <p:cNvGrpSpPr/>
          <p:nvPr/>
        </p:nvGrpSpPr>
        <p:grpSpPr bwMode="auto">
          <a:xfrm>
            <a:off x="3352800" y="3352800"/>
            <a:ext cx="1819275" cy="685800"/>
            <a:chOff x="2112" y="2112"/>
            <a:chExt cx="1146" cy="432"/>
          </a:xfrm>
        </p:grpSpPr>
        <p:sp>
          <p:nvSpPr>
            <p:cNvPr id="27659" name="直接连接符 15377"/>
            <p:cNvSpPr>
              <a:spLocks noChangeShapeType="1"/>
            </p:cNvSpPr>
            <p:nvPr/>
          </p:nvSpPr>
          <p:spPr bwMode="auto">
            <a:xfrm flipV="1">
              <a:off x="2112" y="2352"/>
              <a:ext cx="336" cy="192"/>
            </a:xfrm>
            <a:prstGeom prst="line">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7660" name="文本框 15378"/>
            <p:cNvSpPr txBox="1">
              <a:spLocks noChangeArrowheads="1"/>
            </p:cNvSpPr>
            <p:nvPr/>
          </p:nvSpPr>
          <p:spPr bwMode="auto">
            <a:xfrm>
              <a:off x="2352" y="2112"/>
              <a:ext cx="90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rPr>
                <a:t>不全为</a:t>
              </a:r>
              <a:r>
                <a:rPr lang="en-US" altLang="zh-CN">
                  <a:latin typeface="Times New Roman" panose="02020603050405020304" pitchFamily="18" charset="0"/>
                </a:rPr>
                <a:t>0</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left)">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0"/>
                                  </p:iterate>
                                  <p:childTnLst>
                                    <p:set>
                                      <p:cBhvr>
                                        <p:cTn id="11" dur="1" fill="hold">
                                          <p:stCondLst>
                                            <p:cond delay="0"/>
                                          </p:stCondLst>
                                        </p:cTn>
                                        <p:tgtEl>
                                          <p:spTgt spid="15364"/>
                                        </p:tgtEl>
                                        <p:attrNameLst>
                                          <p:attrName>style.visibility</p:attrName>
                                        </p:attrNameLst>
                                      </p:cBhvr>
                                      <p:to>
                                        <p:strVal val="visible"/>
                                      </p:to>
                                    </p:set>
                                    <p:animEffect transition="in" filter="wipe(left)">
                                      <p:cBhvr>
                                        <p:cTn id="12" dur="75"/>
                                        <p:tgtEl>
                                          <p:spTgt spid="153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0"/>
                                  </p:iterate>
                                  <p:childTnLst>
                                    <p:set>
                                      <p:cBhvr>
                                        <p:cTn id="21" dur="1" fill="hold">
                                          <p:stCondLst>
                                            <p:cond delay="0"/>
                                          </p:stCondLst>
                                        </p:cTn>
                                        <p:tgtEl>
                                          <p:spTgt spid="15365"/>
                                        </p:tgtEl>
                                        <p:attrNameLst>
                                          <p:attrName>style.visibility</p:attrName>
                                        </p:attrNameLst>
                                      </p:cBhvr>
                                      <p:to>
                                        <p:strVal val="visible"/>
                                      </p:to>
                                    </p:set>
                                    <p:animEffect transition="in" filter="wipe(left)">
                                      <p:cBhvr>
                                        <p:cTn id="22" dur="75"/>
                                        <p:tgtEl>
                                          <p:spTgt spid="153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subTnLst>
                                    <p:set>
                                      <p:cBhvr override="childStyle">
                                        <p:cTn dur="1" fill="hold" display="0" masterRel="sameClick" afterEffect="1">
                                          <p:stCondLst>
                                            <p:cond evt="end" delay="0">
                                              <p:tn val="30"/>
                                            </p:cond>
                                          </p:stCondLst>
                                        </p:cTn>
                                        <p:tgtEl>
                                          <p:spTgt spid="4"/>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376"/>
                                        </p:tgtEl>
                                        <p:attrNameLst>
                                          <p:attrName>style.visibility</p:attrName>
                                        </p:attrNameLst>
                                      </p:cBhvr>
                                      <p:to>
                                        <p:strVal val="visible"/>
                                      </p:to>
                                    </p:set>
                                    <p:animEffect transition="in" filter="wipe(left)">
                                      <p:cBhvr>
                                        <p:cTn id="37" dur="500"/>
                                        <p:tgtEl>
                                          <p:spTgt spid="153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153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385"/>
          <p:cNvGrpSpPr/>
          <p:nvPr/>
        </p:nvGrpSpPr>
        <p:grpSpPr bwMode="auto">
          <a:xfrm>
            <a:off x="815975" y="1841502"/>
            <a:ext cx="7940675" cy="1169988"/>
            <a:chOff x="576" y="2544"/>
            <a:chExt cx="5002" cy="737"/>
          </a:xfrm>
        </p:grpSpPr>
        <p:sp>
          <p:nvSpPr>
            <p:cNvPr id="28681" name="矩形 16386"/>
            <p:cNvSpPr>
              <a:spLocks noChangeArrowheads="1"/>
            </p:cNvSpPr>
            <p:nvPr/>
          </p:nvSpPr>
          <p:spPr bwMode="auto">
            <a:xfrm>
              <a:off x="576" y="2544"/>
              <a:ext cx="5002"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dirty="0">
                  <a:solidFill>
                    <a:schemeClr val="bg2"/>
                  </a:solidFill>
                  <a:latin typeface="Times New Roman" panose="02020603050405020304" pitchFamily="18" charset="0"/>
                </a:rPr>
                <a:t>      </a:t>
              </a:r>
              <a:r>
                <a:rPr lang="zh-CN" altLang="en-US" dirty="0">
                  <a:solidFill>
                    <a:srgbClr val="000000"/>
                  </a:solidFill>
                  <a:latin typeface="Times New Roman" panose="02020603050405020304" pitchFamily="18" charset="0"/>
                </a:rPr>
                <a:t>（</a:t>
              </a:r>
              <a:r>
                <a:rPr lang="en-US" altLang="zh-CN" dirty="0">
                  <a:solidFill>
                    <a:srgbClr val="000000"/>
                  </a:solidFill>
                  <a:latin typeface="Times New Roman" panose="02020603050405020304" pitchFamily="18" charset="0"/>
                </a:rPr>
                <a:t>4</a:t>
              </a:r>
              <a:r>
                <a:rPr lang="zh-CN" altLang="en-US" dirty="0">
                  <a:solidFill>
                    <a:srgbClr val="000000"/>
                  </a:solidFill>
                  <a:latin typeface="Times New Roman" panose="02020603050405020304" pitchFamily="18" charset="0"/>
                </a:rPr>
                <a:t>）</a:t>
              </a:r>
              <a:r>
                <a:rPr lang="zh-CN" altLang="en-US" dirty="0">
                  <a:solidFill>
                    <a:srgbClr val="000000"/>
                  </a:solidFill>
                  <a:latin typeface="黑体" panose="02010609060101010101" pitchFamily="49" charset="-122"/>
                  <a:ea typeface="黑体" panose="02010609060101010101" pitchFamily="49" charset="-122"/>
                </a:rPr>
                <a:t>元素全为零的矩阵称为零矩阵，     零</a:t>
              </a:r>
            </a:p>
            <a:p>
              <a:pPr>
                <a:spcBef>
                  <a:spcPct val="50000"/>
                </a:spcBef>
              </a:pPr>
              <a:r>
                <a:rPr lang="zh-CN" altLang="en-US" dirty="0">
                  <a:solidFill>
                    <a:srgbClr val="000000"/>
                  </a:solidFill>
                  <a:latin typeface="黑体" panose="02010609060101010101" pitchFamily="49" charset="-122"/>
                  <a:ea typeface="黑体" panose="02010609060101010101" pitchFamily="49" charset="-122"/>
                </a:rPr>
                <a:t>矩阵记作     或   </a:t>
              </a:r>
              <a:r>
                <a:rPr lang="en-US" altLang="zh-CN" dirty="0">
                  <a:solidFill>
                    <a:srgbClr val="000000"/>
                  </a:solidFill>
                  <a:latin typeface="黑体" panose="02010609060101010101" pitchFamily="49" charset="-122"/>
                  <a:ea typeface="黑体" panose="02010609060101010101" pitchFamily="49" charset="-122"/>
                </a:rPr>
                <a:t>.</a:t>
              </a:r>
            </a:p>
          </p:txBody>
        </p:sp>
        <p:graphicFrame>
          <p:nvGraphicFramePr>
            <p:cNvPr id="28682" name="对象 16387"/>
            <p:cNvGraphicFramePr/>
            <p:nvPr/>
          </p:nvGraphicFramePr>
          <p:xfrm>
            <a:off x="4608" y="2640"/>
            <a:ext cx="552" cy="159"/>
          </p:xfrm>
          <a:graphic>
            <a:graphicData uri="http://schemas.openxmlformats.org/presentationml/2006/ole">
              <mc:AlternateContent xmlns:mc="http://schemas.openxmlformats.org/markup-compatibility/2006">
                <mc:Choice xmlns:v="urn:schemas-microsoft-com:vml" Requires="v">
                  <p:oleObj spid="_x0000_s28862" r:id="rId3" imgW="875665" imgH="254000" progId="Equation.3">
                    <p:embed/>
                  </p:oleObj>
                </mc:Choice>
                <mc:Fallback>
                  <p:oleObj r:id="rId3" imgW="875665" imgH="254000" progId="Equation.3">
                    <p:embed/>
                    <p:pic>
                      <p:nvPicPr>
                        <p:cNvPr id="0" name="对象 1638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 y="2640"/>
                          <a:ext cx="55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8683" name="对象 16388"/>
            <p:cNvGraphicFramePr/>
            <p:nvPr/>
          </p:nvGraphicFramePr>
          <p:xfrm>
            <a:off x="1611" y="2805"/>
            <a:ext cx="450" cy="312"/>
          </p:xfrm>
          <a:graphic>
            <a:graphicData uri="http://schemas.openxmlformats.org/presentationml/2006/ole">
              <mc:AlternateContent xmlns:mc="http://schemas.openxmlformats.org/markup-compatibility/2006">
                <mc:Choice xmlns:v="urn:schemas-microsoft-com:vml" Requires="v">
                  <p:oleObj spid="_x0000_s28863" r:id="rId5" imgW="622300" imgH="431800" progId="Equation.3">
                    <p:embed/>
                  </p:oleObj>
                </mc:Choice>
                <mc:Fallback>
                  <p:oleObj r:id="rId5" imgW="622300" imgH="431800" progId="Equation.3">
                    <p:embed/>
                    <p:pic>
                      <p:nvPicPr>
                        <p:cNvPr id="0" name="对象 1638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1" y="2805"/>
                          <a:ext cx="45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8684" name="对象 16389"/>
            <p:cNvGraphicFramePr/>
            <p:nvPr/>
          </p:nvGraphicFramePr>
          <p:xfrm>
            <a:off x="2429" y="2885"/>
            <a:ext cx="192" cy="213"/>
          </p:xfrm>
          <a:graphic>
            <a:graphicData uri="http://schemas.openxmlformats.org/presentationml/2006/ole">
              <mc:AlternateContent xmlns:mc="http://schemas.openxmlformats.org/markup-compatibility/2006">
                <mc:Choice xmlns:v="urn:schemas-microsoft-com:vml" Requires="v">
                  <p:oleObj spid="_x0000_s28864" r:id="rId7" imgW="215900" imgH="241300" progId="Equation.3">
                    <p:embed/>
                  </p:oleObj>
                </mc:Choice>
                <mc:Fallback>
                  <p:oleObj r:id="rId7" imgW="215900" imgH="241300" progId="Equation.3">
                    <p:embed/>
                    <p:pic>
                      <p:nvPicPr>
                        <p:cNvPr id="0" name="对象 1638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9" y="2885"/>
                          <a:ext cx="19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sp>
        <p:nvSpPr>
          <p:cNvPr id="16391" name="文本框 16390"/>
          <p:cNvSpPr txBox="1">
            <a:spLocks noChangeArrowheads="1"/>
          </p:cNvSpPr>
          <p:nvPr/>
        </p:nvSpPr>
        <p:spPr bwMode="auto">
          <a:xfrm>
            <a:off x="815975" y="3060700"/>
            <a:ext cx="901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FF"/>
                </a:solidFill>
                <a:latin typeface="Times New Roman" panose="02020603050405020304" pitchFamily="18" charset="0"/>
                <a:ea typeface="黑体" panose="02010609060101010101" pitchFamily="49" charset="-122"/>
              </a:rPr>
              <a:t>注意</a:t>
            </a:r>
          </a:p>
        </p:txBody>
      </p:sp>
      <p:graphicFrame>
        <p:nvGraphicFramePr>
          <p:cNvPr id="16392" name="对象 16391"/>
          <p:cNvGraphicFramePr/>
          <p:nvPr>
            <p:extLst>
              <p:ext uri="{D42A27DB-BD31-4B8C-83A1-F6EECF244321}">
                <p14:modId xmlns:p14="http://schemas.microsoft.com/office/powerpoint/2010/main" val="2834825274"/>
              </p:ext>
            </p:extLst>
          </p:nvPr>
        </p:nvGraphicFramePr>
        <p:xfrm>
          <a:off x="2133600" y="3798207"/>
          <a:ext cx="4457700" cy="2044700"/>
        </p:xfrm>
        <a:graphic>
          <a:graphicData uri="http://schemas.openxmlformats.org/presentationml/2006/ole">
            <mc:AlternateContent xmlns:mc="http://schemas.openxmlformats.org/markup-compatibility/2006">
              <mc:Choice xmlns:v="urn:schemas-microsoft-com:vml" Requires="v">
                <p:oleObj spid="_x0000_s28865" r:id="rId9" imgW="4457700" imgH="2044700" progId="Equation.3">
                  <p:embed/>
                </p:oleObj>
              </mc:Choice>
              <mc:Fallback>
                <p:oleObj r:id="rId9" imgW="4457700" imgH="2044700" progId="Equation.3">
                  <p:embed/>
                  <p:pic>
                    <p:nvPicPr>
                      <p:cNvPr id="0" name="对象 1639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3798207"/>
                        <a:ext cx="44577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6393" name="矩形 16392"/>
          <p:cNvSpPr>
            <a:spLocks noChangeArrowheads="1"/>
          </p:cNvSpPr>
          <p:nvPr/>
        </p:nvSpPr>
        <p:spPr bwMode="auto">
          <a:xfrm>
            <a:off x="2133600" y="3048000"/>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Times New Roman" panose="02020603050405020304" pitchFamily="18" charset="0"/>
              </a:rPr>
              <a:t>不同阶数的零矩阵是不相等的</a:t>
            </a:r>
            <a:r>
              <a:rPr lang="en-US" altLang="zh-CN">
                <a:solidFill>
                  <a:srgbClr val="000000"/>
                </a:solidFill>
                <a:latin typeface="Times New Roman" panose="02020603050405020304" pitchFamily="18" charset="0"/>
              </a:rPr>
              <a:t>.</a:t>
            </a:r>
          </a:p>
        </p:txBody>
      </p:sp>
      <p:sp>
        <p:nvSpPr>
          <p:cNvPr id="16394" name="矩形 16393"/>
          <p:cNvSpPr>
            <a:spLocks noChangeArrowheads="1"/>
          </p:cNvSpPr>
          <p:nvPr/>
        </p:nvSpPr>
        <p:spPr bwMode="auto">
          <a:xfrm>
            <a:off x="815975" y="4127500"/>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Times New Roman" panose="02020603050405020304" pitchFamily="18" charset="0"/>
              </a:rPr>
              <a:t>例如</a:t>
            </a:r>
          </a:p>
        </p:txBody>
      </p:sp>
      <p:sp>
        <p:nvSpPr>
          <p:cNvPr id="28679" name="文本框 16394"/>
          <p:cNvSpPr txBox="1">
            <a:spLocks noChangeArrowheads="1"/>
          </p:cNvSpPr>
          <p:nvPr/>
        </p:nvSpPr>
        <p:spPr bwMode="auto">
          <a:xfrm>
            <a:off x="822325" y="882650"/>
            <a:ext cx="901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rPr>
              <a:t>记作</a:t>
            </a:r>
          </a:p>
        </p:txBody>
      </p:sp>
      <p:graphicFrame>
        <p:nvGraphicFramePr>
          <p:cNvPr id="28680" name="对象 16395"/>
          <p:cNvGraphicFramePr/>
          <p:nvPr/>
        </p:nvGraphicFramePr>
        <p:xfrm>
          <a:off x="2286000" y="990600"/>
          <a:ext cx="3340100" cy="431800"/>
        </p:xfrm>
        <a:graphic>
          <a:graphicData uri="http://schemas.openxmlformats.org/presentationml/2006/ole">
            <mc:AlternateContent xmlns:mc="http://schemas.openxmlformats.org/markup-compatibility/2006">
              <mc:Choice xmlns:v="urn:schemas-microsoft-com:vml" Requires="v">
                <p:oleObj spid="_x0000_s28866" r:id="rId11" imgW="2875280" imgH="352425" progId="Equation.3">
                  <p:embed/>
                </p:oleObj>
              </mc:Choice>
              <mc:Fallback>
                <p:oleObj r:id="rId11" imgW="2875280" imgH="352425" progId="Equation.3">
                  <p:embed/>
                  <p:pic>
                    <p:nvPicPr>
                      <p:cNvPr id="0" name="对象 1639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0" y="990600"/>
                        <a:ext cx="3340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0"/>
                                  </p:iterate>
                                  <p:childTnLst>
                                    <p:set>
                                      <p:cBhvr>
                                        <p:cTn id="11" dur="1" fill="hold">
                                          <p:stCondLst>
                                            <p:cond delay="0"/>
                                          </p:stCondLst>
                                        </p:cTn>
                                        <p:tgtEl>
                                          <p:spTgt spid="16391"/>
                                        </p:tgtEl>
                                        <p:attrNameLst>
                                          <p:attrName>style.visibility</p:attrName>
                                        </p:attrNameLst>
                                      </p:cBhvr>
                                      <p:to>
                                        <p:strVal val="visible"/>
                                      </p:to>
                                    </p:set>
                                    <p:animEffect transition="in" filter="wipe(left)">
                                      <p:cBhvr>
                                        <p:cTn id="12" dur="300"/>
                                        <p:tgtEl>
                                          <p:spTgt spid="1639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0"/>
                                  </p:iterate>
                                  <p:childTnLst>
                                    <p:set>
                                      <p:cBhvr>
                                        <p:cTn id="16" dur="1" fill="hold">
                                          <p:stCondLst>
                                            <p:cond delay="0"/>
                                          </p:stCondLst>
                                        </p:cTn>
                                        <p:tgtEl>
                                          <p:spTgt spid="16393"/>
                                        </p:tgtEl>
                                        <p:attrNameLst>
                                          <p:attrName>style.visibility</p:attrName>
                                        </p:attrNameLst>
                                      </p:cBhvr>
                                      <p:to>
                                        <p:strVal val="visible"/>
                                      </p:to>
                                    </p:set>
                                    <p:animEffect transition="in" filter="wipe(left)">
                                      <p:cBhvr>
                                        <p:cTn id="17" dur="75"/>
                                        <p:tgtEl>
                                          <p:spTgt spid="1639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0"/>
                                  </p:iterate>
                                  <p:childTnLst>
                                    <p:set>
                                      <p:cBhvr>
                                        <p:cTn id="21" dur="1" fill="hold">
                                          <p:stCondLst>
                                            <p:cond delay="0"/>
                                          </p:stCondLst>
                                        </p:cTn>
                                        <p:tgtEl>
                                          <p:spTgt spid="16394"/>
                                        </p:tgtEl>
                                        <p:attrNameLst>
                                          <p:attrName>style.visibility</p:attrName>
                                        </p:attrNameLst>
                                      </p:cBhvr>
                                      <p:to>
                                        <p:strVal val="visible"/>
                                      </p:to>
                                    </p:set>
                                    <p:animEffect transition="in" filter="wipe(left)">
                                      <p:cBhvr>
                                        <p:cTn id="22" dur="75"/>
                                        <p:tgtEl>
                                          <p:spTgt spid="1639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392"/>
                                        </p:tgtEl>
                                        <p:attrNameLst>
                                          <p:attrName>style.visibility</p:attrName>
                                        </p:attrNameLst>
                                      </p:cBhvr>
                                      <p:to>
                                        <p:strVal val="visible"/>
                                      </p:to>
                                    </p:set>
                                    <p:animEffect transition="in" filter="wipe(left)">
                                      <p:cBhvr>
                                        <p:cTn id="27"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P spid="16393" grpId="0"/>
      <p:bldP spid="1639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矩形 17409"/>
          <p:cNvSpPr>
            <a:spLocks noChangeArrowheads="1"/>
          </p:cNvSpPr>
          <p:nvPr/>
        </p:nvSpPr>
        <p:spPr bwMode="auto">
          <a:xfrm>
            <a:off x="1447800" y="860425"/>
            <a:ext cx="1314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dirty="0">
                <a:solidFill>
                  <a:srgbClr val="000000"/>
                </a:solidFill>
                <a:latin typeface="Times New Roman" panose="02020603050405020304" pitchFamily="18" charset="0"/>
              </a:rPr>
              <a:t>(5)</a:t>
            </a:r>
            <a:r>
              <a:rPr lang="zh-CN" altLang="en-US" dirty="0">
                <a:solidFill>
                  <a:srgbClr val="000000"/>
                </a:solidFill>
                <a:latin typeface="Times New Roman" panose="02020603050405020304" pitchFamily="18" charset="0"/>
                <a:ea typeface="黑体" panose="02010609060101010101" pitchFamily="49" charset="-122"/>
              </a:rPr>
              <a:t>方阵</a:t>
            </a:r>
          </a:p>
        </p:txBody>
      </p:sp>
      <p:graphicFrame>
        <p:nvGraphicFramePr>
          <p:cNvPr id="17411" name="对象 17410"/>
          <p:cNvGraphicFramePr/>
          <p:nvPr/>
        </p:nvGraphicFramePr>
        <p:xfrm>
          <a:off x="2133600" y="1219200"/>
          <a:ext cx="4000500" cy="2035175"/>
        </p:xfrm>
        <a:graphic>
          <a:graphicData uri="http://schemas.openxmlformats.org/presentationml/2006/ole">
            <mc:AlternateContent xmlns:mc="http://schemas.openxmlformats.org/markup-compatibility/2006">
              <mc:Choice xmlns:v="urn:schemas-microsoft-com:vml" Requires="v">
                <p:oleObj spid="_x0000_s29821" r:id="rId3" imgW="4292600" imgH="2184400" progId="Equation.3">
                  <p:embed/>
                </p:oleObj>
              </mc:Choice>
              <mc:Fallback>
                <p:oleObj r:id="rId3" imgW="4292600" imgH="2184400" progId="Equation.3">
                  <p:embed/>
                  <p:pic>
                    <p:nvPicPr>
                      <p:cNvPr id="0" name="对象 174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219200"/>
                        <a:ext cx="40005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7412" name="矩形 17411"/>
          <p:cNvSpPr>
            <a:spLocks noChangeArrowheads="1"/>
          </p:cNvSpPr>
          <p:nvPr/>
        </p:nvSpPr>
        <p:spPr bwMode="auto">
          <a:xfrm>
            <a:off x="914400" y="3429000"/>
            <a:ext cx="4629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黑体" panose="02010609060101010101" pitchFamily="49" charset="-122"/>
                <a:ea typeface="黑体" panose="02010609060101010101" pitchFamily="49" charset="-122"/>
              </a:rPr>
              <a:t>称为单位矩阵（或单位阵）</a:t>
            </a:r>
            <a:r>
              <a:rPr lang="en-US" altLang="zh-CN">
                <a:solidFill>
                  <a:srgbClr val="000000"/>
                </a:solidFill>
                <a:latin typeface="黑体" panose="02010609060101010101" pitchFamily="49" charset="-122"/>
                <a:ea typeface="黑体" panose="02010609060101010101" pitchFamily="49" charset="-122"/>
              </a:rPr>
              <a:t>.</a:t>
            </a:r>
          </a:p>
        </p:txBody>
      </p:sp>
      <p:sp>
        <p:nvSpPr>
          <p:cNvPr id="17413" name="矩形 17412"/>
          <p:cNvSpPr>
            <a:spLocks noChangeArrowheads="1"/>
          </p:cNvSpPr>
          <p:nvPr/>
        </p:nvSpPr>
        <p:spPr bwMode="auto">
          <a:xfrm>
            <a:off x="533400" y="4191000"/>
            <a:ext cx="502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a:latin typeface="黑体" panose="02010609060101010101" pitchFamily="49" charset="-122"/>
                <a:ea typeface="黑体" panose="02010609060101010101" pitchFamily="49" charset="-122"/>
              </a:rPr>
              <a:t>  </a:t>
            </a:r>
            <a:r>
              <a:rPr lang="zh-CN" altLang="en-US">
                <a:latin typeface="Times New Roman" panose="02020603050405020304" pitchFamily="18" charset="0"/>
                <a:ea typeface="黑体" panose="02010609060101010101" pitchFamily="49" charset="-122"/>
              </a:rPr>
              <a:t>同型矩阵与矩阵相等的概念</a:t>
            </a:r>
            <a:endParaRPr lang="zh-CN" altLang="en-US">
              <a:latin typeface="Times New Roman" panose="02020603050405020304" pitchFamily="18" charset="0"/>
            </a:endParaRPr>
          </a:p>
        </p:txBody>
      </p:sp>
      <p:grpSp>
        <p:nvGrpSpPr>
          <p:cNvPr id="2" name="组合 17413"/>
          <p:cNvGrpSpPr/>
          <p:nvPr/>
        </p:nvGrpSpPr>
        <p:grpSpPr bwMode="auto">
          <a:xfrm>
            <a:off x="3657600" y="1676400"/>
            <a:ext cx="2057400" cy="1524000"/>
            <a:chOff x="2304" y="1056"/>
            <a:chExt cx="1296" cy="960"/>
          </a:xfrm>
        </p:grpSpPr>
        <p:sp>
          <p:nvSpPr>
            <p:cNvPr id="29712" name="直角三角形 17414"/>
            <p:cNvSpPr>
              <a:spLocks noChangeArrowheads="1"/>
            </p:cNvSpPr>
            <p:nvPr/>
          </p:nvSpPr>
          <p:spPr bwMode="auto">
            <a:xfrm>
              <a:off x="2304" y="1056"/>
              <a:ext cx="1296" cy="960"/>
            </a:xfrm>
            <a:prstGeom prst="rtTriangle">
              <a:avLst/>
            </a:prstGeom>
            <a:solidFill>
              <a:srgbClr val="0000FF"/>
            </a:solidFill>
            <a:ln w="9525">
              <a:solidFill>
                <a:schemeClr val="tx1"/>
              </a:solidFill>
              <a:miter lim="800000"/>
            </a:ln>
          </p:spPr>
          <p:txBody>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en-US"/>
            </a:p>
          </p:txBody>
        </p:sp>
        <p:graphicFrame>
          <p:nvGraphicFramePr>
            <p:cNvPr id="29713" name="对象 17415"/>
            <p:cNvGraphicFramePr/>
            <p:nvPr/>
          </p:nvGraphicFramePr>
          <p:xfrm>
            <a:off x="2592" y="1584"/>
            <a:ext cx="184" cy="200"/>
          </p:xfrm>
          <a:graphic>
            <a:graphicData uri="http://schemas.openxmlformats.org/presentationml/2006/ole">
              <mc:AlternateContent xmlns:mc="http://schemas.openxmlformats.org/markup-compatibility/2006">
                <mc:Choice xmlns:v="urn:schemas-microsoft-com:vml" Requires="v">
                  <p:oleObj spid="_x0000_s29822" r:id="rId5" imgW="231140" imgH="253365" progId="Equation.3">
                    <p:embed/>
                  </p:oleObj>
                </mc:Choice>
                <mc:Fallback>
                  <p:oleObj r:id="rId5" imgW="231140" imgH="253365" progId="Equation.3">
                    <p:embed/>
                    <p:pic>
                      <p:nvPicPr>
                        <p:cNvPr id="0" name="对象 1741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2" y="1584"/>
                          <a:ext cx="18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pSp>
        <p:nvGrpSpPr>
          <p:cNvPr id="3" name="组合 17416"/>
          <p:cNvGrpSpPr/>
          <p:nvPr/>
        </p:nvGrpSpPr>
        <p:grpSpPr bwMode="auto">
          <a:xfrm>
            <a:off x="3962400" y="1295400"/>
            <a:ext cx="2057400" cy="1600200"/>
            <a:chOff x="3888" y="1152"/>
            <a:chExt cx="1296" cy="1008"/>
          </a:xfrm>
        </p:grpSpPr>
        <p:sp>
          <p:nvSpPr>
            <p:cNvPr id="29710" name="直角三角形 17417"/>
            <p:cNvSpPr>
              <a:spLocks noChangeArrowheads="1"/>
            </p:cNvSpPr>
            <p:nvPr/>
          </p:nvSpPr>
          <p:spPr bwMode="auto">
            <a:xfrm rot="10800000">
              <a:off x="3888" y="1152"/>
              <a:ext cx="1296" cy="1008"/>
            </a:xfrm>
            <a:prstGeom prst="rtTriangle">
              <a:avLst/>
            </a:prstGeom>
            <a:solidFill>
              <a:srgbClr val="0000FF"/>
            </a:solidFill>
            <a:ln w="9525">
              <a:solidFill>
                <a:schemeClr val="tx1"/>
              </a:solidFill>
              <a:miter lim="800000"/>
            </a:ln>
          </p:spPr>
          <p:txBody>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en-US"/>
            </a:p>
          </p:txBody>
        </p:sp>
        <p:graphicFrame>
          <p:nvGraphicFramePr>
            <p:cNvPr id="29711" name="对象 17418"/>
            <p:cNvGraphicFramePr/>
            <p:nvPr/>
          </p:nvGraphicFramePr>
          <p:xfrm>
            <a:off x="4752" y="1344"/>
            <a:ext cx="184" cy="200"/>
          </p:xfrm>
          <a:graphic>
            <a:graphicData uri="http://schemas.openxmlformats.org/presentationml/2006/ole">
              <mc:AlternateContent xmlns:mc="http://schemas.openxmlformats.org/markup-compatibility/2006">
                <mc:Choice xmlns:v="urn:schemas-microsoft-com:vml" Requires="v">
                  <p:oleObj spid="_x0000_s29823" r:id="rId7" imgW="231140" imgH="253365" progId="Equation.3">
                    <p:embed/>
                  </p:oleObj>
                </mc:Choice>
                <mc:Fallback>
                  <p:oleObj r:id="rId7" imgW="231140" imgH="253365" progId="Equation.3">
                    <p:embed/>
                    <p:pic>
                      <p:nvPicPr>
                        <p:cNvPr id="0" name="对象 1741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2" y="1344"/>
                          <a:ext cx="18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sp>
        <p:nvSpPr>
          <p:cNvPr id="17420" name="矩形 17419"/>
          <p:cNvSpPr>
            <a:spLocks noChangeArrowheads="1"/>
          </p:cNvSpPr>
          <p:nvPr/>
        </p:nvSpPr>
        <p:spPr bwMode="auto">
          <a:xfrm>
            <a:off x="914400" y="4935538"/>
            <a:ext cx="8001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a:latin typeface="黑体" panose="02010609060101010101" pitchFamily="49" charset="-122"/>
                <a:ea typeface="黑体" panose="02010609060101010101" pitchFamily="49" charset="-122"/>
              </a:rPr>
              <a:t>    1.</a:t>
            </a:r>
            <a:r>
              <a:rPr lang="zh-CN" altLang="en-US">
                <a:latin typeface="黑体" panose="02010609060101010101" pitchFamily="49" charset="-122"/>
                <a:ea typeface="黑体" panose="02010609060101010101" pitchFamily="49" charset="-122"/>
              </a:rPr>
              <a:t>两个矩阵的行数相等</a:t>
            </a:r>
            <a:r>
              <a:rPr lang="en-US" altLang="zh-CN">
                <a:latin typeface="黑体" panose="02010609060101010101" pitchFamily="49" charset="-122"/>
                <a:ea typeface="黑体" panose="02010609060101010101" pitchFamily="49" charset="-122"/>
              </a:rPr>
              <a:t>,</a:t>
            </a:r>
            <a:r>
              <a:rPr lang="zh-CN" altLang="en-US">
                <a:latin typeface="黑体" panose="02010609060101010101" pitchFamily="49" charset="-122"/>
                <a:ea typeface="黑体" panose="02010609060101010101" pitchFamily="49" charset="-122"/>
              </a:rPr>
              <a:t>列数相等时</a:t>
            </a:r>
            <a:r>
              <a:rPr lang="en-US" altLang="zh-CN">
                <a:latin typeface="黑体" panose="02010609060101010101" pitchFamily="49" charset="-122"/>
                <a:ea typeface="黑体" panose="02010609060101010101" pitchFamily="49" charset="-122"/>
              </a:rPr>
              <a:t>,</a:t>
            </a:r>
            <a:r>
              <a:rPr lang="zh-CN" altLang="en-US">
                <a:latin typeface="黑体" panose="02010609060101010101" pitchFamily="49" charset="-122"/>
                <a:ea typeface="黑体" panose="02010609060101010101" pitchFamily="49" charset="-122"/>
              </a:rPr>
              <a:t>称为</a:t>
            </a:r>
            <a:r>
              <a:rPr lang="zh-CN" altLang="en-US">
                <a:solidFill>
                  <a:srgbClr val="0000FF"/>
                </a:solidFill>
                <a:latin typeface="Times New Roman" panose="02020603050405020304" pitchFamily="18" charset="0"/>
                <a:ea typeface="黑体" panose="02010609060101010101" pitchFamily="49" charset="-122"/>
              </a:rPr>
              <a:t>同型矩阵</a:t>
            </a:r>
            <a:r>
              <a:rPr lang="en-US" altLang="zh-CN">
                <a:latin typeface="Times New Roman" panose="02020603050405020304" pitchFamily="18" charset="0"/>
              </a:rPr>
              <a:t>.</a:t>
            </a:r>
          </a:p>
        </p:txBody>
      </p:sp>
      <p:grpSp>
        <p:nvGrpSpPr>
          <p:cNvPr id="4" name="组合 17420"/>
          <p:cNvGrpSpPr/>
          <p:nvPr/>
        </p:nvGrpSpPr>
        <p:grpSpPr bwMode="auto">
          <a:xfrm>
            <a:off x="3276600" y="1905000"/>
            <a:ext cx="4356100" cy="1371600"/>
            <a:chOff x="2064" y="1200"/>
            <a:chExt cx="2744" cy="864"/>
          </a:xfrm>
        </p:grpSpPr>
        <p:sp>
          <p:nvSpPr>
            <p:cNvPr id="29706" name="椭圆 17421"/>
            <p:cNvSpPr>
              <a:spLocks noChangeArrowheads="1"/>
            </p:cNvSpPr>
            <p:nvPr/>
          </p:nvSpPr>
          <p:spPr bwMode="auto">
            <a:xfrm rot="2524426">
              <a:off x="2064" y="1200"/>
              <a:ext cx="2029" cy="432"/>
            </a:xfrm>
            <a:prstGeom prst="ellipse">
              <a:avLst/>
            </a:pr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en-US"/>
            </a:p>
          </p:txBody>
        </p:sp>
        <p:grpSp>
          <p:nvGrpSpPr>
            <p:cNvPr id="29707" name="组合 17422"/>
            <p:cNvGrpSpPr/>
            <p:nvPr/>
          </p:nvGrpSpPr>
          <p:grpSpPr bwMode="auto">
            <a:xfrm>
              <a:off x="3888" y="1632"/>
              <a:ext cx="920" cy="432"/>
              <a:chOff x="2112" y="2112"/>
              <a:chExt cx="920" cy="432"/>
            </a:xfrm>
          </p:grpSpPr>
          <p:sp>
            <p:nvSpPr>
              <p:cNvPr id="29708" name="直接连接符 17423"/>
              <p:cNvSpPr>
                <a:spLocks noChangeShapeType="1"/>
              </p:cNvSpPr>
              <p:nvPr/>
            </p:nvSpPr>
            <p:spPr bwMode="auto">
              <a:xfrm flipV="1">
                <a:off x="2112" y="2352"/>
                <a:ext cx="336" cy="192"/>
              </a:xfrm>
              <a:prstGeom prst="line">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9709" name="文本框 17424"/>
              <p:cNvSpPr txBox="1">
                <a:spLocks noChangeArrowheads="1"/>
              </p:cNvSpPr>
              <p:nvPr/>
            </p:nvSpPr>
            <p:spPr bwMode="auto">
              <a:xfrm>
                <a:off x="2352" y="2112"/>
                <a:ext cx="68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rPr>
                  <a:t>全为</a:t>
                </a:r>
                <a:r>
                  <a:rPr lang="en-US" altLang="zh-CN">
                    <a:latin typeface="Times New Roman" panose="02020603050405020304" pitchFamily="18" charset="0"/>
                  </a:rPr>
                  <a:t>1</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wipe(left)">
                                      <p:cBhvr>
                                        <p:cTn id="7" dur="5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0"/>
                                  </p:iterate>
                                  <p:childTnLst>
                                    <p:set>
                                      <p:cBhvr>
                                        <p:cTn id="11" dur="1" fill="hold">
                                          <p:stCondLst>
                                            <p:cond delay="0"/>
                                          </p:stCondLst>
                                        </p:cTn>
                                        <p:tgtEl>
                                          <p:spTgt spid="17412"/>
                                        </p:tgtEl>
                                        <p:attrNameLst>
                                          <p:attrName>style.visibility</p:attrName>
                                        </p:attrNameLst>
                                      </p:cBhvr>
                                      <p:to>
                                        <p:strVal val="visible"/>
                                      </p:to>
                                    </p:set>
                                    <p:animEffect transition="in" filter="wipe(left)">
                                      <p:cBhvr>
                                        <p:cTn id="12" dur="75"/>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100000"/>
                                  </p:iterate>
                                  <p:childTnLst>
                                    <p:set>
                                      <p:cBhvr>
                                        <p:cTn id="31" dur="1" fill="hold">
                                          <p:stCondLst>
                                            <p:cond delay="0"/>
                                          </p:stCondLst>
                                        </p:cTn>
                                        <p:tgtEl>
                                          <p:spTgt spid="17413"/>
                                        </p:tgtEl>
                                        <p:attrNameLst>
                                          <p:attrName>style.visibility</p:attrName>
                                        </p:attrNameLst>
                                      </p:cBhvr>
                                      <p:to>
                                        <p:strVal val="visible"/>
                                      </p:to>
                                    </p:set>
                                    <p:animEffect transition="in" filter="wipe(left)">
                                      <p:cBhvr>
                                        <p:cTn id="32" dur="75"/>
                                        <p:tgtEl>
                                          <p:spTgt spid="174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0"/>
                                  </p:iterate>
                                  <p:childTnLst>
                                    <p:set>
                                      <p:cBhvr>
                                        <p:cTn id="36" dur="1" fill="hold">
                                          <p:stCondLst>
                                            <p:cond delay="0"/>
                                          </p:stCondLst>
                                        </p:cTn>
                                        <p:tgtEl>
                                          <p:spTgt spid="17420"/>
                                        </p:tgtEl>
                                        <p:attrNameLst>
                                          <p:attrName>style.visibility</p:attrName>
                                        </p:attrNameLst>
                                      </p:cBhvr>
                                      <p:to>
                                        <p:strVal val="visible"/>
                                      </p:to>
                                    </p:set>
                                    <p:animEffect transition="in" filter="wipe(left)">
                                      <p:cBhvr>
                                        <p:cTn id="37" dur="75"/>
                                        <p:tgtEl>
                                          <p:spTgt spid="17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17413" grpId="0"/>
      <p:bldP spid="174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433"/>
          <p:cNvGrpSpPr/>
          <p:nvPr/>
        </p:nvGrpSpPr>
        <p:grpSpPr bwMode="auto">
          <a:xfrm>
            <a:off x="838200" y="3200400"/>
            <a:ext cx="8001000" cy="2424113"/>
            <a:chOff x="528" y="2112"/>
            <a:chExt cx="5040" cy="1527"/>
          </a:xfrm>
        </p:grpSpPr>
        <p:sp>
          <p:nvSpPr>
            <p:cNvPr id="30726" name="矩形 18434"/>
            <p:cNvSpPr>
              <a:spLocks noChangeArrowheads="1"/>
            </p:cNvSpPr>
            <p:nvPr/>
          </p:nvSpPr>
          <p:spPr bwMode="auto">
            <a:xfrm>
              <a:off x="576" y="2112"/>
              <a:ext cx="499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a:latin typeface="黑体" panose="02010609060101010101" pitchFamily="49" charset="-122"/>
                  <a:ea typeface="黑体" panose="02010609060101010101" pitchFamily="49" charset="-122"/>
                </a:rPr>
                <a:t>    2.</a:t>
              </a:r>
              <a:r>
                <a:rPr lang="zh-CN" altLang="en-US">
                  <a:latin typeface="黑体" panose="02010609060101010101" pitchFamily="49" charset="-122"/>
                  <a:ea typeface="黑体" panose="02010609060101010101" pitchFamily="49" charset="-122"/>
                </a:rPr>
                <a:t>两个矩阵              为</a:t>
              </a:r>
              <a:r>
                <a:rPr lang="zh-CN" altLang="en-US">
                  <a:latin typeface="Times New Roman" panose="02020603050405020304" pitchFamily="18" charset="0"/>
                  <a:ea typeface="黑体" panose="02010609060101010101" pitchFamily="49" charset="-122"/>
                </a:rPr>
                <a:t>同型矩阵</a:t>
              </a:r>
              <a:r>
                <a:rPr lang="en-US" altLang="zh-CN">
                  <a:latin typeface="Times New Roman" panose="02020603050405020304" pitchFamily="18" charset="0"/>
                  <a:ea typeface="黑体" panose="02010609060101010101" pitchFamily="49" charset="-122"/>
                </a:rPr>
                <a:t>,</a:t>
              </a:r>
              <a:r>
                <a:rPr lang="zh-CN" altLang="en-US">
                  <a:latin typeface="Times New Roman" panose="02020603050405020304" pitchFamily="18" charset="0"/>
                  <a:ea typeface="黑体" panose="02010609060101010101" pitchFamily="49" charset="-122"/>
                </a:rPr>
                <a:t>并且对应元素相等</a:t>
              </a:r>
              <a:r>
                <a:rPr lang="en-US" altLang="zh-CN">
                  <a:latin typeface="Times New Roman" panose="02020603050405020304" pitchFamily="18" charset="0"/>
                  <a:ea typeface="黑体" panose="02010609060101010101" pitchFamily="49" charset="-122"/>
                </a:rPr>
                <a:t>,</a:t>
              </a:r>
              <a:r>
                <a:rPr lang="zh-CN" altLang="en-US">
                  <a:latin typeface="Times New Roman" panose="02020603050405020304" pitchFamily="18" charset="0"/>
                  <a:ea typeface="黑体" panose="02010609060101010101" pitchFamily="49" charset="-122"/>
                </a:rPr>
                <a:t>即</a:t>
              </a:r>
            </a:p>
          </p:txBody>
        </p:sp>
        <p:graphicFrame>
          <p:nvGraphicFramePr>
            <p:cNvPr id="30727" name="对象 18435"/>
            <p:cNvGraphicFramePr/>
            <p:nvPr/>
          </p:nvGraphicFramePr>
          <p:xfrm>
            <a:off x="2256" y="2160"/>
            <a:ext cx="1464" cy="304"/>
          </p:xfrm>
          <a:graphic>
            <a:graphicData uri="http://schemas.openxmlformats.org/presentationml/2006/ole">
              <mc:AlternateContent xmlns:mc="http://schemas.openxmlformats.org/markup-compatibility/2006">
                <mc:Choice xmlns:v="urn:schemas-microsoft-com:vml" Requires="v">
                  <p:oleObj spid="_x0000_s30904" r:id="rId3" imgW="2322830" imgH="482600" progId="Equation.3">
                    <p:embed/>
                  </p:oleObj>
                </mc:Choice>
                <mc:Fallback>
                  <p:oleObj r:id="rId3" imgW="2322830" imgH="482600" progId="Equation.3">
                    <p:embed/>
                    <p:pic>
                      <p:nvPicPr>
                        <p:cNvPr id="0" name="对象 1843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 y="2160"/>
                          <a:ext cx="146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0728" name="对象 18436"/>
            <p:cNvGraphicFramePr/>
            <p:nvPr/>
          </p:nvGraphicFramePr>
          <p:xfrm>
            <a:off x="1344" y="2832"/>
            <a:ext cx="3248" cy="296"/>
          </p:xfrm>
          <a:graphic>
            <a:graphicData uri="http://schemas.openxmlformats.org/presentationml/2006/ole">
              <mc:AlternateContent xmlns:mc="http://schemas.openxmlformats.org/markup-compatibility/2006">
                <mc:Choice xmlns:v="urn:schemas-microsoft-com:vml" Requires="v">
                  <p:oleObj spid="_x0000_s30905" r:id="rId5" imgW="5156200" imgH="469900" progId="Equation.3">
                    <p:embed/>
                  </p:oleObj>
                </mc:Choice>
                <mc:Fallback>
                  <p:oleObj r:id="rId5" imgW="5156200" imgH="469900" progId="Equation.3">
                    <p:embed/>
                    <p:pic>
                      <p:nvPicPr>
                        <p:cNvPr id="0" name="对象 1843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 y="2832"/>
                          <a:ext cx="3248"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0729" name="矩形 18437"/>
            <p:cNvSpPr>
              <a:spLocks noChangeArrowheads="1"/>
            </p:cNvSpPr>
            <p:nvPr/>
          </p:nvSpPr>
          <p:spPr bwMode="auto">
            <a:xfrm>
              <a:off x="528" y="3312"/>
              <a:ext cx="47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黑体" panose="02010609060101010101" pitchFamily="49" charset="-122"/>
                  <a:ea typeface="黑体" panose="02010609060101010101" pitchFamily="49" charset="-122"/>
                </a:rPr>
                <a:t>则称</a:t>
              </a:r>
              <a:r>
                <a:rPr lang="zh-CN" altLang="en-US">
                  <a:solidFill>
                    <a:srgbClr val="0000FF"/>
                  </a:solidFill>
                  <a:latin typeface="黑体" panose="02010609060101010101" pitchFamily="49" charset="-122"/>
                  <a:ea typeface="黑体" panose="02010609060101010101" pitchFamily="49" charset="-122"/>
                </a:rPr>
                <a:t>矩阵     </a:t>
              </a:r>
              <a:r>
                <a:rPr lang="zh-CN" altLang="en-US">
                  <a:solidFill>
                    <a:srgbClr val="0000FF"/>
                  </a:solidFill>
                  <a:latin typeface="Times New Roman" panose="02020603050405020304" pitchFamily="18" charset="0"/>
                  <a:ea typeface="黑体" panose="02010609060101010101" pitchFamily="49" charset="-122"/>
                </a:rPr>
                <a:t>相等</a:t>
              </a:r>
              <a:r>
                <a:rPr lang="en-US" altLang="zh-CN">
                  <a:latin typeface="Times New Roman" panose="02020603050405020304" pitchFamily="18" charset="0"/>
                  <a:ea typeface="黑体" panose="02010609060101010101" pitchFamily="49" charset="-122"/>
                </a:rPr>
                <a:t>,</a:t>
              </a:r>
              <a:r>
                <a:rPr lang="zh-CN" altLang="en-US">
                  <a:latin typeface="Times New Roman" panose="02020603050405020304" pitchFamily="18" charset="0"/>
                  <a:ea typeface="黑体" panose="02010609060101010101" pitchFamily="49" charset="-122"/>
                </a:rPr>
                <a:t>记作</a:t>
              </a:r>
            </a:p>
          </p:txBody>
        </p:sp>
        <p:graphicFrame>
          <p:nvGraphicFramePr>
            <p:cNvPr id="30730" name="对象 18438"/>
            <p:cNvGraphicFramePr/>
            <p:nvPr/>
          </p:nvGraphicFramePr>
          <p:xfrm>
            <a:off x="1488" y="3360"/>
            <a:ext cx="568" cy="240"/>
          </p:xfrm>
          <a:graphic>
            <a:graphicData uri="http://schemas.openxmlformats.org/presentationml/2006/ole">
              <mc:AlternateContent xmlns:mc="http://schemas.openxmlformats.org/markup-compatibility/2006">
                <mc:Choice xmlns:v="urn:schemas-microsoft-com:vml" Requires="v">
                  <p:oleObj spid="_x0000_s30906" r:id="rId7" imgW="760095" imgH="308610" progId="Equation.3">
                    <p:embed/>
                  </p:oleObj>
                </mc:Choice>
                <mc:Fallback>
                  <p:oleObj r:id="rId7" imgW="760095" imgH="308610" progId="Equation.3">
                    <p:embed/>
                    <p:pic>
                      <p:nvPicPr>
                        <p:cNvPr id="0" name="对象 1843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8" y="3360"/>
                          <a:ext cx="56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0731" name="对象 18439"/>
            <p:cNvGraphicFramePr/>
            <p:nvPr/>
          </p:nvGraphicFramePr>
          <p:xfrm>
            <a:off x="3072" y="3408"/>
            <a:ext cx="632" cy="200"/>
          </p:xfrm>
          <a:graphic>
            <a:graphicData uri="http://schemas.openxmlformats.org/presentationml/2006/ole">
              <mc:AlternateContent xmlns:mc="http://schemas.openxmlformats.org/markup-compatibility/2006">
                <mc:Choice xmlns:v="urn:schemas-microsoft-com:vml" Requires="v">
                  <p:oleObj spid="_x0000_s30907" r:id="rId9" imgW="1002665" imgH="317500" progId="Equation.3">
                    <p:embed/>
                  </p:oleObj>
                </mc:Choice>
                <mc:Fallback>
                  <p:oleObj r:id="rId9" imgW="1002665" imgH="317500" progId="Equation.3">
                    <p:embed/>
                    <p:pic>
                      <p:nvPicPr>
                        <p:cNvPr id="0" name="对象 1843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2" y="3408"/>
                          <a:ext cx="63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sp>
        <p:nvSpPr>
          <p:cNvPr id="30723" name="矩形 18440"/>
          <p:cNvSpPr>
            <a:spLocks noChangeArrowheads="1"/>
          </p:cNvSpPr>
          <p:nvPr/>
        </p:nvSpPr>
        <p:spPr bwMode="auto">
          <a:xfrm>
            <a:off x="1066800" y="1622425"/>
            <a:ext cx="7191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00"/>
                </a:solidFill>
                <a:latin typeface="Times New Roman" panose="02020603050405020304" pitchFamily="18" charset="0"/>
              </a:rPr>
              <a:t>例</a:t>
            </a:r>
            <a:r>
              <a:rPr lang="en-US" altLang="zh-CN">
                <a:solidFill>
                  <a:srgbClr val="000000"/>
                </a:solidFill>
                <a:latin typeface="Times New Roman" panose="02020603050405020304" pitchFamily="18" charset="0"/>
              </a:rPr>
              <a:t>2</a:t>
            </a:r>
          </a:p>
        </p:txBody>
      </p:sp>
      <p:graphicFrame>
        <p:nvGraphicFramePr>
          <p:cNvPr id="18442" name="对象 18441"/>
          <p:cNvGraphicFramePr/>
          <p:nvPr/>
        </p:nvGraphicFramePr>
        <p:xfrm>
          <a:off x="2133600" y="1143000"/>
          <a:ext cx="2603500" cy="1511300"/>
        </p:xfrm>
        <a:graphic>
          <a:graphicData uri="http://schemas.openxmlformats.org/presentationml/2006/ole">
            <mc:AlternateContent xmlns:mc="http://schemas.openxmlformats.org/markup-compatibility/2006">
              <mc:Choice xmlns:v="urn:schemas-microsoft-com:vml" Requires="v">
                <p:oleObj spid="_x0000_s30908" r:id="rId11" imgW="2603500" imgH="1511300" progId="Equation.3">
                  <p:embed/>
                </p:oleObj>
              </mc:Choice>
              <mc:Fallback>
                <p:oleObj r:id="rId11" imgW="2603500" imgH="1511300" progId="Equation.3">
                  <p:embed/>
                  <p:pic>
                    <p:nvPicPr>
                      <p:cNvPr id="0" name="对象 1844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3600" y="1143000"/>
                        <a:ext cx="2603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8443" name="矩形 18442"/>
          <p:cNvSpPr>
            <a:spLocks noChangeArrowheads="1"/>
          </p:cNvSpPr>
          <p:nvPr/>
        </p:nvSpPr>
        <p:spPr bwMode="auto">
          <a:xfrm>
            <a:off x="4876800" y="1546225"/>
            <a:ext cx="2066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黑体" panose="02010609060101010101" pitchFamily="49" charset="-122"/>
              </a:rPr>
              <a:t>为</a:t>
            </a:r>
            <a:r>
              <a:rPr lang="zh-CN" altLang="en-US">
                <a:latin typeface="Times New Roman" panose="02020603050405020304" pitchFamily="18" charset="0"/>
              </a:rPr>
              <a:t>同型矩阵</a:t>
            </a:r>
            <a:r>
              <a:rPr lang="en-US" altLang="zh-CN">
                <a:latin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42"/>
                                        </p:tgtEl>
                                        <p:attrNameLst>
                                          <p:attrName>style.visibility</p:attrName>
                                        </p:attrNameLst>
                                      </p:cBhvr>
                                      <p:to>
                                        <p:strVal val="visible"/>
                                      </p:to>
                                    </p:set>
                                    <p:animEffect transition="in" filter="wipe(left)">
                                      <p:cBhvr>
                                        <p:cTn id="7" dur="500"/>
                                        <p:tgtEl>
                                          <p:spTgt spid="184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0"/>
                                  </p:iterate>
                                  <p:childTnLst>
                                    <p:set>
                                      <p:cBhvr>
                                        <p:cTn id="11" dur="1" fill="hold">
                                          <p:stCondLst>
                                            <p:cond delay="0"/>
                                          </p:stCondLst>
                                        </p:cTn>
                                        <p:tgtEl>
                                          <p:spTgt spid="18443"/>
                                        </p:tgtEl>
                                        <p:attrNameLst>
                                          <p:attrName>style.visibility</p:attrName>
                                        </p:attrNameLst>
                                      </p:cBhvr>
                                      <p:to>
                                        <p:strVal val="visible"/>
                                      </p:to>
                                    </p:set>
                                    <p:animEffect transition="in" filter="wipe(left)">
                                      <p:cBhvr>
                                        <p:cTn id="12" dur="75"/>
                                        <p:tgtEl>
                                          <p:spTgt spid="184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组合 19457"/>
          <p:cNvGrpSpPr/>
          <p:nvPr/>
        </p:nvGrpSpPr>
        <p:grpSpPr bwMode="auto">
          <a:xfrm>
            <a:off x="755650" y="1341438"/>
            <a:ext cx="7788275" cy="1052512"/>
            <a:chOff x="518" y="460"/>
            <a:chExt cx="4906" cy="663"/>
          </a:xfrm>
        </p:grpSpPr>
        <p:sp>
          <p:nvSpPr>
            <p:cNvPr id="31752" name="文本框 19458"/>
            <p:cNvSpPr txBox="1">
              <a:spLocks noChangeArrowheads="1"/>
            </p:cNvSpPr>
            <p:nvPr/>
          </p:nvSpPr>
          <p:spPr bwMode="auto">
            <a:xfrm>
              <a:off x="518" y="460"/>
              <a:ext cx="1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zh-CN">
                <a:latin typeface="Times New Roman" panose="02020603050405020304" pitchFamily="18" charset="0"/>
                <a:ea typeface="黑体" panose="02010609060101010101" pitchFamily="49" charset="-122"/>
              </a:endParaRPr>
            </a:p>
          </p:txBody>
        </p:sp>
        <p:graphicFrame>
          <p:nvGraphicFramePr>
            <p:cNvPr id="31753" name="对象 19459"/>
            <p:cNvGraphicFramePr/>
            <p:nvPr/>
          </p:nvGraphicFramePr>
          <p:xfrm>
            <a:off x="1120" y="480"/>
            <a:ext cx="4304" cy="288"/>
          </p:xfrm>
          <a:graphic>
            <a:graphicData uri="http://schemas.openxmlformats.org/presentationml/2006/ole">
              <mc:AlternateContent xmlns:mc="http://schemas.openxmlformats.org/markup-compatibility/2006">
                <mc:Choice xmlns:v="urn:schemas-microsoft-com:vml" Requires="v">
                  <p:oleObj spid="_x0000_s31897" r:id="rId3" imgW="6832600" imgH="457200" progId="Equation.DSMT4">
                    <p:embed/>
                  </p:oleObj>
                </mc:Choice>
                <mc:Fallback>
                  <p:oleObj r:id="rId3" imgW="6832600" imgH="457200" progId="Equation.DSMT4">
                    <p:embed/>
                    <p:pic>
                      <p:nvPicPr>
                        <p:cNvPr id="0" name="对象 1945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 y="480"/>
                          <a:ext cx="4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1754" name="文本框 19460"/>
            <p:cNvSpPr txBox="1">
              <a:spLocks noChangeArrowheads="1"/>
            </p:cNvSpPr>
            <p:nvPr/>
          </p:nvSpPr>
          <p:spPr bwMode="auto">
            <a:xfrm>
              <a:off x="518" y="796"/>
              <a:ext cx="1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rPr>
                <a:t>间的关系式</a:t>
              </a:r>
            </a:p>
          </p:txBody>
        </p:sp>
      </p:grpSp>
      <p:graphicFrame>
        <p:nvGraphicFramePr>
          <p:cNvPr id="19462" name="对象 19461"/>
          <p:cNvGraphicFramePr/>
          <p:nvPr/>
        </p:nvGraphicFramePr>
        <p:xfrm>
          <a:off x="2195513" y="2349500"/>
          <a:ext cx="4914900" cy="2057400"/>
        </p:xfrm>
        <a:graphic>
          <a:graphicData uri="http://schemas.openxmlformats.org/presentationml/2006/ole">
            <mc:AlternateContent xmlns:mc="http://schemas.openxmlformats.org/markup-compatibility/2006">
              <mc:Choice xmlns:v="urn:schemas-microsoft-com:vml" Requires="v">
                <p:oleObj spid="_x0000_s31898" r:id="rId5" imgW="4914900" imgH="2057400" progId="Equation.3">
                  <p:embed/>
                </p:oleObj>
              </mc:Choice>
              <mc:Fallback>
                <p:oleObj r:id="rId5" imgW="4914900" imgH="2057400" progId="Equation.3">
                  <p:embed/>
                  <p:pic>
                    <p:nvPicPr>
                      <p:cNvPr id="0" name="对象 1946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513" y="2349500"/>
                        <a:ext cx="49149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9463" name="对象 19462"/>
          <p:cNvGraphicFramePr/>
          <p:nvPr/>
        </p:nvGraphicFramePr>
        <p:xfrm>
          <a:off x="900113" y="4581525"/>
          <a:ext cx="7620000" cy="457200"/>
        </p:xfrm>
        <a:graphic>
          <a:graphicData uri="http://schemas.openxmlformats.org/presentationml/2006/ole">
            <mc:AlternateContent xmlns:mc="http://schemas.openxmlformats.org/markup-compatibility/2006">
              <mc:Choice xmlns:v="urn:schemas-microsoft-com:vml" Requires="v">
                <p:oleObj spid="_x0000_s31899" r:id="rId7" imgW="7620000" imgH="457200" progId="Equation.3">
                  <p:embed/>
                </p:oleObj>
              </mc:Choice>
              <mc:Fallback>
                <p:oleObj r:id="rId7" imgW="7620000" imgH="457200" progId="Equation.3">
                  <p:embed/>
                  <p:pic>
                    <p:nvPicPr>
                      <p:cNvPr id="0" name="对象 1946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113" y="4581525"/>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9464" name="文本框 19463"/>
          <p:cNvSpPr txBox="1">
            <a:spLocks noChangeArrowheads="1"/>
          </p:cNvSpPr>
          <p:nvPr/>
        </p:nvSpPr>
        <p:spPr bwMode="auto">
          <a:xfrm>
            <a:off x="847725" y="5084763"/>
            <a:ext cx="1701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Times New Roman" panose="02020603050405020304" pitchFamily="18" charset="0"/>
              </a:rPr>
              <a:t>线性变换</a:t>
            </a:r>
            <a:r>
              <a:rPr lang="en-US" altLang="zh-CN" dirty="0">
                <a:latin typeface="Times New Roman" panose="02020603050405020304" pitchFamily="18" charset="0"/>
              </a:rPr>
              <a:t>.</a:t>
            </a:r>
          </a:p>
        </p:txBody>
      </p:sp>
      <p:graphicFrame>
        <p:nvGraphicFramePr>
          <p:cNvPr id="19465" name="对象 19464"/>
          <p:cNvGraphicFramePr/>
          <p:nvPr>
            <p:extLst>
              <p:ext uri="{D42A27DB-BD31-4B8C-83A1-F6EECF244321}">
                <p14:modId xmlns:p14="http://schemas.microsoft.com/office/powerpoint/2010/main" val="2095401683"/>
              </p:ext>
            </p:extLst>
          </p:nvPr>
        </p:nvGraphicFramePr>
        <p:xfrm>
          <a:off x="939800" y="5603875"/>
          <a:ext cx="2273300" cy="482600"/>
        </p:xfrm>
        <a:graphic>
          <a:graphicData uri="http://schemas.openxmlformats.org/presentationml/2006/ole">
            <mc:AlternateContent xmlns:mc="http://schemas.openxmlformats.org/markup-compatibility/2006">
              <mc:Choice xmlns:v="urn:schemas-microsoft-com:vml" Requires="v">
                <p:oleObj spid="_x0000_s31900" r:id="rId9" imgW="2272030" imgH="482600" progId="Equation.3">
                  <p:embed/>
                </p:oleObj>
              </mc:Choice>
              <mc:Fallback>
                <p:oleObj r:id="rId9" imgW="2272030" imgH="482600" progId="Equation.3">
                  <p:embed/>
                  <p:pic>
                    <p:nvPicPr>
                      <p:cNvPr id="0" name="对象 1946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9800" y="5603875"/>
                        <a:ext cx="2273300" cy="482600"/>
                      </a:xfrm>
                      <a:prstGeom prst="rect">
                        <a:avLst/>
                      </a:prstGeom>
                      <a:noFill/>
                      <a:ln>
                        <a:noFill/>
                      </a:ln>
                      <a:extLst/>
                    </p:spPr>
                  </p:pic>
                </p:oleObj>
              </mc:Fallback>
            </mc:AlternateContent>
          </a:graphicData>
        </a:graphic>
      </p:graphicFrame>
      <p:sp>
        <p:nvSpPr>
          <p:cNvPr id="31751" name="文本框 19465"/>
          <p:cNvSpPr txBox="1">
            <a:spLocks noChangeArrowheads="1"/>
          </p:cNvSpPr>
          <p:nvPr/>
        </p:nvSpPr>
        <p:spPr bwMode="auto">
          <a:xfrm>
            <a:off x="683760" y="756890"/>
            <a:ext cx="4679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3200" dirty="0">
                <a:latin typeface="黑体" pitchFamily="49" charset="-122"/>
                <a:ea typeface="黑体" pitchFamily="49" charset="-122"/>
              </a:rPr>
              <a:t>四、矩阵与线性变换</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wipe(left)">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463"/>
                                        </p:tgtEl>
                                        <p:attrNameLst>
                                          <p:attrName>style.visibility</p:attrName>
                                        </p:attrNameLst>
                                      </p:cBhvr>
                                      <p:to>
                                        <p:strVal val="visible"/>
                                      </p:to>
                                    </p:set>
                                    <p:animEffect transition="in" filter="wipe(left)">
                                      <p:cBhvr>
                                        <p:cTn id="12" dur="500"/>
                                        <p:tgtEl>
                                          <p:spTgt spid="194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0"/>
                                  </p:iterate>
                                  <p:childTnLst>
                                    <p:set>
                                      <p:cBhvr>
                                        <p:cTn id="16" dur="1" fill="hold">
                                          <p:stCondLst>
                                            <p:cond delay="0"/>
                                          </p:stCondLst>
                                        </p:cTn>
                                        <p:tgtEl>
                                          <p:spTgt spid="19464"/>
                                        </p:tgtEl>
                                        <p:attrNameLst>
                                          <p:attrName>style.visibility</p:attrName>
                                        </p:attrNameLst>
                                      </p:cBhvr>
                                      <p:to>
                                        <p:strVal val="visible"/>
                                      </p:to>
                                    </p:set>
                                    <p:animEffect transition="in" filter="wipe(left)">
                                      <p:cBhvr>
                                        <p:cTn id="17" dur="75"/>
                                        <p:tgtEl>
                                          <p:spTgt spid="19464"/>
                                        </p:tgtEl>
                                      </p:cBhvr>
                                    </p:animEffect>
                                  </p:childTnLst>
                                  <p:subTnLst>
                                    <p:animClr clrSpc="rgb" dir="cw">
                                      <p:cBhvr override="childStyle">
                                        <p:cTn dur="1" fill="hold" display="0" masterRel="nextClick" afterEffect="1"/>
                                        <p:tgtEl>
                                          <p:spTgt spid="19464"/>
                                        </p:tgtEl>
                                        <p:attrNameLst>
                                          <p:attrName>ppt_c</p:attrName>
                                        </p:attrNameLst>
                                      </p:cBhvr>
                                      <p:to>
                                        <a:srgbClr val="0000FF"/>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465"/>
                                        </p:tgtEl>
                                        <p:attrNameLst>
                                          <p:attrName>style.visibility</p:attrName>
                                        </p:attrNameLst>
                                      </p:cBhvr>
                                      <p:to>
                                        <p:strVal val="visible"/>
                                      </p:to>
                                    </p:set>
                                    <p:animEffect transition="in" filter="wipe(left)">
                                      <p:cBhvr>
                                        <p:cTn id="22"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对象 20481"/>
          <p:cNvGraphicFramePr/>
          <p:nvPr/>
        </p:nvGraphicFramePr>
        <p:xfrm>
          <a:off x="2057400" y="838200"/>
          <a:ext cx="4914900" cy="2057400"/>
        </p:xfrm>
        <a:graphic>
          <a:graphicData uri="http://schemas.openxmlformats.org/presentationml/2006/ole">
            <mc:AlternateContent xmlns:mc="http://schemas.openxmlformats.org/markup-compatibility/2006">
              <mc:Choice xmlns:v="urn:schemas-microsoft-com:vml" Requires="v">
                <p:oleObj spid="_x0000_s32884" r:id="rId3" imgW="4914900" imgH="2057400" progId="Equation.3">
                  <p:embed/>
                </p:oleObj>
              </mc:Choice>
              <mc:Fallback>
                <p:oleObj r:id="rId3" imgW="4914900" imgH="2057400" progId="Equation.3">
                  <p:embed/>
                  <p:pic>
                    <p:nvPicPr>
                      <p:cNvPr id="0" name="对象 2048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838200"/>
                        <a:ext cx="49149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0483" name="矩形 20482"/>
          <p:cNvSpPr>
            <a:spLocks noChangeArrowheads="1"/>
          </p:cNvSpPr>
          <p:nvPr/>
        </p:nvSpPr>
        <p:spPr bwMode="auto">
          <a:xfrm>
            <a:off x="3048000" y="838200"/>
            <a:ext cx="457200" cy="2057400"/>
          </a:xfrm>
          <a:prstGeom prst="rect">
            <a:avLst/>
          </a:prstGeom>
          <a:noFill/>
          <a:ln w="28575">
            <a:solidFill>
              <a:srgbClr val="0000FF"/>
            </a:solidFill>
            <a:prstDash val="sysDot"/>
            <a:miter lim="800000"/>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en-US"/>
          </a:p>
        </p:txBody>
      </p:sp>
      <p:sp>
        <p:nvSpPr>
          <p:cNvPr id="20484" name="矩形 20483"/>
          <p:cNvSpPr>
            <a:spLocks noChangeArrowheads="1"/>
          </p:cNvSpPr>
          <p:nvPr/>
        </p:nvSpPr>
        <p:spPr bwMode="auto">
          <a:xfrm>
            <a:off x="4191000" y="838200"/>
            <a:ext cx="457200" cy="2057400"/>
          </a:xfrm>
          <a:prstGeom prst="rect">
            <a:avLst/>
          </a:prstGeom>
          <a:noFill/>
          <a:ln w="28575">
            <a:solidFill>
              <a:srgbClr val="0000FF"/>
            </a:solidFill>
            <a:prstDash val="sysDot"/>
            <a:miter lim="800000"/>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en-US"/>
          </a:p>
        </p:txBody>
      </p:sp>
      <p:sp>
        <p:nvSpPr>
          <p:cNvPr id="20485" name="矩形 20484"/>
          <p:cNvSpPr>
            <a:spLocks noChangeArrowheads="1"/>
          </p:cNvSpPr>
          <p:nvPr/>
        </p:nvSpPr>
        <p:spPr bwMode="auto">
          <a:xfrm>
            <a:off x="5943600" y="838200"/>
            <a:ext cx="457200" cy="2057400"/>
          </a:xfrm>
          <a:prstGeom prst="rect">
            <a:avLst/>
          </a:prstGeom>
          <a:noFill/>
          <a:ln w="28575">
            <a:solidFill>
              <a:srgbClr val="0000FF"/>
            </a:solidFill>
            <a:prstDash val="sysDot"/>
            <a:miter lim="800000"/>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en-US"/>
          </a:p>
        </p:txBody>
      </p:sp>
      <p:graphicFrame>
        <p:nvGraphicFramePr>
          <p:cNvPr id="20486" name="对象 20485"/>
          <p:cNvGraphicFramePr/>
          <p:nvPr/>
        </p:nvGraphicFramePr>
        <p:xfrm>
          <a:off x="2057400" y="3657600"/>
          <a:ext cx="4572000" cy="2209800"/>
        </p:xfrm>
        <a:graphic>
          <a:graphicData uri="http://schemas.openxmlformats.org/presentationml/2006/ole">
            <mc:AlternateContent xmlns:mc="http://schemas.openxmlformats.org/markup-compatibility/2006">
              <mc:Choice xmlns:v="urn:schemas-microsoft-com:vml" Requires="v">
                <p:oleObj spid="_x0000_s32885" r:id="rId5" imgW="3987800" imgH="2209800" progId="Equation.3">
                  <p:embed/>
                </p:oleObj>
              </mc:Choice>
              <mc:Fallback>
                <p:oleObj r:id="rId5" imgW="3987800" imgH="2209800" progId="Equation.3">
                  <p:embed/>
                  <p:pic>
                    <p:nvPicPr>
                      <p:cNvPr id="0" name="对象 2048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657600"/>
                        <a:ext cx="4572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0487" name="直接连接符 20486"/>
          <p:cNvSpPr>
            <a:spLocks noChangeShapeType="1"/>
          </p:cNvSpPr>
          <p:nvPr/>
        </p:nvSpPr>
        <p:spPr bwMode="auto">
          <a:xfrm>
            <a:off x="3352800" y="2895600"/>
            <a:ext cx="0" cy="685800"/>
          </a:xfrm>
          <a:prstGeom prst="line">
            <a:avLst/>
          </a:prstGeom>
          <a:noFill/>
          <a:ln w="381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488" name="直接连接符 20487"/>
          <p:cNvSpPr>
            <a:spLocks noChangeShapeType="1"/>
          </p:cNvSpPr>
          <p:nvPr/>
        </p:nvSpPr>
        <p:spPr bwMode="auto">
          <a:xfrm>
            <a:off x="4419600" y="2895600"/>
            <a:ext cx="0" cy="685800"/>
          </a:xfrm>
          <a:prstGeom prst="line">
            <a:avLst/>
          </a:prstGeom>
          <a:noFill/>
          <a:ln w="381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489" name="直接连接符 20488"/>
          <p:cNvSpPr>
            <a:spLocks noChangeShapeType="1"/>
          </p:cNvSpPr>
          <p:nvPr/>
        </p:nvSpPr>
        <p:spPr bwMode="auto">
          <a:xfrm>
            <a:off x="6248400" y="2895600"/>
            <a:ext cx="0" cy="685800"/>
          </a:xfrm>
          <a:prstGeom prst="line">
            <a:avLst/>
          </a:prstGeom>
          <a:noFill/>
          <a:ln w="381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20490" name="对象 20489"/>
          <p:cNvGraphicFramePr/>
          <p:nvPr/>
        </p:nvGraphicFramePr>
        <p:xfrm>
          <a:off x="4953000" y="3200400"/>
          <a:ext cx="673100" cy="101600"/>
        </p:xfrm>
        <a:graphic>
          <a:graphicData uri="http://schemas.openxmlformats.org/presentationml/2006/ole">
            <mc:AlternateContent xmlns:mc="http://schemas.openxmlformats.org/markup-compatibility/2006">
              <mc:Choice xmlns:v="urn:schemas-microsoft-com:vml" Requires="v">
                <p:oleObj spid="_x0000_s32886" r:id="rId7" imgW="672465" imgH="101600" progId="Equation.3">
                  <p:embed/>
                </p:oleObj>
              </mc:Choice>
              <mc:Fallback>
                <p:oleObj r:id="rId7" imgW="672465" imgH="101600" progId="Equation.3">
                  <p:embed/>
                  <p:pic>
                    <p:nvPicPr>
                      <p:cNvPr id="0" name="对象 2048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3200400"/>
                        <a:ext cx="6731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0491" name="文本框 20490"/>
          <p:cNvSpPr txBox="1">
            <a:spLocks noChangeArrowheads="1"/>
          </p:cNvSpPr>
          <p:nvPr/>
        </p:nvSpPr>
        <p:spPr bwMode="auto">
          <a:xfrm>
            <a:off x="6705600" y="4343400"/>
            <a:ext cx="1619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FF"/>
                </a:solidFill>
                <a:latin typeface="Times New Roman" panose="02020603050405020304" pitchFamily="18" charset="0"/>
              </a:rPr>
              <a:t>系数矩阵</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wipe(left)">
                                      <p:cBhvr>
                                        <p:cTn id="7" dur="500"/>
                                        <p:tgtEl>
                                          <p:spTgt spid="204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wipe(left)">
                                      <p:cBhvr>
                                        <p:cTn id="12" dur="500"/>
                                        <p:tgtEl>
                                          <p:spTgt spid="2048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487"/>
                                        </p:tgtEl>
                                        <p:attrNameLst>
                                          <p:attrName>style.visibility</p:attrName>
                                        </p:attrNameLst>
                                      </p:cBhvr>
                                      <p:to>
                                        <p:strVal val="visible"/>
                                      </p:to>
                                    </p:set>
                                    <p:animEffect transition="in" filter="wipe(up)">
                                      <p:cBhvr>
                                        <p:cTn id="17" dur="500"/>
                                        <p:tgtEl>
                                          <p:spTgt spid="2048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484"/>
                                        </p:tgtEl>
                                        <p:attrNameLst>
                                          <p:attrName>style.visibility</p:attrName>
                                        </p:attrNameLst>
                                      </p:cBhvr>
                                      <p:to>
                                        <p:strVal val="visible"/>
                                      </p:to>
                                    </p:set>
                                    <p:animEffect transition="in" filter="wipe(left)">
                                      <p:cBhvr>
                                        <p:cTn id="22" dur="500"/>
                                        <p:tgtEl>
                                          <p:spTgt spid="2048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488"/>
                                        </p:tgtEl>
                                        <p:attrNameLst>
                                          <p:attrName>style.visibility</p:attrName>
                                        </p:attrNameLst>
                                      </p:cBhvr>
                                      <p:to>
                                        <p:strVal val="visible"/>
                                      </p:to>
                                    </p:set>
                                    <p:animEffect transition="in" filter="wipe(up)">
                                      <p:cBhvr>
                                        <p:cTn id="27" dur="500"/>
                                        <p:tgtEl>
                                          <p:spTgt spid="2048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490"/>
                                        </p:tgtEl>
                                        <p:attrNameLst>
                                          <p:attrName>style.visibility</p:attrName>
                                        </p:attrNameLst>
                                      </p:cBhvr>
                                      <p:to>
                                        <p:strVal val="visible"/>
                                      </p:to>
                                    </p:set>
                                    <p:animEffect transition="in" filter="wipe(left)">
                                      <p:cBhvr>
                                        <p:cTn id="32" dur="500"/>
                                        <p:tgtEl>
                                          <p:spTgt spid="2049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485"/>
                                        </p:tgtEl>
                                        <p:attrNameLst>
                                          <p:attrName>style.visibility</p:attrName>
                                        </p:attrNameLst>
                                      </p:cBhvr>
                                      <p:to>
                                        <p:strVal val="visible"/>
                                      </p:to>
                                    </p:set>
                                    <p:animEffect transition="in" filter="wipe(left)">
                                      <p:cBhvr>
                                        <p:cTn id="37" dur="500"/>
                                        <p:tgtEl>
                                          <p:spTgt spid="2048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Effect transition="in" filter="wipe(up)">
                                      <p:cBhvr>
                                        <p:cTn id="42" dur="500"/>
                                        <p:tgtEl>
                                          <p:spTgt spid="204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100000"/>
                                  </p:iterate>
                                  <p:childTnLst>
                                    <p:set>
                                      <p:cBhvr>
                                        <p:cTn id="46" dur="1" fill="hold">
                                          <p:stCondLst>
                                            <p:cond delay="0"/>
                                          </p:stCondLst>
                                        </p:cTn>
                                        <p:tgtEl>
                                          <p:spTgt spid="20491"/>
                                        </p:tgtEl>
                                        <p:attrNameLst>
                                          <p:attrName>style.visibility</p:attrName>
                                        </p:attrNameLst>
                                      </p:cBhvr>
                                      <p:to>
                                        <p:strVal val="visible"/>
                                      </p:to>
                                    </p:set>
                                    <p:animEffect transition="in" filter="wipe(left)">
                                      <p:cBhvr>
                                        <p:cTn id="47" dur="75"/>
                                        <p:tgtEl>
                                          <p:spTgt spid="20491"/>
                                        </p:tgtEl>
                                      </p:cBhvr>
                                    </p:animEffect>
                                  </p:childTnLst>
                                  <p:subTnLst>
                                    <p:animClr clrSpc="rgb" dir="cw">
                                      <p:cBhvr override="childStyle">
                                        <p:cTn dur="1" fill="hold" display="0" masterRel="nextClick" afterEffect="1"/>
                                        <p:tgtEl>
                                          <p:spTgt spid="20491"/>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矩形 21505"/>
          <p:cNvSpPr>
            <a:spLocks noChangeArrowheads="1"/>
          </p:cNvSpPr>
          <p:nvPr/>
        </p:nvSpPr>
        <p:spPr bwMode="auto">
          <a:xfrm>
            <a:off x="990600" y="789214"/>
            <a:ext cx="680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solidFill>
                  <a:srgbClr val="0000FF"/>
                </a:solidFill>
                <a:latin typeface="宋体" panose="02010600030101010101" pitchFamily="2" charset="-122"/>
              </a:rPr>
              <a:t>线性变换与矩阵之间存在着一一对应关系</a:t>
            </a:r>
            <a:r>
              <a:rPr lang="en-US" altLang="zh-CN" dirty="0">
                <a:solidFill>
                  <a:srgbClr val="0000FF"/>
                </a:solidFill>
                <a:latin typeface="宋体" panose="02010600030101010101" pitchFamily="2" charset="-122"/>
              </a:rPr>
              <a:t>.</a:t>
            </a:r>
          </a:p>
        </p:txBody>
      </p:sp>
      <p:sp>
        <p:nvSpPr>
          <p:cNvPr id="21507" name="矩形 21506"/>
          <p:cNvSpPr>
            <a:spLocks noChangeArrowheads="1"/>
          </p:cNvSpPr>
          <p:nvPr/>
        </p:nvSpPr>
        <p:spPr bwMode="auto">
          <a:xfrm>
            <a:off x="990600" y="2362200"/>
            <a:ext cx="2320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宋体" panose="02010600030101010101" pitchFamily="2" charset="-122"/>
              </a:rPr>
              <a:t>若线性变换为</a:t>
            </a:r>
          </a:p>
        </p:txBody>
      </p:sp>
      <p:graphicFrame>
        <p:nvGraphicFramePr>
          <p:cNvPr id="21508" name="对象 21507"/>
          <p:cNvGraphicFramePr/>
          <p:nvPr/>
        </p:nvGraphicFramePr>
        <p:xfrm>
          <a:off x="3505200" y="1600200"/>
          <a:ext cx="1384300" cy="2057400"/>
        </p:xfrm>
        <a:graphic>
          <a:graphicData uri="http://schemas.openxmlformats.org/presentationml/2006/ole">
            <mc:AlternateContent xmlns:mc="http://schemas.openxmlformats.org/markup-compatibility/2006">
              <mc:Choice xmlns:v="urn:schemas-microsoft-com:vml" Requires="v">
                <p:oleObj spid="_x0000_s33911" r:id="rId3" imgW="1384300" imgH="2057400" progId="Equation.3">
                  <p:embed/>
                </p:oleObj>
              </mc:Choice>
              <mc:Fallback>
                <p:oleObj r:id="rId3" imgW="1384300" imgH="2057400" progId="Equation.3">
                  <p:embed/>
                  <p:pic>
                    <p:nvPicPr>
                      <p:cNvPr id="0" name="对象 2150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600200"/>
                        <a:ext cx="1384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1509" name="矩形 21508"/>
          <p:cNvSpPr>
            <a:spLocks noChangeArrowheads="1"/>
          </p:cNvSpPr>
          <p:nvPr/>
        </p:nvSpPr>
        <p:spPr bwMode="auto">
          <a:xfrm>
            <a:off x="5181600" y="2362200"/>
            <a:ext cx="28765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宋体" panose="02010600030101010101" pitchFamily="2" charset="-122"/>
              </a:rPr>
              <a:t>称之为</a:t>
            </a:r>
            <a:r>
              <a:rPr lang="zh-CN" altLang="en-US">
                <a:solidFill>
                  <a:srgbClr val="0000FF"/>
                </a:solidFill>
                <a:latin typeface="宋体" panose="02010600030101010101" pitchFamily="2" charset="-122"/>
              </a:rPr>
              <a:t>恒等变换</a:t>
            </a:r>
            <a:r>
              <a:rPr lang="en-US" altLang="zh-CN">
                <a:solidFill>
                  <a:srgbClr val="0000FF"/>
                </a:solidFill>
                <a:latin typeface="宋体" panose="02010600030101010101" pitchFamily="2" charset="-122"/>
              </a:rPr>
              <a:t>.</a:t>
            </a:r>
          </a:p>
        </p:txBody>
      </p:sp>
      <p:graphicFrame>
        <p:nvGraphicFramePr>
          <p:cNvPr id="21510" name="对象 21509"/>
          <p:cNvGraphicFramePr/>
          <p:nvPr/>
        </p:nvGraphicFramePr>
        <p:xfrm>
          <a:off x="1524000" y="3810000"/>
          <a:ext cx="1384300" cy="2057400"/>
        </p:xfrm>
        <a:graphic>
          <a:graphicData uri="http://schemas.openxmlformats.org/presentationml/2006/ole">
            <mc:AlternateContent xmlns:mc="http://schemas.openxmlformats.org/markup-compatibility/2006">
              <mc:Choice xmlns:v="urn:schemas-microsoft-com:vml" Requires="v">
                <p:oleObj spid="_x0000_s33912" r:id="rId5" imgW="1384300" imgH="2057400" progId="Equation.3">
                  <p:embed/>
                </p:oleObj>
              </mc:Choice>
              <mc:Fallback>
                <p:oleObj r:id="rId5" imgW="1384300" imgH="2057400" progId="Equation.3">
                  <p:embed/>
                  <p:pic>
                    <p:nvPicPr>
                      <p:cNvPr id="0" name="对象 2150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10000"/>
                        <a:ext cx="1384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2" name="组合 21510"/>
          <p:cNvGrpSpPr/>
          <p:nvPr/>
        </p:nvGrpSpPr>
        <p:grpSpPr bwMode="auto">
          <a:xfrm>
            <a:off x="3276600" y="4343400"/>
            <a:ext cx="1600200" cy="685800"/>
            <a:chOff x="2064" y="2736"/>
            <a:chExt cx="1008" cy="432"/>
          </a:xfrm>
        </p:grpSpPr>
        <p:sp>
          <p:nvSpPr>
            <p:cNvPr id="33802" name="直接连接符 21511"/>
            <p:cNvSpPr>
              <a:spLocks noChangeShapeType="1"/>
            </p:cNvSpPr>
            <p:nvPr/>
          </p:nvSpPr>
          <p:spPr bwMode="auto">
            <a:xfrm>
              <a:off x="2064" y="3168"/>
              <a:ext cx="1008" cy="0"/>
            </a:xfrm>
            <a:prstGeom prst="line">
              <a:avLst/>
            </a:prstGeom>
            <a:noFill/>
            <a:ln w="3810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3803" name="矩形 21512"/>
            <p:cNvSpPr>
              <a:spLocks noChangeArrowheads="1"/>
            </p:cNvSpPr>
            <p:nvPr/>
          </p:nvSpPr>
          <p:spPr bwMode="auto">
            <a:xfrm>
              <a:off x="2304" y="2736"/>
              <a:ext cx="5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FF"/>
                  </a:solidFill>
                  <a:latin typeface="宋体" panose="02010600030101010101" pitchFamily="2" charset="-122"/>
                </a:rPr>
                <a:t>对应</a:t>
              </a:r>
            </a:p>
          </p:txBody>
        </p:sp>
      </p:grpSp>
      <p:graphicFrame>
        <p:nvGraphicFramePr>
          <p:cNvPr id="21514" name="对象 21513"/>
          <p:cNvGraphicFramePr/>
          <p:nvPr/>
        </p:nvGraphicFramePr>
        <p:xfrm>
          <a:off x="4918075" y="3886200"/>
          <a:ext cx="2416175" cy="1905000"/>
        </p:xfrm>
        <a:graphic>
          <a:graphicData uri="http://schemas.openxmlformats.org/presentationml/2006/ole">
            <mc:AlternateContent xmlns:mc="http://schemas.openxmlformats.org/markup-compatibility/2006">
              <mc:Choice xmlns:v="urn:schemas-microsoft-com:vml" Requires="v">
                <p:oleObj spid="_x0000_s33913" r:id="rId6" imgW="2590800" imgH="2044700" progId="Equation.3">
                  <p:embed/>
                </p:oleObj>
              </mc:Choice>
              <mc:Fallback>
                <p:oleObj r:id="rId6" imgW="2590800" imgH="2044700" progId="Equation.3">
                  <p:embed/>
                  <p:pic>
                    <p:nvPicPr>
                      <p:cNvPr id="0" name="对象 2151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8075" y="3886200"/>
                        <a:ext cx="24161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1515" name="矩形 21514"/>
          <p:cNvSpPr>
            <a:spLocks noChangeArrowheads="1"/>
          </p:cNvSpPr>
          <p:nvPr/>
        </p:nvSpPr>
        <p:spPr bwMode="auto">
          <a:xfrm>
            <a:off x="7169150" y="4572000"/>
            <a:ext cx="16224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a:solidFill>
                  <a:srgbClr val="0000FF"/>
                </a:solidFill>
                <a:latin typeface="宋体" panose="02010600030101010101" pitchFamily="2" charset="-122"/>
              </a:rPr>
              <a:t> </a:t>
            </a:r>
            <a:r>
              <a:rPr lang="zh-CN" altLang="en-US">
                <a:solidFill>
                  <a:srgbClr val="0000FF"/>
                </a:solidFill>
                <a:latin typeface="宋体" panose="02010600030101010101" pitchFamily="2" charset="-122"/>
              </a:rPr>
              <a:t>单位阵</a:t>
            </a:r>
            <a:r>
              <a:rPr lang="en-US" altLang="zh-CN">
                <a:solidFill>
                  <a:srgbClr val="0000FF"/>
                </a:solidFill>
                <a:latin typeface="宋体" panose="02010600030101010101" pitchFamily="2"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0"/>
                                  </p:iterate>
                                  <p:childTnLst>
                                    <p:set>
                                      <p:cBhvr>
                                        <p:cTn id="6" dur="1" fill="hold">
                                          <p:stCondLst>
                                            <p:cond delay="0"/>
                                          </p:stCondLst>
                                        </p:cTn>
                                        <p:tgtEl>
                                          <p:spTgt spid="21507"/>
                                        </p:tgtEl>
                                        <p:attrNameLst>
                                          <p:attrName>style.visibility</p:attrName>
                                        </p:attrNameLst>
                                      </p:cBhvr>
                                      <p:to>
                                        <p:strVal val="visible"/>
                                      </p:to>
                                    </p:set>
                                    <p:animEffect transition="in" filter="wipe(left)">
                                      <p:cBhvr>
                                        <p:cTn id="7" dur="75"/>
                                        <p:tgtEl>
                                          <p:spTgt spid="215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wipe(left)">
                                      <p:cBhvr>
                                        <p:cTn id="12" dur="50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0"/>
                                  </p:iterate>
                                  <p:childTnLst>
                                    <p:set>
                                      <p:cBhvr>
                                        <p:cTn id="16" dur="1" fill="hold">
                                          <p:stCondLst>
                                            <p:cond delay="0"/>
                                          </p:stCondLst>
                                        </p:cTn>
                                        <p:tgtEl>
                                          <p:spTgt spid="21509"/>
                                        </p:tgtEl>
                                        <p:attrNameLst>
                                          <p:attrName>style.visibility</p:attrName>
                                        </p:attrNameLst>
                                      </p:cBhvr>
                                      <p:to>
                                        <p:strVal val="visible"/>
                                      </p:to>
                                    </p:set>
                                    <p:animEffect transition="in" filter="wipe(left)">
                                      <p:cBhvr>
                                        <p:cTn id="17" dur="75"/>
                                        <p:tgtEl>
                                          <p:spTgt spid="215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4"/>
                                        </p:tgtEl>
                                        <p:attrNameLst>
                                          <p:attrName>style.visibility</p:attrName>
                                        </p:attrNameLst>
                                      </p:cBhvr>
                                      <p:to>
                                        <p:strVal val="visible"/>
                                      </p:to>
                                    </p:set>
                                    <p:animEffect transition="in" filter="wipe(left)">
                                      <p:cBhvr>
                                        <p:cTn id="32" dur="500"/>
                                        <p:tgtEl>
                                          <p:spTgt spid="215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0"/>
                                  </p:iterate>
                                  <p:childTnLst>
                                    <p:set>
                                      <p:cBhvr>
                                        <p:cTn id="36" dur="1" fill="hold">
                                          <p:stCondLst>
                                            <p:cond delay="0"/>
                                          </p:stCondLst>
                                        </p:cTn>
                                        <p:tgtEl>
                                          <p:spTgt spid="21515"/>
                                        </p:tgtEl>
                                        <p:attrNameLst>
                                          <p:attrName>style.visibility</p:attrName>
                                        </p:attrNameLst>
                                      </p:cBhvr>
                                      <p:to>
                                        <p:strVal val="visible"/>
                                      </p:to>
                                    </p:set>
                                    <p:animEffect transition="in" filter="wipe(left)">
                                      <p:cBhvr>
                                        <p:cTn id="37" dur="75"/>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09" grpId="0"/>
      <p:bldP spid="215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矩形 22529"/>
          <p:cNvSpPr>
            <a:spLocks noChangeArrowheads="1"/>
          </p:cNvSpPr>
          <p:nvPr/>
        </p:nvSpPr>
        <p:spPr bwMode="auto">
          <a:xfrm>
            <a:off x="1676400" y="990600"/>
            <a:ext cx="1619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宋体" panose="02010600030101010101" pitchFamily="2" charset="-122"/>
              </a:rPr>
              <a:t>线性变换</a:t>
            </a:r>
          </a:p>
        </p:txBody>
      </p:sp>
      <p:graphicFrame>
        <p:nvGraphicFramePr>
          <p:cNvPr id="22531" name="对象 22530"/>
          <p:cNvGraphicFramePr/>
          <p:nvPr/>
        </p:nvGraphicFramePr>
        <p:xfrm>
          <a:off x="1066800" y="1752600"/>
          <a:ext cx="3073400" cy="977900"/>
        </p:xfrm>
        <a:graphic>
          <a:graphicData uri="http://schemas.openxmlformats.org/presentationml/2006/ole">
            <mc:AlternateContent xmlns:mc="http://schemas.openxmlformats.org/markup-compatibility/2006">
              <mc:Choice xmlns:v="urn:schemas-microsoft-com:vml" Requires="v">
                <p:oleObj spid="_x0000_s35185" r:id="rId3" imgW="3073400" imgH="977900" progId="Equation.3">
                  <p:embed/>
                </p:oleObj>
              </mc:Choice>
              <mc:Fallback>
                <p:oleObj r:id="rId3" imgW="3073400" imgH="977900" progId="Equation.3">
                  <p:embed/>
                  <p:pic>
                    <p:nvPicPr>
                      <p:cNvPr id="0" name="对象 2253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752600"/>
                        <a:ext cx="3073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2" name="组合 22531"/>
          <p:cNvGrpSpPr/>
          <p:nvPr/>
        </p:nvGrpSpPr>
        <p:grpSpPr bwMode="auto">
          <a:xfrm>
            <a:off x="4267200" y="1600200"/>
            <a:ext cx="1600200" cy="685800"/>
            <a:chOff x="2688" y="1008"/>
            <a:chExt cx="1008" cy="432"/>
          </a:xfrm>
        </p:grpSpPr>
        <p:sp>
          <p:nvSpPr>
            <p:cNvPr id="34841" name="直接连接符 22532"/>
            <p:cNvSpPr>
              <a:spLocks noChangeShapeType="1"/>
            </p:cNvSpPr>
            <p:nvPr/>
          </p:nvSpPr>
          <p:spPr bwMode="auto">
            <a:xfrm>
              <a:off x="2688" y="1440"/>
              <a:ext cx="1008" cy="0"/>
            </a:xfrm>
            <a:prstGeom prst="line">
              <a:avLst/>
            </a:prstGeom>
            <a:noFill/>
            <a:ln w="3810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4842" name="矩形 22533"/>
            <p:cNvSpPr>
              <a:spLocks noChangeArrowheads="1"/>
            </p:cNvSpPr>
            <p:nvPr/>
          </p:nvSpPr>
          <p:spPr bwMode="auto">
            <a:xfrm>
              <a:off x="2928" y="1008"/>
              <a:ext cx="56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FF"/>
                  </a:solidFill>
                  <a:latin typeface="宋体" panose="02010600030101010101" pitchFamily="2" charset="-122"/>
                </a:rPr>
                <a:t>对应</a:t>
              </a:r>
            </a:p>
          </p:txBody>
        </p:sp>
      </p:grpSp>
      <p:graphicFrame>
        <p:nvGraphicFramePr>
          <p:cNvPr id="22535" name="对象 22534"/>
          <p:cNvGraphicFramePr/>
          <p:nvPr/>
        </p:nvGraphicFramePr>
        <p:xfrm>
          <a:off x="5943600" y="1828800"/>
          <a:ext cx="2425700" cy="977900"/>
        </p:xfrm>
        <a:graphic>
          <a:graphicData uri="http://schemas.openxmlformats.org/presentationml/2006/ole">
            <mc:AlternateContent xmlns:mc="http://schemas.openxmlformats.org/markup-compatibility/2006">
              <mc:Choice xmlns:v="urn:schemas-microsoft-com:vml" Requires="v">
                <p:oleObj spid="_x0000_s35186" r:id="rId5" imgW="2425700" imgH="977900" progId="Equation.3">
                  <p:embed/>
                </p:oleObj>
              </mc:Choice>
              <mc:Fallback>
                <p:oleObj r:id="rId5" imgW="2425700" imgH="977900" progId="Equation.3">
                  <p:embed/>
                  <p:pic>
                    <p:nvPicPr>
                      <p:cNvPr id="0" name="对象 225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828800"/>
                        <a:ext cx="24257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nvGrpSpPr>
          <p:cNvPr id="3" name="组合 22535"/>
          <p:cNvGrpSpPr/>
          <p:nvPr/>
        </p:nvGrpSpPr>
        <p:grpSpPr bwMode="auto">
          <a:xfrm>
            <a:off x="5181600" y="3276600"/>
            <a:ext cx="3162300" cy="2514600"/>
            <a:chOff x="3264" y="2064"/>
            <a:chExt cx="1992" cy="1584"/>
          </a:xfrm>
        </p:grpSpPr>
        <p:grpSp>
          <p:nvGrpSpPr>
            <p:cNvPr id="34826" name="组合 22536"/>
            <p:cNvGrpSpPr/>
            <p:nvPr/>
          </p:nvGrpSpPr>
          <p:grpSpPr bwMode="auto">
            <a:xfrm>
              <a:off x="3264" y="2112"/>
              <a:ext cx="1952" cy="1536"/>
              <a:chOff x="3312" y="2304"/>
              <a:chExt cx="1952" cy="1536"/>
            </a:xfrm>
          </p:grpSpPr>
          <p:sp>
            <p:nvSpPr>
              <p:cNvPr id="34836" name="直接连接符 22537"/>
              <p:cNvSpPr>
                <a:spLocks noChangeShapeType="1"/>
              </p:cNvSpPr>
              <p:nvPr/>
            </p:nvSpPr>
            <p:spPr bwMode="auto">
              <a:xfrm>
                <a:off x="3312" y="3456"/>
                <a:ext cx="1920" cy="0"/>
              </a:xfrm>
              <a:prstGeom prst="line">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4837" name="直接连接符 22538"/>
              <p:cNvSpPr>
                <a:spLocks noChangeShapeType="1"/>
              </p:cNvSpPr>
              <p:nvPr/>
            </p:nvSpPr>
            <p:spPr bwMode="auto">
              <a:xfrm flipV="1">
                <a:off x="3696" y="2304"/>
                <a:ext cx="0" cy="1536"/>
              </a:xfrm>
              <a:prstGeom prst="line">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34838" name="对象 22539"/>
              <p:cNvGraphicFramePr/>
              <p:nvPr/>
            </p:nvGraphicFramePr>
            <p:xfrm>
              <a:off x="5040" y="3504"/>
              <a:ext cx="224" cy="184"/>
            </p:xfrm>
            <a:graphic>
              <a:graphicData uri="http://schemas.openxmlformats.org/presentationml/2006/ole">
                <mc:AlternateContent xmlns:mc="http://schemas.openxmlformats.org/markup-compatibility/2006">
                  <mc:Choice xmlns:v="urn:schemas-microsoft-com:vml" Requires="v">
                    <p:oleObj spid="_x0000_s35187" r:id="rId7" imgW="355600" imgH="292100" progId="Equation.3">
                      <p:embed/>
                    </p:oleObj>
                  </mc:Choice>
                  <mc:Fallback>
                    <p:oleObj r:id="rId7" imgW="355600" imgH="292100" progId="Equation.3">
                      <p:embed/>
                      <p:pic>
                        <p:nvPicPr>
                          <p:cNvPr id="0" name="对象 2253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0" y="3504"/>
                            <a:ext cx="22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4839" name="对象 22540"/>
              <p:cNvGraphicFramePr/>
              <p:nvPr/>
            </p:nvGraphicFramePr>
            <p:xfrm>
              <a:off x="3456" y="2304"/>
              <a:ext cx="176" cy="184"/>
            </p:xfrm>
            <a:graphic>
              <a:graphicData uri="http://schemas.openxmlformats.org/presentationml/2006/ole">
                <mc:AlternateContent xmlns:mc="http://schemas.openxmlformats.org/markup-compatibility/2006">
                  <mc:Choice xmlns:v="urn:schemas-microsoft-com:vml" Requires="v">
                    <p:oleObj spid="_x0000_s35188" r:id="rId9" imgW="279400" imgH="292100" progId="Equation.3">
                      <p:embed/>
                    </p:oleObj>
                  </mc:Choice>
                  <mc:Fallback>
                    <p:oleObj r:id="rId9" imgW="279400" imgH="292100" progId="Equation.3">
                      <p:embed/>
                      <p:pic>
                        <p:nvPicPr>
                          <p:cNvPr id="0" name="对象 2254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56" y="2304"/>
                            <a:ext cx="17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4840" name="对象 22541"/>
              <p:cNvGraphicFramePr/>
              <p:nvPr/>
            </p:nvGraphicFramePr>
            <p:xfrm>
              <a:off x="3504" y="3456"/>
              <a:ext cx="184" cy="200"/>
            </p:xfrm>
            <a:graphic>
              <a:graphicData uri="http://schemas.openxmlformats.org/presentationml/2006/ole">
                <mc:AlternateContent xmlns:mc="http://schemas.openxmlformats.org/markup-compatibility/2006">
                  <mc:Choice xmlns:v="urn:schemas-microsoft-com:vml" Requires="v">
                    <p:oleObj spid="_x0000_s35189" r:id="rId11" imgW="292100" imgH="317500" progId="Equation.3">
                      <p:embed/>
                    </p:oleObj>
                  </mc:Choice>
                  <mc:Fallback>
                    <p:oleObj r:id="rId11" imgW="292100" imgH="317500" progId="Equation.3">
                      <p:embed/>
                      <p:pic>
                        <p:nvPicPr>
                          <p:cNvPr id="0" name="对象 2254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4" y="3456"/>
                            <a:ext cx="18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sp>
          <p:nvSpPr>
            <p:cNvPr id="34827" name="直接连接符 22542"/>
            <p:cNvSpPr>
              <a:spLocks noChangeShapeType="1"/>
            </p:cNvSpPr>
            <p:nvPr/>
          </p:nvSpPr>
          <p:spPr bwMode="auto">
            <a:xfrm flipV="1">
              <a:off x="3648" y="2928"/>
              <a:ext cx="960" cy="336"/>
            </a:xfrm>
            <a:prstGeom prst="line">
              <a:avLst/>
            </a:prstGeom>
            <a:noFill/>
            <a:ln w="19050">
              <a:solidFill>
                <a:srgbClr val="0000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4828" name="直接连接符 22543"/>
            <p:cNvSpPr>
              <a:spLocks noChangeShapeType="1"/>
            </p:cNvSpPr>
            <p:nvPr/>
          </p:nvSpPr>
          <p:spPr bwMode="auto">
            <a:xfrm rot="18694332" flipV="1">
              <a:off x="3384" y="2616"/>
              <a:ext cx="960" cy="336"/>
            </a:xfrm>
            <a:prstGeom prst="line">
              <a:avLst/>
            </a:prstGeom>
            <a:noFill/>
            <a:ln w="19050">
              <a:solidFill>
                <a:srgbClr val="0000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4829" name="任意多边形 22544"/>
            <p:cNvSpPr>
              <a:spLocks noChangeArrowheads="1"/>
            </p:cNvSpPr>
            <p:nvPr/>
          </p:nvSpPr>
          <p:spPr bwMode="auto">
            <a:xfrm>
              <a:off x="4032" y="2400"/>
              <a:ext cx="495" cy="672"/>
            </a:xfrm>
            <a:custGeom>
              <a:avLst/>
              <a:gdLst>
                <a:gd name="T0" fmla="*/ 0 w 27755"/>
                <a:gd name="T1" fmla="*/ 0 h 21600"/>
                <a:gd name="T2" fmla="*/ 0 w 27755"/>
                <a:gd name="T3" fmla="*/ 0 h 21600"/>
                <a:gd name="T4" fmla="*/ 0 w 27755"/>
                <a:gd name="T5" fmla="*/ 0 h 21600"/>
                <a:gd name="T6" fmla="*/ 0 w 27755"/>
                <a:gd name="T7" fmla="*/ 0 h 21600"/>
                <a:gd name="T8" fmla="*/ 0 w 27755"/>
                <a:gd name="T9" fmla="*/ 0 h 21600"/>
                <a:gd name="T10" fmla="*/ 0 w 27755"/>
                <a:gd name="T11" fmla="*/ 0 h 21600"/>
                <a:gd name="T12" fmla="*/ 0 w 27755"/>
                <a:gd name="T13" fmla="*/ 0 h 21600"/>
                <a:gd name="T14" fmla="*/ 0 60000 65536"/>
                <a:gd name="T15" fmla="*/ 0 60000 65536"/>
                <a:gd name="T16" fmla="*/ 0 60000 65536"/>
                <a:gd name="T17" fmla="*/ 0 60000 65536"/>
                <a:gd name="T18" fmla="*/ 0 60000 65536"/>
                <a:gd name="T19" fmla="*/ 0 60000 65536"/>
                <a:gd name="T20" fmla="*/ 0 60000 65536"/>
                <a:gd name="T21" fmla="*/ 0 w 27755"/>
                <a:gd name="T22" fmla="*/ 0 h 21600"/>
                <a:gd name="T23" fmla="*/ 27755 w 27755"/>
                <a:gd name="T24" fmla="*/ 21600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755" h="21600" fill="none">
                  <a:moveTo>
                    <a:pt x="0" y="948"/>
                  </a:moveTo>
                  <a:cubicBezTo>
                    <a:pt x="1998" y="330"/>
                    <a:pt x="4125" y="0"/>
                    <a:pt x="6329" y="0"/>
                  </a:cubicBezTo>
                  <a:cubicBezTo>
                    <a:pt x="17330" y="0"/>
                    <a:pt x="26410" y="8224"/>
                    <a:pt x="27756" y="18853"/>
                  </a:cubicBezTo>
                </a:path>
                <a:path w="27755" h="21600" stroke="0">
                  <a:moveTo>
                    <a:pt x="0" y="948"/>
                  </a:moveTo>
                  <a:cubicBezTo>
                    <a:pt x="1998" y="330"/>
                    <a:pt x="4125" y="0"/>
                    <a:pt x="6329" y="0"/>
                  </a:cubicBezTo>
                  <a:cubicBezTo>
                    <a:pt x="17330" y="0"/>
                    <a:pt x="26410" y="8224"/>
                    <a:pt x="27756" y="18853"/>
                  </a:cubicBezTo>
                  <a:lnTo>
                    <a:pt x="6329" y="21600"/>
                  </a:lnTo>
                  <a:lnTo>
                    <a:pt x="0" y="948"/>
                  </a:lnTo>
                  <a:close/>
                </a:path>
              </a:pathLst>
            </a:custGeom>
            <a:noFill/>
            <a:ln w="19050">
              <a:solidFill>
                <a:schemeClr val="tx1"/>
              </a:solidFill>
              <a:prstDash val="sysDot"/>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graphicFrame>
          <p:nvGraphicFramePr>
            <p:cNvPr id="34830" name="对象 22545"/>
            <p:cNvGraphicFramePr/>
            <p:nvPr/>
          </p:nvGraphicFramePr>
          <p:xfrm>
            <a:off x="4176" y="3072"/>
            <a:ext cx="152" cy="200"/>
          </p:xfrm>
          <a:graphic>
            <a:graphicData uri="http://schemas.openxmlformats.org/presentationml/2006/ole">
              <mc:AlternateContent xmlns:mc="http://schemas.openxmlformats.org/markup-compatibility/2006">
                <mc:Choice xmlns:v="urn:schemas-microsoft-com:vml" Requires="v">
                  <p:oleObj spid="_x0000_s35190" r:id="rId13" imgW="241300" imgH="317500" progId="Equation.3">
                    <p:embed/>
                  </p:oleObj>
                </mc:Choice>
                <mc:Fallback>
                  <p:oleObj r:id="rId13" imgW="241300" imgH="317500" progId="Equation.3">
                    <p:embed/>
                    <p:pic>
                      <p:nvPicPr>
                        <p:cNvPr id="0" name="对象 2254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76" y="3072"/>
                          <a:ext cx="15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4831" name="对象 22546"/>
            <p:cNvGraphicFramePr/>
            <p:nvPr/>
          </p:nvGraphicFramePr>
          <p:xfrm>
            <a:off x="3840" y="2880"/>
            <a:ext cx="168" cy="200"/>
          </p:xfrm>
          <a:graphic>
            <a:graphicData uri="http://schemas.openxmlformats.org/presentationml/2006/ole">
              <mc:AlternateContent xmlns:mc="http://schemas.openxmlformats.org/markup-compatibility/2006">
                <mc:Choice xmlns:v="urn:schemas-microsoft-com:vml" Requires="v">
                  <p:oleObj spid="_x0000_s35191" r:id="rId15" imgW="266065" imgH="316865" progId="Equation.3">
                    <p:embed/>
                  </p:oleObj>
                </mc:Choice>
                <mc:Fallback>
                  <p:oleObj r:id="rId15" imgW="266065" imgH="316865" progId="Equation.3">
                    <p:embed/>
                    <p:pic>
                      <p:nvPicPr>
                        <p:cNvPr id="0" name="对象 22546"/>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40" y="2880"/>
                          <a:ext cx="16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4832" name="任意多边形 22547"/>
            <p:cNvSpPr>
              <a:spLocks noChangeArrowheads="1"/>
            </p:cNvSpPr>
            <p:nvPr/>
          </p:nvSpPr>
          <p:spPr bwMode="auto">
            <a:xfrm>
              <a:off x="4032" y="3120"/>
              <a:ext cx="48" cy="144"/>
            </a:xfrm>
            <a:custGeom>
              <a:avLst/>
              <a:gdLst>
                <a:gd name="T0" fmla="*/ 0 w 48"/>
                <a:gd name="T1" fmla="*/ 144 h 144"/>
                <a:gd name="T2" fmla="*/ 48 w 48"/>
                <a:gd name="T3" fmla="*/ 96 h 144"/>
                <a:gd name="T4" fmla="*/ 0 w 48"/>
                <a:gd name="T5" fmla="*/ 0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144"/>
                  </a:moveTo>
                  <a:cubicBezTo>
                    <a:pt x="24" y="132"/>
                    <a:pt x="48" y="120"/>
                    <a:pt x="48" y="96"/>
                  </a:cubicBezTo>
                  <a:cubicBezTo>
                    <a:pt x="48" y="72"/>
                    <a:pt x="8" y="16"/>
                    <a:pt x="0" y="0"/>
                  </a:cubicBezTo>
                </a:path>
              </a:pathLst>
            </a:custGeom>
            <a:noFill/>
            <a:ln w="9525">
              <a:solidFill>
                <a:schemeClr val="tx1"/>
              </a:solidFill>
              <a:roun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4833" name="任意多边形 22548"/>
            <p:cNvSpPr>
              <a:spLocks noChangeArrowheads="1"/>
            </p:cNvSpPr>
            <p:nvPr/>
          </p:nvSpPr>
          <p:spPr bwMode="auto">
            <a:xfrm>
              <a:off x="3744" y="3072"/>
              <a:ext cx="144" cy="112"/>
            </a:xfrm>
            <a:custGeom>
              <a:avLst/>
              <a:gdLst>
                <a:gd name="T0" fmla="*/ 144 w 144"/>
                <a:gd name="T1" fmla="*/ 112 h 112"/>
                <a:gd name="T2" fmla="*/ 96 w 144"/>
                <a:gd name="T3" fmla="*/ 16 h 112"/>
                <a:gd name="T4" fmla="*/ 0 w 144"/>
                <a:gd name="T5" fmla="*/ 16 h 112"/>
                <a:gd name="T6" fmla="*/ 0 60000 65536"/>
                <a:gd name="T7" fmla="*/ 0 60000 65536"/>
                <a:gd name="T8" fmla="*/ 0 60000 65536"/>
                <a:gd name="T9" fmla="*/ 0 w 144"/>
                <a:gd name="T10" fmla="*/ 0 h 112"/>
                <a:gd name="T11" fmla="*/ 144 w 144"/>
                <a:gd name="T12" fmla="*/ 112 h 112"/>
              </a:gdLst>
              <a:ahLst/>
              <a:cxnLst>
                <a:cxn ang="T6">
                  <a:pos x="T0" y="T1"/>
                </a:cxn>
                <a:cxn ang="T7">
                  <a:pos x="T2" y="T3"/>
                </a:cxn>
                <a:cxn ang="T8">
                  <a:pos x="T4" y="T5"/>
                </a:cxn>
              </a:cxnLst>
              <a:rect l="T9" t="T10" r="T11" b="T12"/>
              <a:pathLst>
                <a:path w="144" h="112">
                  <a:moveTo>
                    <a:pt x="144" y="112"/>
                  </a:moveTo>
                  <a:cubicBezTo>
                    <a:pt x="132" y="72"/>
                    <a:pt x="120" y="32"/>
                    <a:pt x="96" y="16"/>
                  </a:cubicBezTo>
                  <a:cubicBezTo>
                    <a:pt x="72" y="0"/>
                    <a:pt x="16" y="16"/>
                    <a:pt x="0" y="16"/>
                  </a:cubicBezTo>
                </a:path>
              </a:pathLst>
            </a:custGeom>
            <a:noFill/>
            <a:ln w="9525">
              <a:solidFill>
                <a:schemeClr val="tx1"/>
              </a:solidFill>
              <a:roun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graphicFrame>
          <p:nvGraphicFramePr>
            <p:cNvPr id="34834" name="对象 22549"/>
            <p:cNvGraphicFramePr/>
            <p:nvPr/>
          </p:nvGraphicFramePr>
          <p:xfrm>
            <a:off x="4560" y="2784"/>
            <a:ext cx="696" cy="264"/>
          </p:xfrm>
          <a:graphic>
            <a:graphicData uri="http://schemas.openxmlformats.org/presentationml/2006/ole">
              <mc:AlternateContent xmlns:mc="http://schemas.openxmlformats.org/markup-compatibility/2006">
                <mc:Choice xmlns:v="urn:schemas-microsoft-com:vml" Requires="v">
                  <p:oleObj spid="_x0000_s35192" r:id="rId17" imgW="1104900" imgH="419100" progId="Equation.3">
                    <p:embed/>
                  </p:oleObj>
                </mc:Choice>
                <mc:Fallback>
                  <p:oleObj r:id="rId17" imgW="1104900" imgH="419100" progId="Equation.3">
                    <p:embed/>
                    <p:pic>
                      <p:nvPicPr>
                        <p:cNvPr id="0" name="对象 22549"/>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60" y="2784"/>
                          <a:ext cx="69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4835" name="对象 22550"/>
            <p:cNvGraphicFramePr/>
            <p:nvPr/>
          </p:nvGraphicFramePr>
          <p:xfrm>
            <a:off x="3888" y="2064"/>
            <a:ext cx="872" cy="264"/>
          </p:xfrm>
          <a:graphic>
            <a:graphicData uri="http://schemas.openxmlformats.org/presentationml/2006/ole">
              <mc:AlternateContent xmlns:mc="http://schemas.openxmlformats.org/markup-compatibility/2006">
                <mc:Choice xmlns:v="urn:schemas-microsoft-com:vml" Requires="v">
                  <p:oleObj spid="_x0000_s35193" r:id="rId19" imgW="1384300" imgH="419100" progId="Equation.3">
                    <p:embed/>
                  </p:oleObj>
                </mc:Choice>
                <mc:Fallback>
                  <p:oleObj r:id="rId19" imgW="1384300" imgH="419100" progId="Equation.3">
                    <p:embed/>
                    <p:pic>
                      <p:nvPicPr>
                        <p:cNvPr id="0" name="对象 22550"/>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88" y="2064"/>
                          <a:ext cx="8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pSp>
        <p:nvGrpSpPr>
          <p:cNvPr id="5" name="组合 22551"/>
          <p:cNvGrpSpPr/>
          <p:nvPr/>
        </p:nvGrpSpPr>
        <p:grpSpPr bwMode="auto">
          <a:xfrm>
            <a:off x="1143000" y="3962400"/>
            <a:ext cx="3763963" cy="946150"/>
            <a:chOff x="720" y="2448"/>
            <a:chExt cx="2371" cy="596"/>
          </a:xfrm>
        </p:grpSpPr>
        <p:sp>
          <p:nvSpPr>
            <p:cNvPr id="34824" name="文本框 22552"/>
            <p:cNvSpPr txBox="1">
              <a:spLocks noChangeArrowheads="1"/>
            </p:cNvSpPr>
            <p:nvPr/>
          </p:nvSpPr>
          <p:spPr bwMode="auto">
            <a:xfrm>
              <a:off x="720" y="2448"/>
              <a:ext cx="2371"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rPr>
                <a:t>这是一个以原点为中心</a:t>
              </a:r>
            </a:p>
            <a:p>
              <a:pPr>
                <a:spcBef>
                  <a:spcPct val="50000"/>
                </a:spcBef>
              </a:pPr>
              <a:r>
                <a:rPr lang="zh-CN" altLang="en-US">
                  <a:latin typeface="Times New Roman" panose="02020603050405020304" pitchFamily="18" charset="0"/>
                </a:rPr>
                <a:t>旋转      角的</a:t>
              </a:r>
              <a:r>
                <a:rPr lang="zh-CN" altLang="en-US">
                  <a:solidFill>
                    <a:srgbClr val="0000FF"/>
                  </a:solidFill>
                  <a:latin typeface="Times New Roman" panose="02020603050405020304" pitchFamily="18" charset="0"/>
                </a:rPr>
                <a:t>旋转变换</a:t>
              </a:r>
              <a:r>
                <a:rPr lang="en-US" altLang="zh-CN">
                  <a:latin typeface="Times New Roman" panose="02020603050405020304" pitchFamily="18" charset="0"/>
                </a:rPr>
                <a:t>.</a:t>
              </a:r>
            </a:p>
          </p:txBody>
        </p:sp>
        <p:graphicFrame>
          <p:nvGraphicFramePr>
            <p:cNvPr id="34825" name="对象 22553"/>
            <p:cNvGraphicFramePr/>
            <p:nvPr/>
          </p:nvGraphicFramePr>
          <p:xfrm>
            <a:off x="1296" y="2784"/>
            <a:ext cx="168" cy="200"/>
          </p:xfrm>
          <a:graphic>
            <a:graphicData uri="http://schemas.openxmlformats.org/presentationml/2006/ole">
              <mc:AlternateContent xmlns:mc="http://schemas.openxmlformats.org/markup-compatibility/2006">
                <mc:Choice xmlns:v="urn:schemas-microsoft-com:vml" Requires="v">
                  <p:oleObj spid="_x0000_s35194" r:id="rId21" imgW="266065" imgH="316865" progId="Equation.3">
                    <p:embed/>
                  </p:oleObj>
                </mc:Choice>
                <mc:Fallback>
                  <p:oleObj r:id="rId21" imgW="266065" imgH="316865" progId="Equation.3">
                    <p:embed/>
                    <p:pic>
                      <p:nvPicPr>
                        <p:cNvPr id="0" name="对象 22553"/>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96" y="2784"/>
                          <a:ext cx="16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wipe(left)">
                                      <p:cBhvr>
                                        <p:cTn id="7" dur="500"/>
                                        <p:tgtEl>
                                          <p:spTgt spid="225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535"/>
                                        </p:tgtEl>
                                        <p:attrNameLst>
                                          <p:attrName>style.visibility</p:attrName>
                                        </p:attrNameLst>
                                      </p:cBhvr>
                                      <p:to>
                                        <p:strVal val="visible"/>
                                      </p:to>
                                    </p:set>
                                    <p:animEffect transition="in" filter="wipe(left)">
                                      <p:cBhvr>
                                        <p:cTn id="17" dur="500"/>
                                        <p:tgtEl>
                                          <p:spTgt spid="225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矩形 23553"/>
          <p:cNvSpPr>
            <a:spLocks noChangeArrowheads="1"/>
          </p:cNvSpPr>
          <p:nvPr/>
        </p:nvSpPr>
        <p:spPr bwMode="auto">
          <a:xfrm>
            <a:off x="914400" y="838200"/>
            <a:ext cx="1520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ea typeface="黑体" panose="02010609060101010101" pitchFamily="49" charset="-122"/>
              </a:rPr>
              <a:t>例</a:t>
            </a:r>
            <a:r>
              <a:rPr lang="en-US" altLang="zh-CN">
                <a:latin typeface="Times New Roman" panose="02020603050405020304" pitchFamily="18" charset="0"/>
                <a:ea typeface="黑体" panose="02010609060101010101" pitchFamily="49" charset="-122"/>
              </a:rPr>
              <a:t>3     </a:t>
            </a:r>
            <a:r>
              <a:rPr lang="zh-CN" altLang="en-US">
                <a:latin typeface="Times New Roman" panose="02020603050405020304" pitchFamily="18" charset="0"/>
              </a:rPr>
              <a:t>设</a:t>
            </a:r>
          </a:p>
        </p:txBody>
      </p:sp>
      <p:graphicFrame>
        <p:nvGraphicFramePr>
          <p:cNvPr id="35843" name="对象 23554"/>
          <p:cNvGraphicFramePr/>
          <p:nvPr/>
        </p:nvGraphicFramePr>
        <p:xfrm>
          <a:off x="1752600" y="1600200"/>
          <a:ext cx="5359400" cy="977900"/>
        </p:xfrm>
        <a:graphic>
          <a:graphicData uri="http://schemas.openxmlformats.org/presentationml/2006/ole">
            <mc:AlternateContent xmlns:mc="http://schemas.openxmlformats.org/markup-compatibility/2006">
              <mc:Choice xmlns:v="urn:schemas-microsoft-com:vml" Requires="v">
                <p:oleObj spid="_x0000_s35989" r:id="rId3" imgW="5359400" imgH="977900" progId="Equation.3">
                  <p:embed/>
                </p:oleObj>
              </mc:Choice>
              <mc:Fallback>
                <p:oleObj r:id="rId3" imgW="5359400" imgH="977900" progId="Equation.3">
                  <p:embed/>
                  <p:pic>
                    <p:nvPicPr>
                      <p:cNvPr id="0" name="对象 2355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00200"/>
                        <a:ext cx="5359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5844" name="对象 23555"/>
          <p:cNvGraphicFramePr/>
          <p:nvPr/>
        </p:nvGraphicFramePr>
        <p:xfrm>
          <a:off x="990600" y="3505200"/>
          <a:ext cx="3327400" cy="431800"/>
        </p:xfrm>
        <a:graphic>
          <a:graphicData uri="http://schemas.openxmlformats.org/presentationml/2006/ole">
            <mc:AlternateContent xmlns:mc="http://schemas.openxmlformats.org/markup-compatibility/2006">
              <mc:Choice xmlns:v="urn:schemas-microsoft-com:vml" Requires="v">
                <p:oleObj spid="_x0000_s35990" r:id="rId5" imgW="3326130" imgH="431800" progId="Equation.3">
                  <p:embed/>
                </p:oleObj>
              </mc:Choice>
              <mc:Fallback>
                <p:oleObj r:id="rId5" imgW="3326130" imgH="431800" progId="Equation.3">
                  <p:embed/>
                  <p:pic>
                    <p:nvPicPr>
                      <p:cNvPr id="0" name="对象 2355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505200"/>
                        <a:ext cx="3327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3557" name="文本框 23556"/>
          <p:cNvSpPr txBox="1">
            <a:spLocks noChangeArrowheads="1"/>
          </p:cNvSpPr>
          <p:nvPr/>
        </p:nvSpPr>
        <p:spPr bwMode="auto">
          <a:xfrm>
            <a:off x="914400" y="4191000"/>
            <a:ext cx="542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ea typeface="黑体" panose="02010609060101010101" pitchFamily="49" charset="-122"/>
              </a:rPr>
              <a:t>解</a:t>
            </a:r>
          </a:p>
        </p:txBody>
      </p:sp>
      <p:graphicFrame>
        <p:nvGraphicFramePr>
          <p:cNvPr id="23558" name="对象 23557"/>
          <p:cNvGraphicFramePr/>
          <p:nvPr/>
        </p:nvGraphicFramePr>
        <p:xfrm>
          <a:off x="1905000" y="4343400"/>
          <a:ext cx="1397000" cy="393700"/>
        </p:xfrm>
        <a:graphic>
          <a:graphicData uri="http://schemas.openxmlformats.org/presentationml/2006/ole">
            <mc:AlternateContent xmlns:mc="http://schemas.openxmlformats.org/markup-compatibility/2006">
              <mc:Choice xmlns:v="urn:schemas-microsoft-com:vml" Requires="v">
                <p:oleObj spid="_x0000_s35991" r:id="rId7" imgW="1396365" imgH="393700" progId="Equation.3">
                  <p:embed/>
                </p:oleObj>
              </mc:Choice>
              <mc:Fallback>
                <p:oleObj r:id="rId7" imgW="1396365" imgH="393700" progId="Equation.3">
                  <p:embed/>
                  <p:pic>
                    <p:nvPicPr>
                      <p:cNvPr id="0" name="对象 2355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4343400"/>
                        <a:ext cx="1397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3559" name="对象 23558"/>
          <p:cNvGraphicFramePr/>
          <p:nvPr/>
        </p:nvGraphicFramePr>
        <p:xfrm>
          <a:off x="1905000" y="5105400"/>
          <a:ext cx="3187700" cy="393700"/>
        </p:xfrm>
        <a:graphic>
          <a:graphicData uri="http://schemas.openxmlformats.org/presentationml/2006/ole">
            <mc:AlternateContent xmlns:mc="http://schemas.openxmlformats.org/markup-compatibility/2006">
              <mc:Choice xmlns:v="urn:schemas-microsoft-com:vml" Requires="v">
                <p:oleObj spid="_x0000_s35992" r:id="rId9" imgW="3186430" imgH="393700" progId="Equation.3">
                  <p:embed/>
                </p:oleObj>
              </mc:Choice>
              <mc:Fallback>
                <p:oleObj r:id="rId9" imgW="3186430" imgH="393700" progId="Equation.3">
                  <p:embed/>
                  <p:pic>
                    <p:nvPicPr>
                      <p:cNvPr id="0" name="对象 2355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5105400"/>
                        <a:ext cx="3187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3560" name="任意多边形 23559"/>
          <p:cNvSpPr>
            <a:spLocks noChangeArrowheads="1"/>
          </p:cNvSpPr>
          <p:nvPr/>
        </p:nvSpPr>
        <p:spPr bwMode="auto">
          <a:xfrm>
            <a:off x="3276600" y="1295400"/>
            <a:ext cx="2895600" cy="558800"/>
          </a:xfrm>
          <a:custGeom>
            <a:avLst/>
            <a:gdLst>
              <a:gd name="T0" fmla="*/ 0 w 1824"/>
              <a:gd name="T1" fmla="*/ 2147483646 h 352"/>
              <a:gd name="T2" fmla="*/ 2147483646 w 1824"/>
              <a:gd name="T3" fmla="*/ 2147483646 h 352"/>
              <a:gd name="T4" fmla="*/ 2147483646 w 1824"/>
              <a:gd name="T5" fmla="*/ 2147483646 h 352"/>
              <a:gd name="T6" fmla="*/ 0 60000 65536"/>
              <a:gd name="T7" fmla="*/ 0 60000 65536"/>
              <a:gd name="T8" fmla="*/ 0 60000 65536"/>
              <a:gd name="T9" fmla="*/ 0 w 1824"/>
              <a:gd name="T10" fmla="*/ 0 h 352"/>
              <a:gd name="T11" fmla="*/ 1824 w 1824"/>
              <a:gd name="T12" fmla="*/ 352 h 352"/>
            </a:gdLst>
            <a:ahLst/>
            <a:cxnLst>
              <a:cxn ang="T6">
                <a:pos x="T0" y="T1"/>
              </a:cxn>
              <a:cxn ang="T7">
                <a:pos x="T2" y="T3"/>
              </a:cxn>
              <a:cxn ang="T8">
                <a:pos x="T4" y="T5"/>
              </a:cxn>
            </a:cxnLst>
            <a:rect l="T9" t="T10" r="T11" b="T12"/>
            <a:pathLst>
              <a:path w="1824" h="352">
                <a:moveTo>
                  <a:pt x="0" y="256"/>
                </a:moveTo>
                <a:cubicBezTo>
                  <a:pt x="280" y="128"/>
                  <a:pt x="560" y="0"/>
                  <a:pt x="864" y="16"/>
                </a:cubicBezTo>
                <a:cubicBezTo>
                  <a:pt x="1168" y="32"/>
                  <a:pt x="1656" y="296"/>
                  <a:pt x="1824" y="352"/>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3561" name="任意多边形 23560"/>
          <p:cNvSpPr>
            <a:spLocks noChangeArrowheads="1"/>
          </p:cNvSpPr>
          <p:nvPr/>
        </p:nvSpPr>
        <p:spPr bwMode="auto">
          <a:xfrm>
            <a:off x="2590800" y="2362200"/>
            <a:ext cx="3048000" cy="711200"/>
          </a:xfrm>
          <a:custGeom>
            <a:avLst/>
            <a:gdLst>
              <a:gd name="T0" fmla="*/ 0 w 1920"/>
              <a:gd name="T1" fmla="*/ 0 h 448"/>
              <a:gd name="T2" fmla="*/ 2147483646 w 1920"/>
              <a:gd name="T3" fmla="*/ 2147483646 h 448"/>
              <a:gd name="T4" fmla="*/ 2147483646 w 1920"/>
              <a:gd name="T5" fmla="*/ 2147483646 h 448"/>
              <a:gd name="T6" fmla="*/ 0 60000 65536"/>
              <a:gd name="T7" fmla="*/ 0 60000 65536"/>
              <a:gd name="T8" fmla="*/ 0 60000 65536"/>
              <a:gd name="T9" fmla="*/ 0 w 1920"/>
              <a:gd name="T10" fmla="*/ 0 h 448"/>
              <a:gd name="T11" fmla="*/ 1920 w 1920"/>
              <a:gd name="T12" fmla="*/ 448 h 448"/>
            </a:gdLst>
            <a:ahLst/>
            <a:cxnLst>
              <a:cxn ang="T6">
                <a:pos x="T0" y="T1"/>
              </a:cxn>
              <a:cxn ang="T7">
                <a:pos x="T2" y="T3"/>
              </a:cxn>
              <a:cxn ang="T8">
                <a:pos x="T4" y="T5"/>
              </a:cxn>
            </a:cxnLst>
            <a:rect l="T9" t="T10" r="T11" b="T12"/>
            <a:pathLst>
              <a:path w="1920" h="448">
                <a:moveTo>
                  <a:pt x="0" y="0"/>
                </a:moveTo>
                <a:cubicBezTo>
                  <a:pt x="368" y="208"/>
                  <a:pt x="736" y="416"/>
                  <a:pt x="1056" y="432"/>
                </a:cubicBezTo>
                <a:cubicBezTo>
                  <a:pt x="1376" y="448"/>
                  <a:pt x="1776" y="152"/>
                  <a:pt x="1920" y="96"/>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3562" name="任意多边形 23561"/>
          <p:cNvSpPr>
            <a:spLocks noChangeArrowheads="1"/>
          </p:cNvSpPr>
          <p:nvPr/>
        </p:nvSpPr>
        <p:spPr bwMode="auto">
          <a:xfrm>
            <a:off x="3733800" y="2438400"/>
            <a:ext cx="3048000" cy="622300"/>
          </a:xfrm>
          <a:custGeom>
            <a:avLst/>
            <a:gdLst>
              <a:gd name="T0" fmla="*/ 0 w 1920"/>
              <a:gd name="T1" fmla="*/ 0 h 392"/>
              <a:gd name="T2" fmla="*/ 2147483646 w 1920"/>
              <a:gd name="T3" fmla="*/ 2147483646 h 392"/>
              <a:gd name="T4" fmla="*/ 2147483646 w 1920"/>
              <a:gd name="T5" fmla="*/ 2147483646 h 392"/>
              <a:gd name="T6" fmla="*/ 0 60000 65536"/>
              <a:gd name="T7" fmla="*/ 0 60000 65536"/>
              <a:gd name="T8" fmla="*/ 0 60000 65536"/>
              <a:gd name="T9" fmla="*/ 0 w 1920"/>
              <a:gd name="T10" fmla="*/ 0 h 392"/>
              <a:gd name="T11" fmla="*/ 1920 w 1920"/>
              <a:gd name="T12" fmla="*/ 392 h 392"/>
            </a:gdLst>
            <a:ahLst/>
            <a:cxnLst>
              <a:cxn ang="T6">
                <a:pos x="T0" y="T1"/>
              </a:cxn>
              <a:cxn ang="T7">
                <a:pos x="T2" y="T3"/>
              </a:cxn>
              <a:cxn ang="T8">
                <a:pos x="T4" y="T5"/>
              </a:cxn>
            </a:cxnLst>
            <a:rect l="T9" t="T10" r="T11" b="T12"/>
            <a:pathLst>
              <a:path w="1920" h="392">
                <a:moveTo>
                  <a:pt x="0" y="0"/>
                </a:moveTo>
                <a:cubicBezTo>
                  <a:pt x="440" y="188"/>
                  <a:pt x="880" y="376"/>
                  <a:pt x="1200" y="384"/>
                </a:cubicBezTo>
                <a:cubicBezTo>
                  <a:pt x="1520" y="392"/>
                  <a:pt x="1800" y="104"/>
                  <a:pt x="1920" y="48"/>
                </a:cubicBezTo>
              </a:path>
            </a:pathLst>
          </a:custGeom>
          <a:noFill/>
          <a:ln w="19050">
            <a:solidFill>
              <a:srgbClr val="0000FF"/>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left)">
                                      <p:cBhvr>
                                        <p:cTn id="7" dur="500"/>
                                        <p:tgtEl>
                                          <p:spTgt spid="235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558"/>
                                        </p:tgtEl>
                                        <p:attrNameLst>
                                          <p:attrName>style.visibility</p:attrName>
                                        </p:attrNameLst>
                                      </p:cBhvr>
                                      <p:to>
                                        <p:strVal val="visible"/>
                                      </p:to>
                                    </p:set>
                                    <p:animEffect transition="in" filter="wipe(left)">
                                      <p:cBhvr>
                                        <p:cTn id="12" dur="500"/>
                                        <p:tgtEl>
                                          <p:spTgt spid="235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560"/>
                                        </p:tgtEl>
                                        <p:attrNameLst>
                                          <p:attrName>style.visibility</p:attrName>
                                        </p:attrNameLst>
                                      </p:cBhvr>
                                      <p:to>
                                        <p:strVal val="visible"/>
                                      </p:to>
                                    </p:set>
                                    <p:animEffect transition="in" filter="wipe(left)">
                                      <p:cBhvr>
                                        <p:cTn id="17" dur="500"/>
                                        <p:tgtEl>
                                          <p:spTgt spid="2356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561"/>
                                        </p:tgtEl>
                                        <p:attrNameLst>
                                          <p:attrName>style.visibility</p:attrName>
                                        </p:attrNameLst>
                                      </p:cBhvr>
                                      <p:to>
                                        <p:strVal val="visible"/>
                                      </p:to>
                                    </p:set>
                                    <p:animEffect transition="in" filter="wipe(left)">
                                      <p:cBhvr>
                                        <p:cTn id="22" dur="500"/>
                                        <p:tgtEl>
                                          <p:spTgt spid="2356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562"/>
                                        </p:tgtEl>
                                        <p:attrNameLst>
                                          <p:attrName>style.visibility</p:attrName>
                                        </p:attrNameLst>
                                      </p:cBhvr>
                                      <p:to>
                                        <p:strVal val="visible"/>
                                      </p:to>
                                    </p:set>
                                    <p:animEffect transition="in" filter="wipe(left)">
                                      <p:cBhvr>
                                        <p:cTn id="27" dur="500"/>
                                        <p:tgtEl>
                                          <p:spTgt spid="2356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559"/>
                                        </p:tgtEl>
                                        <p:attrNameLst>
                                          <p:attrName>style.visibility</p:attrName>
                                        </p:attrNameLst>
                                      </p:cBhvr>
                                      <p:to>
                                        <p:strVal val="visible"/>
                                      </p:to>
                                    </p:set>
                                    <p:animEffect transition="in" filter="wipe(left)">
                                      <p:cBhvr>
                                        <p:cTn id="32"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24577"/>
          <p:cNvSpPr>
            <a:spLocks noGrp="1" noRot="1" noChangeArrowheads="1"/>
          </p:cNvSpPr>
          <p:nvPr>
            <p:ph type="title"/>
          </p:nvPr>
        </p:nvSpPr>
        <p:spPr>
          <a:xfrm>
            <a:off x="449035" y="625702"/>
            <a:ext cx="8229600" cy="1143000"/>
          </a:xfrm>
        </p:spPr>
        <p:txBody>
          <a:bodyPr/>
          <a:lstStyle/>
          <a:p>
            <a:pPr eaLnBrk="1" hangingPunct="1"/>
            <a:r>
              <a:rPr lang="zh-CN" altLang="en-US" dirty="0">
                <a:latin typeface="黑体" pitchFamily="49" charset="-122"/>
                <a:ea typeface="黑体" pitchFamily="49" charset="-122"/>
              </a:rPr>
              <a:t>五、小结与思考题</a:t>
            </a:r>
          </a:p>
        </p:txBody>
      </p:sp>
      <p:sp>
        <p:nvSpPr>
          <p:cNvPr id="24579" name="矩形 24578"/>
          <p:cNvSpPr>
            <a:spLocks noChangeArrowheads="1"/>
          </p:cNvSpPr>
          <p:nvPr/>
        </p:nvSpPr>
        <p:spPr bwMode="auto">
          <a:xfrm>
            <a:off x="914400" y="2111375"/>
            <a:ext cx="24955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a:solidFill>
                  <a:srgbClr val="000000"/>
                </a:solidFill>
                <a:latin typeface="宋体" panose="02010600030101010101" pitchFamily="2" charset="-122"/>
              </a:rPr>
              <a:t>(1)</a:t>
            </a:r>
            <a:r>
              <a:rPr lang="zh-CN" altLang="en-US">
                <a:solidFill>
                  <a:srgbClr val="000000"/>
                </a:solidFill>
                <a:latin typeface="宋体" panose="02010600030101010101" pitchFamily="2" charset="-122"/>
              </a:rPr>
              <a:t>矩阵的概念</a:t>
            </a:r>
          </a:p>
        </p:txBody>
      </p:sp>
      <p:graphicFrame>
        <p:nvGraphicFramePr>
          <p:cNvPr id="24580" name="对象 24579"/>
          <p:cNvGraphicFramePr/>
          <p:nvPr/>
        </p:nvGraphicFramePr>
        <p:xfrm>
          <a:off x="1828800" y="3048000"/>
          <a:ext cx="3987800" cy="2209800"/>
        </p:xfrm>
        <a:graphic>
          <a:graphicData uri="http://schemas.openxmlformats.org/presentationml/2006/ole">
            <mc:AlternateContent xmlns:mc="http://schemas.openxmlformats.org/markup-compatibility/2006">
              <mc:Choice xmlns:v="urn:schemas-microsoft-com:vml" Requires="v">
                <p:oleObj spid="_x0000_s36942" r:id="rId3" imgW="3987800" imgH="2209800" progId="Equation.3">
                  <p:embed/>
                </p:oleObj>
              </mc:Choice>
              <mc:Fallback>
                <p:oleObj r:id="rId3" imgW="3987800" imgH="2209800" progId="Equation.3">
                  <p:embed/>
                  <p:pic>
                    <p:nvPicPr>
                      <p:cNvPr id="0" name="对象 2457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048000"/>
                        <a:ext cx="398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4581" name="对象 24580"/>
          <p:cNvGraphicFramePr/>
          <p:nvPr/>
        </p:nvGraphicFramePr>
        <p:xfrm>
          <a:off x="3581400" y="2209800"/>
          <a:ext cx="3048000" cy="406400"/>
        </p:xfrm>
        <a:graphic>
          <a:graphicData uri="http://schemas.openxmlformats.org/presentationml/2006/ole">
            <mc:AlternateContent xmlns:mc="http://schemas.openxmlformats.org/markup-compatibility/2006">
              <mc:Choice xmlns:v="urn:schemas-microsoft-com:vml" Requires="v">
                <p:oleObj spid="_x0000_s36943" r:id="rId5" imgW="2621915" imgH="330200" progId="Equation.3">
                  <p:embed/>
                </p:oleObj>
              </mc:Choice>
              <mc:Fallback>
                <p:oleObj r:id="rId5" imgW="2621915" imgH="330200" progId="Equation.3">
                  <p:embed/>
                  <p:pic>
                    <p:nvPicPr>
                      <p:cNvPr id="0" name="对象 2458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209800"/>
                        <a:ext cx="3048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0"/>
                                  </p:iterate>
                                  <p:childTnLst>
                                    <p:set>
                                      <p:cBhvr>
                                        <p:cTn id="6" dur="1" fill="hold">
                                          <p:stCondLst>
                                            <p:cond delay="0"/>
                                          </p:stCondLst>
                                        </p:cTn>
                                        <p:tgtEl>
                                          <p:spTgt spid="24579"/>
                                        </p:tgtEl>
                                        <p:attrNameLst>
                                          <p:attrName>style.visibility</p:attrName>
                                        </p:attrNameLst>
                                      </p:cBhvr>
                                      <p:to>
                                        <p:strVal val="visible"/>
                                      </p:to>
                                    </p:set>
                                    <p:animEffect transition="in" filter="wipe(left)">
                                      <p:cBhvr>
                                        <p:cTn id="7" dur="75"/>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581"/>
                                        </p:tgtEl>
                                        <p:attrNameLst>
                                          <p:attrName>style.visibility</p:attrName>
                                        </p:attrNameLst>
                                      </p:cBhvr>
                                      <p:to>
                                        <p:strVal val="visible"/>
                                      </p:to>
                                    </p:set>
                                    <p:animEffect transition="in" filter="wipe(left)">
                                      <p:cBhvr>
                                        <p:cTn id="12" dur="500"/>
                                        <p:tgtEl>
                                          <p:spTgt spid="2458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wipe(left)">
                                      <p:cBhvr>
                                        <p:cTn id="1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787" y="25228"/>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751114" y="1074456"/>
            <a:ext cx="1845377" cy="415498"/>
          </a:xfrm>
          <a:prstGeom prst="rect">
            <a:avLst/>
          </a:prstGeom>
          <a:noFill/>
        </p:spPr>
        <p:txBody>
          <a:bodyPr wrap="none" rtlCol="0">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行列式</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第一章 线性代数</a:t>
            </a: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751114" y="1735949"/>
            <a:ext cx="7326921" cy="1569660"/>
          </a:xfrm>
          <a:prstGeom prst="rect">
            <a:avLst/>
          </a:prstGeom>
        </p:spPr>
        <p:txBody>
          <a:bodyPr wrap="square">
            <a:spAutoFit/>
          </a:bodyPr>
          <a:lstStyle/>
          <a:p>
            <a:pPr>
              <a:lnSpc>
                <a:spcPct val="150000"/>
              </a:lnSpc>
            </a:pPr>
            <a:r>
              <a:rPr lang="en-US" altLang="zh-CN" sz="1600" dirty="0">
                <a:latin typeface="黑体" pitchFamily="49" charset="-122"/>
                <a:ea typeface="黑体" pitchFamily="49" charset="-122"/>
                <a:sym typeface="+mn-ea"/>
              </a:rPr>
              <a:t> </a:t>
            </a:r>
            <a:r>
              <a:rPr lang="zh-CN" altLang="en-US" sz="1600" dirty="0">
                <a:latin typeface="黑体" pitchFamily="49" charset="-122"/>
                <a:ea typeface="黑体" pitchFamily="49" charset="-122"/>
                <a:sym typeface="+mn-ea"/>
              </a:rPr>
              <a:t>行列式是线性代数中的一个重要工具。它产生于求解线性方程组。在解二元、三元线性方程组的基础上，引入二阶、三阶行列式。再将该定义推广到</a:t>
            </a:r>
            <a:r>
              <a:rPr lang="en-US" altLang="zh-CN" sz="1600" i="1" dirty="0">
                <a:latin typeface="黑体" pitchFamily="49" charset="-122"/>
                <a:ea typeface="黑体" pitchFamily="49" charset="-122"/>
                <a:cs typeface="Times New Roman" panose="02020603050405020304" pitchFamily="18" charset="0"/>
                <a:sym typeface="+mn-ea"/>
              </a:rPr>
              <a:t>n</a:t>
            </a:r>
            <a:r>
              <a:rPr lang="zh-CN" altLang="en-US" sz="1600" dirty="0">
                <a:latin typeface="黑体" pitchFamily="49" charset="-122"/>
                <a:ea typeface="黑体" pitchFamily="49" charset="-122"/>
                <a:sym typeface="+mn-ea"/>
              </a:rPr>
              <a:t>阶行列式，进而介绍行列式的性质和计算方法。作为行列式的应用，还将解决一类</a:t>
            </a:r>
            <a:r>
              <a:rPr lang="en-US" altLang="zh-CN" sz="1600" i="1" dirty="0">
                <a:latin typeface="黑体" pitchFamily="49" charset="-122"/>
                <a:ea typeface="黑体" pitchFamily="49" charset="-122"/>
                <a:cs typeface="Times New Roman" panose="02020603050405020304" pitchFamily="18" charset="0"/>
                <a:sym typeface="+mn-ea"/>
              </a:rPr>
              <a:t>n</a:t>
            </a:r>
            <a:r>
              <a:rPr lang="zh-CN" altLang="en-US" sz="1600" dirty="0">
                <a:latin typeface="黑体" pitchFamily="49" charset="-122"/>
                <a:ea typeface="黑体" pitchFamily="49" charset="-122"/>
                <a:sym typeface="+mn-ea"/>
              </a:rPr>
              <a:t>元方程组的求解问题。</a:t>
            </a:r>
            <a:endParaRPr sz="1600" dirty="0">
              <a:solidFill>
                <a:schemeClr val="accent1"/>
              </a:solidFill>
              <a:latin typeface="黑体" pitchFamily="49" charset="-122"/>
              <a:ea typeface="黑体" pitchFamily="49" charset="-122"/>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矩形 25601"/>
          <p:cNvSpPr>
            <a:spLocks noChangeArrowheads="1"/>
          </p:cNvSpPr>
          <p:nvPr/>
        </p:nvSpPr>
        <p:spPr bwMode="auto">
          <a:xfrm>
            <a:off x="838200" y="2362200"/>
            <a:ext cx="210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dirty="0">
                <a:latin typeface="Times New Roman" panose="02020603050405020304" pitchFamily="18" charset="0"/>
                <a:ea typeface="黑体" panose="02010609060101010101" pitchFamily="49" charset="-122"/>
              </a:rPr>
              <a:t>(2) </a:t>
            </a:r>
            <a:r>
              <a:rPr lang="zh-CN" altLang="en-US" dirty="0">
                <a:latin typeface="Times New Roman" panose="02020603050405020304" pitchFamily="18" charset="0"/>
                <a:ea typeface="黑体" panose="02010609060101010101" pitchFamily="49" charset="-122"/>
              </a:rPr>
              <a:t>特殊矩阵</a:t>
            </a:r>
          </a:p>
        </p:txBody>
      </p:sp>
      <p:graphicFrame>
        <p:nvGraphicFramePr>
          <p:cNvPr id="25603" name="对象 25602"/>
          <p:cNvGraphicFramePr/>
          <p:nvPr/>
        </p:nvGraphicFramePr>
        <p:xfrm>
          <a:off x="2895600" y="838200"/>
          <a:ext cx="427038" cy="3581400"/>
        </p:xfrm>
        <a:graphic>
          <a:graphicData uri="http://schemas.openxmlformats.org/presentationml/2006/ole">
            <mc:AlternateContent xmlns:mc="http://schemas.openxmlformats.org/markup-compatibility/2006">
              <mc:Choice xmlns:v="urn:schemas-microsoft-com:vml" Requires="v">
                <p:oleObj spid="_x0000_s38115" r:id="rId3" imgW="381000" imgH="2044065" progId="Equation.3">
                  <p:embed/>
                </p:oleObj>
              </mc:Choice>
              <mc:Fallback>
                <p:oleObj r:id="rId3" imgW="381000" imgH="2044065" progId="Equation.3">
                  <p:embed/>
                  <p:pic>
                    <p:nvPicPr>
                      <p:cNvPr id="0" name="对象 2560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838200"/>
                        <a:ext cx="4270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5604" name="矩形 25603"/>
          <p:cNvSpPr>
            <a:spLocks noChangeArrowheads="1"/>
          </p:cNvSpPr>
          <p:nvPr/>
        </p:nvSpPr>
        <p:spPr bwMode="auto">
          <a:xfrm>
            <a:off x="3200400" y="838200"/>
            <a:ext cx="893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Times New Roman" panose="02020603050405020304" pitchFamily="18" charset="0"/>
                <a:ea typeface="黑体" panose="02010609060101010101" pitchFamily="49" charset="-122"/>
              </a:rPr>
              <a:t>方阵</a:t>
            </a:r>
          </a:p>
        </p:txBody>
      </p:sp>
      <p:graphicFrame>
        <p:nvGraphicFramePr>
          <p:cNvPr id="25605" name="对象 25604"/>
          <p:cNvGraphicFramePr/>
          <p:nvPr/>
        </p:nvGraphicFramePr>
        <p:xfrm>
          <a:off x="4222750" y="914400"/>
          <a:ext cx="1219200" cy="406400"/>
        </p:xfrm>
        <a:graphic>
          <a:graphicData uri="http://schemas.openxmlformats.org/presentationml/2006/ole">
            <mc:AlternateContent xmlns:mc="http://schemas.openxmlformats.org/markup-compatibility/2006">
              <mc:Choice xmlns:v="urn:schemas-microsoft-com:vml" Requires="v">
                <p:oleObj spid="_x0000_s38116" r:id="rId5" imgW="1217930" imgH="405765" progId="Equation.3">
                  <p:embed/>
                </p:oleObj>
              </mc:Choice>
              <mc:Fallback>
                <p:oleObj r:id="rId5" imgW="1217930" imgH="405765" progId="Equation.3">
                  <p:embed/>
                  <p:pic>
                    <p:nvPicPr>
                      <p:cNvPr id="0" name="对象 2560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750" y="914400"/>
                        <a:ext cx="1219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5606" name="矩形 25605"/>
          <p:cNvSpPr>
            <a:spLocks noChangeArrowheads="1"/>
          </p:cNvSpPr>
          <p:nvPr/>
        </p:nvSpPr>
        <p:spPr bwMode="auto">
          <a:xfrm>
            <a:off x="3200400" y="1622425"/>
            <a:ext cx="2782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ea typeface="黑体" panose="02010609060101010101" pitchFamily="49" charset="-122"/>
              </a:rPr>
              <a:t>行矩阵与列矩阵</a:t>
            </a:r>
            <a:r>
              <a:rPr lang="en-US" altLang="zh-CN">
                <a:latin typeface="Times New Roman" panose="02020603050405020304" pitchFamily="18" charset="0"/>
              </a:rPr>
              <a:t>;</a:t>
            </a:r>
          </a:p>
        </p:txBody>
      </p:sp>
      <p:sp>
        <p:nvSpPr>
          <p:cNvPr id="25607" name="矩形 25606"/>
          <p:cNvSpPr>
            <a:spLocks noChangeArrowheads="1"/>
          </p:cNvSpPr>
          <p:nvPr/>
        </p:nvSpPr>
        <p:spPr bwMode="auto">
          <a:xfrm>
            <a:off x="3200400" y="2286000"/>
            <a:ext cx="1784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黑体" panose="02010609060101010101" pitchFamily="49" charset="-122"/>
                <a:ea typeface="黑体" panose="02010609060101010101" pitchFamily="49" charset="-122"/>
              </a:rPr>
              <a:t>单位矩阵</a:t>
            </a:r>
            <a:r>
              <a:rPr lang="en-US" altLang="zh-CN">
                <a:latin typeface="黑体" panose="02010609060101010101" pitchFamily="49" charset="-122"/>
                <a:ea typeface="黑体" panose="02010609060101010101" pitchFamily="49" charset="-122"/>
              </a:rPr>
              <a:t>;</a:t>
            </a:r>
          </a:p>
        </p:txBody>
      </p:sp>
      <p:sp>
        <p:nvSpPr>
          <p:cNvPr id="25608" name="矩形 25607"/>
          <p:cNvSpPr/>
          <p:nvPr/>
        </p:nvSpPr>
        <p:spPr>
          <a:xfrm>
            <a:off x="3200400" y="3048000"/>
            <a:ext cx="4572000" cy="519113"/>
          </a:xfrm>
          <a:prstGeom prst="rect">
            <a:avLst/>
          </a:prstGeom>
          <a:noFill/>
          <a:ln w="9525">
            <a:noFill/>
          </a:ln>
        </p:spPr>
        <p:txBody>
          <a:bodyPr>
            <a:spAutoFit/>
          </a:bodyPr>
          <a:lstStyle/>
          <a:p>
            <a:pPr>
              <a:spcBef>
                <a:spcPct val="50000"/>
              </a:spcBef>
              <a:buClr>
                <a:schemeClr val="bg1"/>
              </a:buClr>
              <a:defRPr/>
            </a:pPr>
            <a:r>
              <a:rPr lang="zh-CN" altLang="en-US" noProof="1">
                <a:effectLst>
                  <a:outerShdw blurRad="38100" dist="38100" dir="2700000">
                    <a:srgbClr val="000000"/>
                  </a:outerShdw>
                </a:effectLst>
                <a:latin typeface="Times New Roman" panose="02020603050405020304" pitchFamily="18" charset="0"/>
                <a:ea typeface="黑体" panose="02010609060101010101" pitchFamily="49" charset="-122"/>
              </a:rPr>
              <a:t>对角矩阵</a:t>
            </a:r>
            <a:r>
              <a:rPr lang="en-US" altLang="zh-CN" noProof="1">
                <a:latin typeface="Times New Roman" panose="02020603050405020304" pitchFamily="18" charset="0"/>
              </a:rPr>
              <a:t>;</a:t>
            </a:r>
          </a:p>
        </p:txBody>
      </p:sp>
      <p:sp>
        <p:nvSpPr>
          <p:cNvPr id="25609" name="矩形 25608"/>
          <p:cNvSpPr>
            <a:spLocks noChangeArrowheads="1"/>
          </p:cNvSpPr>
          <p:nvPr/>
        </p:nvSpPr>
        <p:spPr bwMode="auto">
          <a:xfrm>
            <a:off x="3200400" y="3832225"/>
            <a:ext cx="1333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ea typeface="黑体" panose="02010609060101010101" pitchFamily="49" charset="-122"/>
              </a:rPr>
              <a:t>零矩阵</a:t>
            </a:r>
            <a:r>
              <a:rPr lang="en-US" altLang="zh-CN">
                <a:latin typeface="Times New Roman" panose="02020603050405020304" pitchFamily="18" charset="0"/>
              </a:rPr>
              <a:t>.</a:t>
            </a:r>
          </a:p>
        </p:txBody>
      </p:sp>
      <p:graphicFrame>
        <p:nvGraphicFramePr>
          <p:cNvPr id="25610" name="对象 25609"/>
          <p:cNvGraphicFramePr/>
          <p:nvPr>
            <p:extLst>
              <p:ext uri="{D42A27DB-BD31-4B8C-83A1-F6EECF244321}">
                <p14:modId xmlns:p14="http://schemas.microsoft.com/office/powerpoint/2010/main" val="800257665"/>
              </p:ext>
            </p:extLst>
          </p:nvPr>
        </p:nvGraphicFramePr>
        <p:xfrm>
          <a:off x="5997575" y="2578100"/>
          <a:ext cx="1185863" cy="969963"/>
        </p:xfrm>
        <a:graphic>
          <a:graphicData uri="http://schemas.openxmlformats.org/presentationml/2006/ole">
            <mc:AlternateContent xmlns:mc="http://schemas.openxmlformats.org/markup-compatibility/2006">
              <mc:Choice xmlns:v="urn:schemas-microsoft-com:vml" Requires="v">
                <p:oleObj spid="_x0000_s38117" name="公式" r:id="rId7" imgW="1155600" imgH="914400" progId="Equation.3">
                  <p:embed/>
                </p:oleObj>
              </mc:Choice>
              <mc:Fallback>
                <p:oleObj name="公式" r:id="rId7" imgW="1155600" imgH="914400" progId="Equation.3">
                  <p:embed/>
                  <p:pic>
                    <p:nvPicPr>
                      <p:cNvPr id="0" name="对象 25609"/>
                      <p:cNvPicPr>
                        <a:picLocks noChangeArrowheads="1"/>
                      </p:cNvPicPr>
                      <p:nvPr/>
                    </p:nvPicPr>
                    <p:blipFill>
                      <a:blip r:embed="rId8"/>
                      <a:srcRect/>
                      <a:stretch>
                        <a:fillRect/>
                      </a:stretch>
                    </p:blipFill>
                    <p:spPr bwMode="auto">
                      <a:xfrm>
                        <a:off x="5997575" y="2578100"/>
                        <a:ext cx="1185863" cy="969963"/>
                      </a:xfrm>
                      <a:prstGeom prst="rect">
                        <a:avLst/>
                      </a:prstGeom>
                      <a:noFill/>
                      <a:ln>
                        <a:noFill/>
                      </a:ln>
                      <a:extLst/>
                    </p:spPr>
                  </p:pic>
                </p:oleObj>
              </mc:Fallback>
            </mc:AlternateContent>
          </a:graphicData>
        </a:graphic>
      </p:graphicFrame>
      <p:graphicFrame>
        <p:nvGraphicFramePr>
          <p:cNvPr id="25611" name="对象 25610"/>
          <p:cNvGraphicFramePr/>
          <p:nvPr>
            <p:extLst>
              <p:ext uri="{D42A27DB-BD31-4B8C-83A1-F6EECF244321}">
                <p14:modId xmlns:p14="http://schemas.microsoft.com/office/powerpoint/2010/main" val="206448645"/>
              </p:ext>
            </p:extLst>
          </p:nvPr>
        </p:nvGraphicFramePr>
        <p:xfrm>
          <a:off x="2411413" y="4437063"/>
          <a:ext cx="1319666" cy="1580016"/>
        </p:xfrm>
        <a:graphic>
          <a:graphicData uri="http://schemas.openxmlformats.org/presentationml/2006/ole">
            <mc:AlternateContent xmlns:mc="http://schemas.openxmlformats.org/markup-compatibility/2006">
              <mc:Choice xmlns:v="urn:schemas-microsoft-com:vml" Requires="v">
                <p:oleObj spid="_x0000_s38118" r:id="rId9" imgW="1233805" imgH="1762760" progId="Equation.3">
                  <p:embed/>
                </p:oleObj>
              </mc:Choice>
              <mc:Fallback>
                <p:oleObj r:id="rId9" imgW="1233805" imgH="1762760" progId="Equation.3">
                  <p:embed/>
                  <p:pic>
                    <p:nvPicPr>
                      <p:cNvPr id="0" name="对象 2561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1413" y="4437063"/>
                        <a:ext cx="1319666" cy="1580016"/>
                      </a:xfrm>
                      <a:prstGeom prst="rect">
                        <a:avLst/>
                      </a:prstGeom>
                      <a:noFill/>
                      <a:ln>
                        <a:noFill/>
                      </a:ln>
                      <a:extLst/>
                    </p:spPr>
                  </p:pic>
                </p:oleObj>
              </mc:Fallback>
            </mc:AlternateContent>
          </a:graphicData>
        </a:graphic>
      </p:graphicFrame>
      <p:graphicFrame>
        <p:nvGraphicFramePr>
          <p:cNvPr id="25612" name="对象 25611"/>
          <p:cNvGraphicFramePr/>
          <p:nvPr/>
        </p:nvGraphicFramePr>
        <p:xfrm>
          <a:off x="5969000" y="1676400"/>
          <a:ext cx="2641600" cy="431800"/>
        </p:xfrm>
        <a:graphic>
          <a:graphicData uri="http://schemas.openxmlformats.org/presentationml/2006/ole">
            <mc:AlternateContent xmlns:mc="http://schemas.openxmlformats.org/markup-compatibility/2006">
              <mc:Choice xmlns:v="urn:schemas-microsoft-com:vml" Requires="v">
                <p:oleObj spid="_x0000_s38119" r:id="rId11" imgW="2269490" imgH="352425" progId="Equation.3">
                  <p:embed/>
                </p:oleObj>
              </mc:Choice>
              <mc:Fallback>
                <p:oleObj r:id="rId11" imgW="2269490" imgH="352425" progId="Equation.3">
                  <p:embed/>
                  <p:pic>
                    <p:nvPicPr>
                      <p:cNvPr id="0" name="对象 2561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69000" y="1676400"/>
                        <a:ext cx="2641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5613" name="对象 25612"/>
          <p:cNvGraphicFramePr/>
          <p:nvPr>
            <p:extLst>
              <p:ext uri="{D42A27DB-BD31-4B8C-83A1-F6EECF244321}">
                <p14:modId xmlns:p14="http://schemas.microsoft.com/office/powerpoint/2010/main" val="4061021470"/>
              </p:ext>
            </p:extLst>
          </p:nvPr>
        </p:nvGraphicFramePr>
        <p:xfrm>
          <a:off x="5148263" y="4149725"/>
          <a:ext cx="2624137" cy="1875518"/>
        </p:xfrm>
        <a:graphic>
          <a:graphicData uri="http://schemas.openxmlformats.org/presentationml/2006/ole">
            <mc:AlternateContent xmlns:mc="http://schemas.openxmlformats.org/markup-compatibility/2006">
              <mc:Choice xmlns:v="urn:schemas-microsoft-com:vml" Requires="v">
                <p:oleObj spid="_x0000_s38120" r:id="rId13" imgW="2479040" imgH="1894840" progId="Equation.3">
                  <p:embed/>
                </p:oleObj>
              </mc:Choice>
              <mc:Fallback>
                <p:oleObj r:id="rId13" imgW="2479040" imgH="1894840" progId="Equation.3">
                  <p:embed/>
                  <p:pic>
                    <p:nvPicPr>
                      <p:cNvPr id="0" name="对象 2561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48263" y="4149725"/>
                        <a:ext cx="2624137" cy="1875518"/>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ipe(left)">
                                      <p:cBhvr>
                                        <p:cTn id="7" dur="500"/>
                                        <p:tgtEl>
                                          <p:spTgt spid="256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wipe(left)">
                                      <p:cBhvr>
                                        <p:cTn id="12" dur="500"/>
                                        <p:tgtEl>
                                          <p:spTgt spid="256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605"/>
                                        </p:tgtEl>
                                        <p:attrNameLst>
                                          <p:attrName>style.visibility</p:attrName>
                                        </p:attrNameLst>
                                      </p:cBhvr>
                                      <p:to>
                                        <p:strVal val="visible"/>
                                      </p:to>
                                    </p:set>
                                    <p:animEffect transition="in" filter="wipe(left)">
                                      <p:cBhvr>
                                        <p:cTn id="17" dur="500"/>
                                        <p:tgtEl>
                                          <p:spTgt spid="256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6"/>
                                        </p:tgtEl>
                                        <p:attrNameLst>
                                          <p:attrName>style.visibility</p:attrName>
                                        </p:attrNameLst>
                                      </p:cBhvr>
                                      <p:to>
                                        <p:strVal val="visible"/>
                                      </p:to>
                                    </p:set>
                                    <p:animEffect transition="in" filter="wipe(left)">
                                      <p:cBhvr>
                                        <p:cTn id="22" dur="500"/>
                                        <p:tgtEl>
                                          <p:spTgt spid="256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612"/>
                                        </p:tgtEl>
                                        <p:attrNameLst>
                                          <p:attrName>style.visibility</p:attrName>
                                        </p:attrNameLst>
                                      </p:cBhvr>
                                      <p:to>
                                        <p:strVal val="visible"/>
                                      </p:to>
                                    </p:set>
                                    <p:animEffect transition="in" filter="wipe(left)">
                                      <p:cBhvr>
                                        <p:cTn id="27" dur="500"/>
                                        <p:tgtEl>
                                          <p:spTgt spid="25612"/>
                                        </p:tgtEl>
                                      </p:cBhvr>
                                    </p:animEffect>
                                  </p:childTnLst>
                                  <p:subTnLst>
                                    <p:set>
                                      <p:cBhvr override="childStyle">
                                        <p:cTn dur="1" fill="hold" display="0" masterRel="nextClick" afterEffect="1"/>
                                        <p:tgtEl>
                                          <p:spTgt spid="25612"/>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611"/>
                                        </p:tgtEl>
                                        <p:attrNameLst>
                                          <p:attrName>style.visibility</p:attrName>
                                        </p:attrNameLst>
                                      </p:cBhvr>
                                      <p:to>
                                        <p:strVal val="visible"/>
                                      </p:to>
                                    </p:set>
                                    <p:animEffect transition="in" filter="wipe(left)">
                                      <p:cBhvr>
                                        <p:cTn id="32" dur="500"/>
                                        <p:tgtEl>
                                          <p:spTgt spid="25611"/>
                                        </p:tgtEl>
                                      </p:cBhvr>
                                    </p:animEffect>
                                  </p:childTnLst>
                                  <p:subTnLst>
                                    <p:set>
                                      <p:cBhvr override="childStyle">
                                        <p:cTn dur="1" fill="hold" display="0" masterRel="nextClick" afterEffect="1"/>
                                        <p:tgtEl>
                                          <p:spTgt spid="25611"/>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0"/>
                                  </p:iterate>
                                  <p:childTnLst>
                                    <p:set>
                                      <p:cBhvr>
                                        <p:cTn id="36" dur="1" fill="hold">
                                          <p:stCondLst>
                                            <p:cond delay="0"/>
                                          </p:stCondLst>
                                        </p:cTn>
                                        <p:tgtEl>
                                          <p:spTgt spid="25607"/>
                                        </p:tgtEl>
                                        <p:attrNameLst>
                                          <p:attrName>style.visibility</p:attrName>
                                        </p:attrNameLst>
                                      </p:cBhvr>
                                      <p:to>
                                        <p:strVal val="visible"/>
                                      </p:to>
                                    </p:set>
                                    <p:animEffect transition="in" filter="wipe(left)">
                                      <p:cBhvr>
                                        <p:cTn id="37" dur="75"/>
                                        <p:tgtEl>
                                          <p:spTgt spid="2560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5610"/>
                                        </p:tgtEl>
                                        <p:attrNameLst>
                                          <p:attrName>style.visibility</p:attrName>
                                        </p:attrNameLst>
                                      </p:cBhvr>
                                      <p:to>
                                        <p:strVal val="visible"/>
                                      </p:to>
                                    </p:set>
                                    <p:animEffect transition="in" filter="wipe(left)">
                                      <p:cBhvr>
                                        <p:cTn id="42" dur="500"/>
                                        <p:tgtEl>
                                          <p:spTgt spid="25610"/>
                                        </p:tgtEl>
                                      </p:cBhvr>
                                    </p:animEffect>
                                  </p:childTnLst>
                                  <p:subTnLst>
                                    <p:set>
                                      <p:cBhvr override="childStyle">
                                        <p:cTn dur="1" fill="hold" display="0" masterRel="nextClick" afterEffect="1"/>
                                        <p:tgtEl>
                                          <p:spTgt spid="25610"/>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100000"/>
                                  </p:iterate>
                                  <p:childTnLst>
                                    <p:set>
                                      <p:cBhvr>
                                        <p:cTn id="46" dur="1" fill="hold">
                                          <p:stCondLst>
                                            <p:cond delay="0"/>
                                          </p:stCondLst>
                                        </p:cTn>
                                        <p:tgtEl>
                                          <p:spTgt spid="25608"/>
                                        </p:tgtEl>
                                        <p:attrNameLst>
                                          <p:attrName>style.visibility</p:attrName>
                                        </p:attrNameLst>
                                      </p:cBhvr>
                                      <p:to>
                                        <p:strVal val="visible"/>
                                      </p:to>
                                    </p:set>
                                    <p:animEffect transition="in" filter="wipe(left)">
                                      <p:cBhvr>
                                        <p:cTn id="47" dur="75"/>
                                        <p:tgtEl>
                                          <p:spTgt spid="2560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5613"/>
                                        </p:tgtEl>
                                        <p:attrNameLst>
                                          <p:attrName>style.visibility</p:attrName>
                                        </p:attrNameLst>
                                      </p:cBhvr>
                                      <p:to>
                                        <p:strVal val="visible"/>
                                      </p:to>
                                    </p:set>
                                    <p:animEffect transition="in" filter="wipe(left)">
                                      <p:cBhvr>
                                        <p:cTn id="52" dur="500"/>
                                        <p:tgtEl>
                                          <p:spTgt spid="25613"/>
                                        </p:tgtEl>
                                      </p:cBhvr>
                                    </p:animEffect>
                                  </p:childTnLst>
                                  <p:subTnLst>
                                    <p:set>
                                      <p:cBhvr override="childStyle">
                                        <p:cTn dur="1" fill="hold" display="0" masterRel="nextClick" afterEffect="1"/>
                                        <p:tgtEl>
                                          <p:spTgt spid="25613"/>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100000"/>
                                  </p:iterate>
                                  <p:childTnLst>
                                    <p:set>
                                      <p:cBhvr>
                                        <p:cTn id="56" dur="1" fill="hold">
                                          <p:stCondLst>
                                            <p:cond delay="0"/>
                                          </p:stCondLst>
                                        </p:cTn>
                                        <p:tgtEl>
                                          <p:spTgt spid="25609"/>
                                        </p:tgtEl>
                                        <p:attrNameLst>
                                          <p:attrName>style.visibility</p:attrName>
                                        </p:attrNameLst>
                                      </p:cBhvr>
                                      <p:to>
                                        <p:strVal val="visible"/>
                                      </p:to>
                                    </p:set>
                                    <p:animEffect transition="in" filter="wipe(left)">
                                      <p:cBhvr>
                                        <p:cTn id="57" dur="75"/>
                                        <p:tgtEl>
                                          <p:spTgt spid="25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6" grpId="0"/>
      <p:bldP spid="25607" grpId="0"/>
      <p:bldP spid="25608" grpId="0"/>
      <p:bldP spid="2560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26625"/>
          <p:cNvSpPr>
            <a:spLocks noGrp="1" noRot="1" noChangeArrowheads="1"/>
          </p:cNvSpPr>
          <p:nvPr>
            <p:ph type="title" sz="quarter"/>
          </p:nvPr>
        </p:nvSpPr>
        <p:spPr>
          <a:xfrm>
            <a:off x="288925" y="393700"/>
            <a:ext cx="8540750" cy="1143000"/>
          </a:xfrm>
        </p:spPr>
        <p:txBody>
          <a:bodyPr/>
          <a:lstStyle/>
          <a:p>
            <a:pPr eaLnBrk="1" hangingPunct="1"/>
            <a:r>
              <a:rPr lang="zh-CN" altLang="en-US" dirty="0">
                <a:latin typeface="黑体" pitchFamily="49" charset="-122"/>
                <a:ea typeface="黑体" pitchFamily="49" charset="-122"/>
              </a:rPr>
              <a:t>思考题</a:t>
            </a:r>
          </a:p>
        </p:txBody>
      </p:sp>
      <p:graphicFrame>
        <p:nvGraphicFramePr>
          <p:cNvPr id="38915" name="内容占位符 26630"/>
          <p:cNvGraphicFramePr>
            <a:graphicFrameLocks noGrp="1"/>
          </p:cNvGraphicFramePr>
          <p:nvPr>
            <p:ph sz="quarter" idx="1"/>
          </p:nvPr>
        </p:nvGraphicFramePr>
        <p:xfrm>
          <a:off x="628650" y="1989965"/>
          <a:ext cx="3886200" cy="1769995"/>
        </p:xfrm>
        <a:graphic>
          <a:graphicData uri="http://schemas.openxmlformats.org/presentationml/2006/ole">
            <mc:AlternateContent xmlns:mc="http://schemas.openxmlformats.org/markup-compatibility/2006">
              <mc:Choice xmlns:v="urn:schemas-microsoft-com:vml" Requires="v">
                <p:oleObj spid="_x0000_s39261" r:id="rId3" imgW="10664190" imgH="4857115" progId="MSGraph.Chart.8">
                  <p:embed/>
                </p:oleObj>
              </mc:Choice>
              <mc:Fallback>
                <p:oleObj r:id="rId3" imgW="10664190" imgH="4857115" progId="MSGraph.Chart.8">
                  <p:embed/>
                  <p:pic>
                    <p:nvPicPr>
                      <p:cNvPr id="0" name="内容占位符 26630"/>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989965"/>
                        <a:ext cx="3886200" cy="176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6722" name="内容占位符 26721"/>
          <p:cNvGraphicFramePr>
            <a:graphicFrameLocks noGrp="1"/>
          </p:cNvGraphicFramePr>
          <p:nvPr>
            <p:ph sz="quarter" idx="2"/>
            <p:extLst>
              <p:ext uri="{D42A27DB-BD31-4B8C-83A1-F6EECF244321}">
                <p14:modId xmlns:p14="http://schemas.microsoft.com/office/powerpoint/2010/main" val="1407118743"/>
              </p:ext>
            </p:extLst>
          </p:nvPr>
        </p:nvGraphicFramePr>
        <p:xfrm>
          <a:off x="4629151" y="1825625"/>
          <a:ext cx="3951513" cy="3639935"/>
        </p:xfrm>
        <a:graphic>
          <a:graphicData uri="http://schemas.openxmlformats.org/drawingml/2006/table">
            <a:tbl>
              <a:tblPr/>
              <a:tblGrid>
                <a:gridCol w="1716896">
                  <a:extLst>
                    <a:ext uri="{9D8B030D-6E8A-4147-A177-3AD203B41FA5}">
                      <a16:colId xmlns="" xmlns:a16="http://schemas.microsoft.com/office/drawing/2014/main" val="20000"/>
                    </a:ext>
                  </a:extLst>
                </a:gridCol>
                <a:gridCol w="2234617">
                  <a:extLst>
                    <a:ext uri="{9D8B030D-6E8A-4147-A177-3AD203B41FA5}">
                      <a16:colId xmlns="" xmlns:a16="http://schemas.microsoft.com/office/drawing/2014/main" val="20001"/>
                    </a:ext>
                  </a:extLst>
                </a:gridCol>
              </a:tblGrid>
              <a:tr h="47808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800" dirty="0" smtClean="0"/>
                        <a:t>行列式</a:t>
                      </a:r>
                      <a:endParaRPr lang="zh-CN" altLang="en-US" sz="2800" dirty="0"/>
                    </a:p>
                  </a:txBody>
                  <a:tcPr marT="45722" marB="4572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800" dirty="0"/>
                        <a:t>矩阵</a:t>
                      </a:r>
                    </a:p>
                  </a:txBody>
                  <a:tcPr marT="45722" marB="4572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976447">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800" dirty="0"/>
                    </a:p>
                  </a:txBody>
                  <a:tcPr marT="45722" marB="45722">
                    <a:lnL w="28575"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800" dirty="0"/>
                    </a:p>
                  </a:txBody>
                  <a:tcPr marT="45722" marB="4572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1"/>
                  </a:ext>
                </a:extLst>
              </a:tr>
              <a:tr h="1594664">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Char char="u"/>
                      </a:pPr>
                      <a:r>
                        <a:rPr lang="zh-CN" altLang="en-US" sz="2000" dirty="0"/>
                        <a:t>行数等于列数</a:t>
                      </a:r>
                    </a:p>
                    <a:p>
                      <a:pPr marL="0" lvl="0" indent="0">
                        <a:buFont typeface="Wingdings" panose="05000000000000000000" pitchFamily="2" charset="2"/>
                        <a:buChar char="u"/>
                      </a:pPr>
                      <a:r>
                        <a:rPr lang="zh-CN" altLang="en-US" sz="2000" dirty="0"/>
                        <a:t>共有    个元素</a:t>
                      </a:r>
                    </a:p>
                  </a:txBody>
                  <a:tcPr marT="45722" marB="45722">
                    <a:lnL w="28575"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Char char="u"/>
                      </a:pPr>
                      <a:r>
                        <a:rPr lang="zh-CN" altLang="en-US" sz="2000" dirty="0"/>
                        <a:t>行数不等于列数</a:t>
                      </a:r>
                    </a:p>
                    <a:p>
                      <a:pPr marL="0" lvl="0" indent="0">
                        <a:buFont typeface="Wingdings" panose="05000000000000000000" pitchFamily="2" charset="2"/>
                        <a:buChar char="u"/>
                      </a:pPr>
                      <a:r>
                        <a:rPr lang="zh-CN" altLang="en-US" sz="2000" dirty="0"/>
                        <a:t>共有   </a:t>
                      </a:r>
                      <a:r>
                        <a:rPr lang="zh-CN" altLang="en-US" sz="2000" dirty="0" smtClean="0"/>
                        <a:t>个</a:t>
                      </a:r>
                      <a:r>
                        <a:rPr lang="zh-CN" altLang="en-US" sz="2000" dirty="0"/>
                        <a:t>元素</a:t>
                      </a:r>
                    </a:p>
                    <a:p>
                      <a:pPr marL="0" lvl="0" indent="0">
                        <a:buFont typeface="Wingdings" panose="05000000000000000000" pitchFamily="2" charset="2"/>
                        <a:buChar char="u"/>
                      </a:pPr>
                      <a:r>
                        <a:rPr lang="zh-CN" altLang="en-US" sz="2000" dirty="0"/>
                        <a:t>本质上就是一个数表</a:t>
                      </a:r>
                    </a:p>
                  </a:txBody>
                  <a:tcPr marT="45722" marB="4572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2"/>
                  </a:ext>
                </a:extLst>
              </a:tr>
              <a:tr h="55066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800" dirty="0"/>
                    </a:p>
                  </a:txBody>
                  <a:tcPr marT="45722" marB="45722">
                    <a:lnL w="28575"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800" dirty="0"/>
                    </a:p>
                  </a:txBody>
                  <a:tcPr marT="45722" marB="45722">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3"/>
                  </a:ext>
                </a:extLst>
              </a:tr>
            </a:tbl>
          </a:graphicData>
        </a:graphic>
      </p:graphicFrame>
      <p:graphicFrame>
        <p:nvGraphicFramePr>
          <p:cNvPr id="26697" name="内容占位符 26696"/>
          <p:cNvGraphicFramePr>
            <a:graphicFrameLocks noGrp="1"/>
          </p:cNvGraphicFramePr>
          <p:nvPr>
            <p:ph sz="quarter" idx="3"/>
          </p:nvPr>
        </p:nvGraphicFramePr>
        <p:xfrm>
          <a:off x="1797050" y="4668838"/>
          <a:ext cx="1549400" cy="914400"/>
        </p:xfrm>
        <a:graphic>
          <a:graphicData uri="http://schemas.openxmlformats.org/presentationml/2006/ole">
            <mc:AlternateContent xmlns:mc="http://schemas.openxmlformats.org/markup-compatibility/2006">
              <mc:Choice xmlns:v="urn:schemas-microsoft-com:vml" Requires="v">
                <p:oleObj spid="_x0000_s39262" r:id="rId5" imgW="1344295" imgH="793115" progId="Equation.DSMT4">
                  <p:embed/>
                </p:oleObj>
              </mc:Choice>
              <mc:Fallback>
                <p:oleObj r:id="rId5" imgW="1344295" imgH="793115" progId="Equation.DSMT4">
                  <p:embed/>
                  <p:pic>
                    <p:nvPicPr>
                      <p:cNvPr id="0" name="内容占位符 26696"/>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7050" y="4668838"/>
                        <a:ext cx="1549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6703" name="内容占位符 26702"/>
          <p:cNvGraphicFramePr>
            <a:graphicFrameLocks noGrp="1"/>
          </p:cNvGraphicFramePr>
          <p:nvPr>
            <p:ph sz="quarter" idx="4"/>
          </p:nvPr>
        </p:nvGraphicFramePr>
        <p:xfrm>
          <a:off x="1674813" y="2392363"/>
          <a:ext cx="2087562" cy="1625600"/>
        </p:xfrm>
        <a:graphic>
          <a:graphicData uri="http://schemas.openxmlformats.org/presentationml/2006/ole">
            <mc:AlternateContent xmlns:mc="http://schemas.openxmlformats.org/markup-compatibility/2006">
              <mc:Choice xmlns:v="urn:schemas-microsoft-com:vml" Requires="v">
                <p:oleObj spid="_x0000_s39263" r:id="rId7" imgW="1206500" imgH="939800" progId="Equation.DSMT4">
                  <p:embed/>
                </p:oleObj>
              </mc:Choice>
              <mc:Fallback>
                <p:oleObj r:id="rId7" imgW="1206500" imgH="939800" progId="Equation.DSMT4">
                  <p:embed/>
                  <p:pic>
                    <p:nvPicPr>
                      <p:cNvPr id="0" name="内容占位符 26702"/>
                      <p:cNvPicPr>
                        <a:picLocks noGrp="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4813" y="2392363"/>
                        <a:ext cx="208756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8936" name="矩形 26626"/>
          <p:cNvSpPr>
            <a:spLocks noChangeArrowheads="1"/>
          </p:cNvSpPr>
          <p:nvPr/>
        </p:nvSpPr>
        <p:spPr bwMode="auto">
          <a:xfrm>
            <a:off x="1763713" y="1268413"/>
            <a:ext cx="429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宋体" panose="02010600030101010101" pitchFamily="2" charset="-122"/>
              </a:rPr>
              <a:t>矩阵与行列式的有何区别</a:t>
            </a:r>
            <a:r>
              <a:rPr lang="en-US" altLang="zh-CN" dirty="0">
                <a:latin typeface="宋体" panose="02010600030101010101" pitchFamily="2" charset="-122"/>
              </a:rPr>
              <a:t>?</a:t>
            </a:r>
          </a:p>
        </p:txBody>
      </p:sp>
      <p:pic>
        <p:nvPicPr>
          <p:cNvPr id="38937" name="图片 26627" descr="MC900434389[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313" y="1341438"/>
            <a:ext cx="12065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8938" name="对象 26713"/>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39264" r:id="rId10" imgW="114300" imgH="215265" progId="Equation.3">
                  <p:embed/>
                </p:oleObj>
              </mc:Choice>
              <mc:Fallback>
                <p:oleObj r:id="rId10" imgW="114300" imgH="215265" progId="Equation.3">
                  <p:embed/>
                  <p:pic>
                    <p:nvPicPr>
                      <p:cNvPr id="0" name="对象 2671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8939" name="对象 26714"/>
          <p:cNvGraphicFramePr/>
          <p:nvPr/>
        </p:nvGraphicFramePr>
        <p:xfrm>
          <a:off x="3635375" y="4797425"/>
          <a:ext cx="114300" cy="215900"/>
        </p:xfrm>
        <a:graphic>
          <a:graphicData uri="http://schemas.openxmlformats.org/presentationml/2006/ole">
            <mc:AlternateContent xmlns:mc="http://schemas.openxmlformats.org/markup-compatibility/2006">
              <mc:Choice xmlns:v="urn:schemas-microsoft-com:vml" Requires="v">
                <p:oleObj spid="_x0000_s39265" r:id="rId12" imgW="114300" imgH="215265" progId="Equation.3">
                  <p:embed/>
                </p:oleObj>
              </mc:Choice>
              <mc:Fallback>
                <p:oleObj r:id="rId12" imgW="114300" imgH="215265" progId="Equation.3">
                  <p:embed/>
                  <p:pic>
                    <p:nvPicPr>
                      <p:cNvPr id="0" name="对象 2671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35375" y="479742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6716" name="对象 26715"/>
          <p:cNvGraphicFramePr/>
          <p:nvPr/>
        </p:nvGraphicFramePr>
        <p:xfrm>
          <a:off x="3132138" y="4508500"/>
          <a:ext cx="314325" cy="358775"/>
        </p:xfrm>
        <a:graphic>
          <a:graphicData uri="http://schemas.openxmlformats.org/presentationml/2006/ole">
            <mc:AlternateContent xmlns:mc="http://schemas.openxmlformats.org/markup-compatibility/2006">
              <mc:Choice xmlns:v="urn:schemas-microsoft-com:vml" Requires="v">
                <p:oleObj spid="_x0000_s39266" r:id="rId13" imgW="132080" imgH="154305" progId="Equation.DSMT4">
                  <p:embed/>
                </p:oleObj>
              </mc:Choice>
              <mc:Fallback>
                <p:oleObj r:id="rId13" imgW="132080" imgH="154305" progId="Equation.DSMT4">
                  <p:embed/>
                  <p:pic>
                    <p:nvPicPr>
                      <p:cNvPr id="0" name="对象 2671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32138" y="4508500"/>
                        <a:ext cx="3143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6717" name="对象 26716"/>
          <p:cNvGraphicFramePr/>
          <p:nvPr/>
        </p:nvGraphicFramePr>
        <p:xfrm>
          <a:off x="3762375" y="5599113"/>
          <a:ext cx="576263" cy="227012"/>
        </p:xfrm>
        <a:graphic>
          <a:graphicData uri="http://schemas.openxmlformats.org/presentationml/2006/ole">
            <mc:AlternateContent xmlns:mc="http://schemas.openxmlformats.org/markup-compatibility/2006">
              <mc:Choice xmlns:v="urn:schemas-microsoft-com:vml" Requires="v">
                <p:oleObj spid="_x0000_s39267" r:id="rId15" imgW="286385" imgH="99060" progId="Equation.DSMT4">
                  <p:embed/>
                </p:oleObj>
              </mc:Choice>
              <mc:Fallback>
                <p:oleObj r:id="rId15" imgW="286385" imgH="99060" progId="Equation.DSMT4">
                  <p:embed/>
                  <p:pic>
                    <p:nvPicPr>
                      <p:cNvPr id="0" name="对象 26716"/>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62375" y="5599113"/>
                        <a:ext cx="576263"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6723" name="对象 26722"/>
          <p:cNvGraphicFramePr/>
          <p:nvPr>
            <p:extLst>
              <p:ext uri="{D42A27DB-BD31-4B8C-83A1-F6EECF244321}">
                <p14:modId xmlns:p14="http://schemas.microsoft.com/office/powerpoint/2010/main" val="1229335466"/>
              </p:ext>
            </p:extLst>
          </p:nvPr>
        </p:nvGraphicFramePr>
        <p:xfrm>
          <a:off x="531019" y="3243263"/>
          <a:ext cx="1081088" cy="541337"/>
        </p:xfrm>
        <a:graphic>
          <a:graphicData uri="http://schemas.openxmlformats.org/presentationml/2006/ole">
            <mc:AlternateContent xmlns:mc="http://schemas.openxmlformats.org/markup-compatibility/2006">
              <mc:Choice xmlns:v="urn:schemas-microsoft-com:vml" Requires="v">
                <p:oleObj spid="_x0000_s39268" r:id="rId17" imgW="396875" imgH="187325" progId="Equation.DSMT4">
                  <p:embed/>
                </p:oleObj>
              </mc:Choice>
              <mc:Fallback>
                <p:oleObj r:id="rId17" imgW="396875" imgH="187325" progId="Equation.DSMT4">
                  <p:embed/>
                  <p:pic>
                    <p:nvPicPr>
                      <p:cNvPr id="0" name="对象 26722"/>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019" y="3243263"/>
                        <a:ext cx="108108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6724" name="对象 26723"/>
          <p:cNvGraphicFramePr/>
          <p:nvPr/>
        </p:nvGraphicFramePr>
        <p:xfrm>
          <a:off x="468313" y="4808538"/>
          <a:ext cx="1081087" cy="569912"/>
        </p:xfrm>
        <a:graphic>
          <a:graphicData uri="http://schemas.openxmlformats.org/presentationml/2006/ole">
            <mc:AlternateContent xmlns:mc="http://schemas.openxmlformats.org/markup-compatibility/2006">
              <mc:Choice xmlns:v="urn:schemas-microsoft-com:vml" Requires="v">
                <p:oleObj spid="_x0000_s39269" r:id="rId19" imgW="374650" imgH="187325" progId="Equation.DSMT4">
                  <p:embed/>
                </p:oleObj>
              </mc:Choice>
              <mc:Fallback>
                <p:oleObj r:id="rId19" imgW="374650" imgH="187325" progId="Equation.DSMT4">
                  <p:embed/>
                  <p:pic>
                    <p:nvPicPr>
                      <p:cNvPr id="0" name="对象 26723"/>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8313" y="4808538"/>
                        <a:ext cx="1081087"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697"/>
                                        </p:tgtEl>
                                        <p:attrNameLst>
                                          <p:attrName>style.visibility</p:attrName>
                                        </p:attrNameLst>
                                      </p:cBhvr>
                                      <p:to>
                                        <p:strVal val="visible"/>
                                      </p:to>
                                    </p:set>
                                    <p:animEffect transition="in" filter="wipe(left)">
                                      <p:cBhvr>
                                        <p:cTn id="7" dur="500"/>
                                        <p:tgtEl>
                                          <p:spTgt spid="2669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703"/>
                                        </p:tgtEl>
                                        <p:attrNameLst>
                                          <p:attrName>style.visibility</p:attrName>
                                        </p:attrNameLst>
                                      </p:cBhvr>
                                      <p:to>
                                        <p:strVal val="visible"/>
                                      </p:to>
                                    </p:set>
                                    <p:animEffect transition="in" filter="blinds(horizontal)">
                                      <p:cBhvr>
                                        <p:cTn id="12" dur="500"/>
                                        <p:tgtEl>
                                          <p:spTgt spid="2670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716"/>
                                        </p:tgtEl>
                                        <p:attrNameLst>
                                          <p:attrName>style.visibility</p:attrName>
                                        </p:attrNameLst>
                                      </p:cBhvr>
                                      <p:to>
                                        <p:strVal val="visible"/>
                                      </p:to>
                                    </p:set>
                                    <p:animEffect transition="in" filter="wipe(left)">
                                      <p:cBhvr>
                                        <p:cTn id="17" dur="500"/>
                                        <p:tgtEl>
                                          <p:spTgt spid="267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717"/>
                                        </p:tgtEl>
                                        <p:attrNameLst>
                                          <p:attrName>style.visibility</p:attrName>
                                        </p:attrNameLst>
                                      </p:cBhvr>
                                      <p:to>
                                        <p:strVal val="visible"/>
                                      </p:to>
                                    </p:set>
                                    <p:animEffect transition="in" filter="wipe(left)">
                                      <p:cBhvr>
                                        <p:cTn id="22" dur="500"/>
                                        <p:tgtEl>
                                          <p:spTgt spid="267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723"/>
                                        </p:tgtEl>
                                        <p:attrNameLst>
                                          <p:attrName>style.visibility</p:attrName>
                                        </p:attrNameLst>
                                      </p:cBhvr>
                                      <p:to>
                                        <p:strVal val="visible"/>
                                      </p:to>
                                    </p:set>
                                    <p:animEffect transition="in" filter="wipe(left)">
                                      <p:cBhvr>
                                        <p:cTn id="27" dur="500"/>
                                        <p:tgtEl>
                                          <p:spTgt spid="267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6724"/>
                                        </p:tgtEl>
                                        <p:attrNameLst>
                                          <p:attrName>style.visibility</p:attrName>
                                        </p:attrNameLst>
                                      </p:cBhvr>
                                      <p:to>
                                        <p:strVal val="visible"/>
                                      </p:to>
                                    </p:set>
                                    <p:animEffect transition="in" filter="wipe(left)">
                                      <p:cBhvr>
                                        <p:cTn id="32" dur="500"/>
                                        <p:tgtEl>
                                          <p:spTgt spid="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矩形 29699"/>
          <p:cNvSpPr>
            <a:spLocks noRot="1" noChangeArrowheads="1"/>
          </p:cNvSpPr>
          <p:nvPr/>
        </p:nvSpPr>
        <p:spPr bwMode="auto">
          <a:xfrm>
            <a:off x="1557111" y="1205595"/>
            <a:ext cx="4572000" cy="90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20000"/>
              </a:spcBef>
              <a:buClr>
                <a:schemeClr val="hlink"/>
              </a:buClr>
              <a:buSzPct val="70000"/>
              <a:buFont typeface="Wingdings" panose="05000000000000000000" pitchFamily="2" charset="2"/>
              <a:buNone/>
            </a:pPr>
            <a:r>
              <a:rPr lang="en-US" altLang="zh-CN" sz="3200" dirty="0" smtClean="0">
                <a:solidFill>
                  <a:schemeClr val="hlink"/>
                </a:solidFill>
              </a:rPr>
              <a:t>1.2.2  </a:t>
            </a:r>
            <a:r>
              <a:rPr lang="zh-CN" altLang="en-US" sz="3200" dirty="0" smtClean="0">
                <a:solidFill>
                  <a:schemeClr val="hlink"/>
                </a:solidFill>
              </a:rPr>
              <a:t>矩阵</a:t>
            </a:r>
            <a:r>
              <a:rPr lang="zh-CN" altLang="en-US" sz="3200" dirty="0">
                <a:solidFill>
                  <a:schemeClr val="hlink"/>
                </a:solidFill>
              </a:rPr>
              <a:t>的基本运算</a:t>
            </a:r>
          </a:p>
        </p:txBody>
      </p:sp>
      <p:sp>
        <p:nvSpPr>
          <p:cNvPr id="18435" name="文本框 29700"/>
          <p:cNvSpPr txBox="1">
            <a:spLocks noChangeArrowheads="1"/>
          </p:cNvSpPr>
          <p:nvPr/>
        </p:nvSpPr>
        <p:spPr bwMode="auto">
          <a:xfrm>
            <a:off x="1763712" y="1975530"/>
            <a:ext cx="5976937"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buFont typeface="Wingdings" panose="05000000000000000000" pitchFamily="2" charset="2"/>
              <a:buChar char="Ø"/>
            </a:pPr>
            <a:r>
              <a:rPr lang="zh-CN" altLang="en-US" dirty="0" smtClean="0">
                <a:latin typeface="楷体" panose="02010609060101010101" pitchFamily="49" charset="-122"/>
                <a:ea typeface="楷体" panose="02010609060101010101" pitchFamily="49" charset="-122"/>
              </a:rPr>
              <a:t>   矩阵</a:t>
            </a:r>
            <a:r>
              <a:rPr lang="zh-CN" altLang="en-US" dirty="0">
                <a:latin typeface="楷体" panose="02010609060101010101" pitchFamily="49" charset="-122"/>
                <a:ea typeface="楷体" panose="02010609060101010101" pitchFamily="49" charset="-122"/>
              </a:rPr>
              <a:t>的</a:t>
            </a:r>
            <a:r>
              <a:rPr lang="zh-CN" altLang="en-US" dirty="0" smtClean="0">
                <a:latin typeface="楷体" panose="02010609060101010101" pitchFamily="49" charset="-122"/>
                <a:ea typeface="楷体" panose="02010609060101010101" pitchFamily="49" charset="-122"/>
              </a:rPr>
              <a:t>加法</a:t>
            </a:r>
          </a:p>
          <a:p>
            <a:pPr>
              <a:spcBef>
                <a:spcPct val="50000"/>
              </a:spcBef>
              <a:buFont typeface="Wingdings" panose="05000000000000000000" pitchFamily="2" charset="2"/>
              <a:buChar char="Ø"/>
            </a:pPr>
            <a:r>
              <a:rPr lang="zh-CN" altLang="en-US" dirty="0" smtClean="0">
                <a:latin typeface="楷体" panose="02010609060101010101" pitchFamily="49" charset="-122"/>
                <a:ea typeface="楷体" panose="02010609060101010101" pitchFamily="49" charset="-122"/>
              </a:rPr>
              <a:t>   数</a:t>
            </a:r>
            <a:r>
              <a:rPr lang="zh-CN" altLang="en-US" dirty="0">
                <a:latin typeface="楷体" panose="02010609060101010101" pitchFamily="49" charset="-122"/>
                <a:ea typeface="楷体" panose="02010609060101010101" pitchFamily="49" charset="-122"/>
              </a:rPr>
              <a:t>乘</a:t>
            </a:r>
            <a:r>
              <a:rPr lang="zh-CN" altLang="en-US" dirty="0" smtClean="0">
                <a:latin typeface="楷体" panose="02010609060101010101" pitchFamily="49" charset="-122"/>
                <a:ea typeface="楷体" panose="02010609060101010101" pitchFamily="49" charset="-122"/>
              </a:rPr>
              <a:t>矩阵</a:t>
            </a:r>
          </a:p>
          <a:p>
            <a:pPr>
              <a:spcBef>
                <a:spcPct val="50000"/>
              </a:spcBef>
              <a:buFont typeface="Wingdings" panose="05000000000000000000" pitchFamily="2" charset="2"/>
              <a:buChar char="Ø"/>
            </a:pPr>
            <a:r>
              <a:rPr lang="zh-CN" altLang="en-US" dirty="0" smtClean="0">
                <a:latin typeface="楷体" panose="02010609060101010101" pitchFamily="49" charset="-122"/>
                <a:ea typeface="楷体" panose="02010609060101010101" pitchFamily="49" charset="-122"/>
              </a:rPr>
              <a:t>   矩阵乘法</a:t>
            </a:r>
          </a:p>
          <a:p>
            <a:pPr>
              <a:spcBef>
                <a:spcPct val="50000"/>
              </a:spcBef>
              <a:buFont typeface="Wingdings" panose="05000000000000000000" pitchFamily="2" charset="2"/>
              <a:buChar char="Ø"/>
            </a:pPr>
            <a:r>
              <a:rPr lang="zh-CN" altLang="en-US" dirty="0" smtClean="0">
                <a:latin typeface="楷体" panose="02010609060101010101" pitchFamily="49" charset="-122"/>
                <a:ea typeface="楷体" panose="02010609060101010101" pitchFamily="49" charset="-122"/>
              </a:rPr>
              <a:t>   方阵</a:t>
            </a:r>
            <a:r>
              <a:rPr lang="zh-CN" altLang="en-US" dirty="0">
                <a:latin typeface="楷体" panose="02010609060101010101" pitchFamily="49" charset="-122"/>
                <a:ea typeface="楷体" panose="02010609060101010101" pitchFamily="49" charset="-122"/>
              </a:rPr>
              <a:t>的幂</a:t>
            </a:r>
          </a:p>
          <a:p>
            <a:pPr>
              <a:spcBef>
                <a:spcPct val="50000"/>
              </a:spcBef>
              <a:buFont typeface="Wingdings" panose="05000000000000000000" pitchFamily="2" charset="2"/>
              <a:buChar char="Ø"/>
            </a:pPr>
            <a:r>
              <a:rPr lang="zh-CN" altLang="en-US" dirty="0">
                <a:latin typeface="楷体" panose="02010609060101010101" pitchFamily="49" charset="-122"/>
                <a:ea typeface="楷体" panose="02010609060101010101" pitchFamily="49" charset="-122"/>
              </a:rPr>
              <a:t>   </a:t>
            </a:r>
            <a:r>
              <a:rPr lang="zh-CN" altLang="en-US" dirty="0" smtClean="0">
                <a:latin typeface="楷体" panose="02010609060101010101" pitchFamily="49" charset="-122"/>
                <a:ea typeface="楷体" panose="02010609060101010101" pitchFamily="49" charset="-122"/>
              </a:rPr>
              <a:t>矩阵</a:t>
            </a:r>
            <a:r>
              <a:rPr lang="zh-CN" altLang="en-US" dirty="0">
                <a:latin typeface="楷体" panose="02010609060101010101" pitchFamily="49" charset="-122"/>
                <a:ea typeface="楷体" panose="02010609060101010101" pitchFamily="49" charset="-122"/>
              </a:rPr>
              <a:t>的</a:t>
            </a:r>
            <a:r>
              <a:rPr lang="zh-CN" altLang="en-US" dirty="0" smtClean="0">
                <a:latin typeface="楷体" panose="02010609060101010101" pitchFamily="49" charset="-122"/>
                <a:ea typeface="楷体" panose="02010609060101010101" pitchFamily="49" charset="-122"/>
              </a:rPr>
              <a:t>转置</a:t>
            </a:r>
            <a:endParaRPr lang="en-US" altLang="zh-CN" dirty="0" smtClean="0">
              <a:latin typeface="楷体" panose="02010609060101010101" pitchFamily="49" charset="-122"/>
              <a:ea typeface="楷体" panose="02010609060101010101" pitchFamily="49" charset="-122"/>
            </a:endParaRPr>
          </a:p>
          <a:p>
            <a:pPr>
              <a:spcBef>
                <a:spcPct val="50000"/>
              </a:spcBef>
              <a:buFont typeface="Wingdings" panose="05000000000000000000" pitchFamily="2" charset="2"/>
              <a:buChar char="Ø"/>
            </a:pPr>
            <a:r>
              <a:rPr lang="zh-CN" altLang="en-US" dirty="0" smtClean="0">
                <a:latin typeface="楷体" panose="02010609060101010101" pitchFamily="49" charset="-122"/>
                <a:ea typeface="楷体" panose="02010609060101010101" pitchFamily="49" charset="-122"/>
              </a:rPr>
              <a:t>   方阵</a:t>
            </a:r>
            <a:r>
              <a:rPr lang="zh-CN" altLang="en-US" dirty="0">
                <a:latin typeface="楷体" panose="02010609060101010101" pitchFamily="49" charset="-122"/>
                <a:ea typeface="楷体" panose="02010609060101010101" pitchFamily="49" charset="-122"/>
              </a:rPr>
              <a:t>的行列式</a:t>
            </a:r>
          </a:p>
          <a:p>
            <a:pPr>
              <a:spcBef>
                <a:spcPct val="50000"/>
              </a:spcBef>
              <a:buFont typeface="Wingdings" panose="05000000000000000000" pitchFamily="2" charset="2"/>
              <a:buChar char="Ø"/>
            </a:pPr>
            <a:endParaRPr lang="en-US" altLang="zh-CN" dirty="0" smtClean="0">
              <a:latin typeface="楷体" panose="02010609060101010101" pitchFamily="49" charset="-122"/>
              <a:ea typeface="楷体" panose="02010609060101010101" pitchFamily="49" charset="-122"/>
            </a:endParaRPr>
          </a:p>
          <a:p>
            <a:pPr>
              <a:spcBef>
                <a:spcPct val="50000"/>
              </a:spcBef>
              <a:buFont typeface="Wingdings" panose="05000000000000000000" pitchFamily="2" charset="2"/>
              <a:buChar char="Ø"/>
            </a:pPr>
            <a:endParaRPr lang="zh-CN" altLang="en-US" dirty="0">
              <a:latin typeface="楷体" panose="02010609060101010101" pitchFamily="49" charset="-122"/>
              <a:ea typeface="楷体" panose="02010609060101010101" pitchFamily="49" charset="-122"/>
            </a:endParaRPr>
          </a:p>
          <a:p>
            <a:pPr>
              <a:spcBef>
                <a:spcPct val="50000"/>
              </a:spcBef>
              <a:buFont typeface="Wingdings" panose="05000000000000000000" pitchFamily="2" charset="2"/>
              <a:buChar char="Ø"/>
            </a:pPr>
            <a:endParaRPr lang="zh-CN" altLang="en-US"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461846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 name="内容占位符 7172"/>
          <p:cNvGraphicFramePr>
            <a:graphicFrameLocks noGrp="1"/>
          </p:cNvGraphicFramePr>
          <p:nvPr>
            <p:ph sz="half" idx="2"/>
          </p:nvPr>
        </p:nvGraphicFramePr>
        <p:xfrm>
          <a:off x="5132388" y="3875088"/>
          <a:ext cx="2879725" cy="254000"/>
        </p:xfrm>
        <a:graphic>
          <a:graphicData uri="http://schemas.openxmlformats.org/presentationml/2006/ole">
            <mc:AlternateContent xmlns:mc="http://schemas.openxmlformats.org/markup-compatibility/2006">
              <mc:Choice xmlns:v="urn:schemas-microsoft-com:vml" Requires="v">
                <p:oleObj spid="_x0000_s41079" r:id="rId3" imgW="2880360" imgH="254000" progId="Equation.3">
                  <p:embed/>
                </p:oleObj>
              </mc:Choice>
              <mc:Fallback>
                <p:oleObj r:id="rId3" imgW="2880360" imgH="254000" progId="Equation.3">
                  <p:embed/>
                  <p:pic>
                    <p:nvPicPr>
                      <p:cNvPr id="0" name="内容占位符 7172"/>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388" y="3875088"/>
                        <a:ext cx="28797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 name="对象 7169"/>
          <p:cNvGraphicFramePr/>
          <p:nvPr>
            <p:extLst>
              <p:ext uri="{D42A27DB-BD31-4B8C-83A1-F6EECF244321}">
                <p14:modId xmlns:p14="http://schemas.microsoft.com/office/powerpoint/2010/main" val="3819865551"/>
              </p:ext>
            </p:extLst>
          </p:nvPr>
        </p:nvGraphicFramePr>
        <p:xfrm>
          <a:off x="1104900" y="3778023"/>
          <a:ext cx="2016125" cy="509587"/>
        </p:xfrm>
        <a:graphic>
          <a:graphicData uri="http://schemas.openxmlformats.org/presentationml/2006/ole">
            <mc:AlternateContent xmlns:mc="http://schemas.openxmlformats.org/markup-compatibility/2006">
              <mc:Choice xmlns:v="urn:schemas-microsoft-com:vml" Requires="v">
                <p:oleObj spid="_x0000_s41080" r:id="rId5" imgW="1205230" imgH="254000" progId="Equation.3">
                  <p:embed/>
                </p:oleObj>
              </mc:Choice>
              <mc:Fallback>
                <p:oleObj r:id="rId5" imgW="1205230" imgH="254000" progId="Equation.3">
                  <p:embed/>
                  <p:pic>
                    <p:nvPicPr>
                      <p:cNvPr id="0" name="对象 716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900" y="3778023"/>
                        <a:ext cx="201612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7171" name="对象 7170"/>
          <p:cNvGraphicFramePr/>
          <p:nvPr>
            <p:extLst>
              <p:ext uri="{D42A27DB-BD31-4B8C-83A1-F6EECF244321}">
                <p14:modId xmlns:p14="http://schemas.microsoft.com/office/powerpoint/2010/main" val="2919735898"/>
              </p:ext>
            </p:extLst>
          </p:nvPr>
        </p:nvGraphicFramePr>
        <p:xfrm>
          <a:off x="3121025" y="2914424"/>
          <a:ext cx="4824412" cy="2211387"/>
        </p:xfrm>
        <a:graphic>
          <a:graphicData uri="http://schemas.openxmlformats.org/presentationml/2006/ole">
            <mc:AlternateContent xmlns:mc="http://schemas.openxmlformats.org/markup-compatibility/2006">
              <mc:Choice xmlns:v="urn:schemas-microsoft-com:vml" Requires="v">
                <p:oleObj spid="_x0000_s41081" name="公式" r:id="rId7" imgW="2463800" imgH="939800" progId="Equation.3">
                  <p:embed/>
                </p:oleObj>
              </mc:Choice>
              <mc:Fallback>
                <p:oleObj name="公式" r:id="rId7" imgW="2463800" imgH="939800" progId="Equation.3">
                  <p:embed/>
                  <p:pic>
                    <p:nvPicPr>
                      <p:cNvPr id="0" name="对象 717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1025" y="2914424"/>
                        <a:ext cx="4824412"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0967" name="矩形 7173"/>
          <p:cNvSpPr>
            <a:spLocks noChangeArrowheads="1"/>
          </p:cNvSpPr>
          <p:nvPr/>
        </p:nvSpPr>
        <p:spPr bwMode="auto">
          <a:xfrm>
            <a:off x="668338" y="1427956"/>
            <a:ext cx="10144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20000"/>
              </a:spcBef>
            </a:pPr>
            <a:r>
              <a:rPr lang="zh-CN" altLang="en-US" dirty="0">
                <a:latin typeface="Times New Roman" panose="02020603050405020304" pitchFamily="18" charset="0"/>
              </a:rPr>
              <a:t>定义</a:t>
            </a:r>
            <a:r>
              <a:rPr lang="en-US" altLang="zh-CN" dirty="0">
                <a:latin typeface="Times New Roman" panose="02020603050405020304" pitchFamily="18" charset="0"/>
              </a:rPr>
              <a:t>:</a:t>
            </a:r>
          </a:p>
        </p:txBody>
      </p:sp>
      <p:sp>
        <p:nvSpPr>
          <p:cNvPr id="40968" name="矩形 7174"/>
          <p:cNvSpPr>
            <a:spLocks noChangeArrowheads="1"/>
          </p:cNvSpPr>
          <p:nvPr/>
        </p:nvSpPr>
        <p:spPr bwMode="auto">
          <a:xfrm>
            <a:off x="611187" y="2190636"/>
            <a:ext cx="5019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20000"/>
              </a:spcBef>
            </a:pPr>
            <a:r>
              <a:rPr lang="zh-CN" altLang="en-US" dirty="0">
                <a:solidFill>
                  <a:srgbClr val="000000"/>
                </a:solidFill>
                <a:latin typeface="Times New Roman" panose="02020603050405020304" pitchFamily="18" charset="0"/>
              </a:rPr>
              <a:t>那么，矩阵</a:t>
            </a:r>
            <a:r>
              <a:rPr lang="en-US" altLang="zh-CN" dirty="0">
                <a:solidFill>
                  <a:srgbClr val="000000"/>
                </a:solidFill>
                <a:latin typeface="Times New Roman" panose="02020603050405020304" pitchFamily="18" charset="0"/>
              </a:rPr>
              <a:t>A</a:t>
            </a:r>
            <a:r>
              <a:rPr lang="zh-CN" altLang="en-US" dirty="0">
                <a:solidFill>
                  <a:srgbClr val="000000"/>
                </a:solidFill>
                <a:latin typeface="Times New Roman" panose="02020603050405020304" pitchFamily="18" charset="0"/>
              </a:rPr>
              <a:t>与</a:t>
            </a:r>
            <a:r>
              <a:rPr lang="en-US" altLang="zh-CN" dirty="0">
                <a:solidFill>
                  <a:srgbClr val="000000"/>
                </a:solidFill>
                <a:latin typeface="Times New Roman" panose="02020603050405020304" pitchFamily="18" charset="0"/>
              </a:rPr>
              <a:t>B</a:t>
            </a:r>
            <a:r>
              <a:rPr lang="zh-CN" altLang="en-US" dirty="0">
                <a:solidFill>
                  <a:srgbClr val="000000"/>
                </a:solidFill>
                <a:latin typeface="Times New Roman" panose="02020603050405020304" pitchFamily="18" charset="0"/>
              </a:rPr>
              <a:t>的和记为</a:t>
            </a:r>
            <a:r>
              <a:rPr lang="en-US" altLang="zh-CN" dirty="0">
                <a:solidFill>
                  <a:srgbClr val="000000"/>
                </a:solidFill>
                <a:latin typeface="Times New Roman" panose="02020603050405020304" pitchFamily="18" charset="0"/>
              </a:rPr>
              <a:t>A+B,</a:t>
            </a:r>
          </a:p>
        </p:txBody>
      </p:sp>
      <p:sp>
        <p:nvSpPr>
          <p:cNvPr id="40969" name="矩形 7175"/>
          <p:cNvSpPr>
            <a:spLocks noChangeArrowheads="1"/>
          </p:cNvSpPr>
          <p:nvPr/>
        </p:nvSpPr>
        <p:spPr bwMode="auto">
          <a:xfrm>
            <a:off x="5795962" y="2124756"/>
            <a:ext cx="898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20000"/>
              </a:spcBef>
            </a:pPr>
            <a:r>
              <a:rPr lang="zh-CN" altLang="en-US" dirty="0">
                <a:solidFill>
                  <a:srgbClr val="000000"/>
                </a:solidFill>
                <a:latin typeface="Times New Roman" panose="02020603050405020304" pitchFamily="18" charset="0"/>
              </a:rPr>
              <a:t>规定</a:t>
            </a:r>
          </a:p>
        </p:txBody>
      </p:sp>
      <p:sp>
        <p:nvSpPr>
          <p:cNvPr id="40970" name="矩形 7176"/>
          <p:cNvSpPr>
            <a:spLocks noChangeArrowheads="1"/>
          </p:cNvSpPr>
          <p:nvPr/>
        </p:nvSpPr>
        <p:spPr bwMode="auto">
          <a:xfrm>
            <a:off x="383580" y="694531"/>
            <a:ext cx="30684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3200" dirty="0">
                <a:latin typeface="黑体" pitchFamily="49" charset="-122"/>
                <a:ea typeface="黑体" pitchFamily="49" charset="-122"/>
              </a:rPr>
              <a:t>一、矩阵的加法</a:t>
            </a:r>
          </a:p>
        </p:txBody>
      </p:sp>
      <p:sp>
        <p:nvSpPr>
          <p:cNvPr id="40971" name="文本框 7177"/>
          <p:cNvSpPr txBox="1">
            <a:spLocks noChangeArrowheads="1"/>
          </p:cNvSpPr>
          <p:nvPr/>
        </p:nvSpPr>
        <p:spPr bwMode="auto">
          <a:xfrm>
            <a:off x="538843" y="5300663"/>
            <a:ext cx="80826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b="0" dirty="0">
                <a:solidFill>
                  <a:schemeClr val="hlink"/>
                </a:solidFill>
                <a:latin typeface="楷体" panose="02010609060101010101" pitchFamily="49" charset="-122"/>
                <a:ea typeface="楷体" panose="02010609060101010101" pitchFamily="49" charset="-122"/>
              </a:rPr>
              <a:t>说明：只有当两个矩阵为同型矩阵才能够相加。</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0-#ppt_w/2"/>
                                          </p:val>
                                        </p:tav>
                                        <p:tav tm="100000">
                                          <p:val>
                                            <p:strVal val="#ppt_x"/>
                                          </p:val>
                                        </p:tav>
                                      </p:tavLst>
                                    </p:anim>
                                    <p:anim calcmode="lin" valueType="num">
                                      <p:cBhvr additive="base">
                                        <p:cTn id="14" dur="500" fill="hold"/>
                                        <p:tgtEl>
                                          <p:spTgt spid="717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文本框 37891"/>
          <p:cNvSpPr txBox="1">
            <a:spLocks noChangeArrowheads="1"/>
          </p:cNvSpPr>
          <p:nvPr/>
        </p:nvSpPr>
        <p:spPr bwMode="auto">
          <a:xfrm>
            <a:off x="577170" y="880269"/>
            <a:ext cx="40322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b="0" dirty="0">
                <a:latin typeface="黑体" pitchFamily="49" charset="-122"/>
                <a:ea typeface="黑体" pitchFamily="49" charset="-122"/>
              </a:rPr>
              <a:t>知识点比较</a:t>
            </a:r>
            <a:r>
              <a:rPr lang="zh-CN" altLang="en-US" b="0" dirty="0"/>
              <a:t>：</a:t>
            </a:r>
          </a:p>
        </p:txBody>
      </p:sp>
      <p:graphicFrame>
        <p:nvGraphicFramePr>
          <p:cNvPr id="37893" name="对象 37892"/>
          <p:cNvGraphicFramePr/>
          <p:nvPr/>
        </p:nvGraphicFramePr>
        <p:xfrm>
          <a:off x="1258888" y="1628775"/>
          <a:ext cx="6342062" cy="1674813"/>
        </p:xfrm>
        <a:graphic>
          <a:graphicData uri="http://schemas.openxmlformats.org/presentationml/2006/ole">
            <mc:AlternateContent xmlns:mc="http://schemas.openxmlformats.org/markup-compatibility/2006">
              <mc:Choice xmlns:v="urn:schemas-microsoft-com:vml" Requires="v">
                <p:oleObj spid="_x0000_s42061" r:id="rId3" imgW="3237230" imgH="711200" progId="Equation.DSMT4">
                  <p:embed/>
                </p:oleObj>
              </mc:Choice>
              <mc:Fallback>
                <p:oleObj r:id="rId3" imgW="3237230" imgH="711200" progId="Equation.DSMT4">
                  <p:embed/>
                  <p:pic>
                    <p:nvPicPr>
                      <p:cNvPr id="0" name="对象 3789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628775"/>
                        <a:ext cx="634206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1988" name="对象 37893"/>
          <p:cNvGraphicFramePr/>
          <p:nvPr/>
        </p:nvGraphicFramePr>
        <p:xfrm>
          <a:off x="684213" y="3789363"/>
          <a:ext cx="7739062" cy="1504950"/>
        </p:xfrm>
        <a:graphic>
          <a:graphicData uri="http://schemas.openxmlformats.org/presentationml/2006/ole">
            <mc:AlternateContent xmlns:mc="http://schemas.openxmlformats.org/markup-compatibility/2006">
              <mc:Choice xmlns:v="urn:schemas-microsoft-com:vml" Requires="v">
                <p:oleObj spid="_x0000_s42062" r:id="rId5" imgW="3656330" imgH="711200" progId="Equation.DSMT4">
                  <p:embed/>
                </p:oleObj>
              </mc:Choice>
              <mc:Fallback>
                <p:oleObj r:id="rId5" imgW="3656330" imgH="711200" progId="Equation.DSMT4">
                  <p:embed/>
                  <p:pic>
                    <p:nvPicPr>
                      <p:cNvPr id="0" name="对象 3789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3789363"/>
                        <a:ext cx="7739062"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 calcmode="lin" valueType="num">
                                      <p:cBhvr additive="base">
                                        <p:cTn id="7" dur="500" fill="hold"/>
                                        <p:tgtEl>
                                          <p:spTgt spid="37893"/>
                                        </p:tgtEl>
                                        <p:attrNameLst>
                                          <p:attrName>ppt_x</p:attrName>
                                        </p:attrNameLst>
                                      </p:cBhvr>
                                      <p:tavLst>
                                        <p:tav tm="0">
                                          <p:val>
                                            <p:strVal val="0-#ppt_w/2"/>
                                          </p:val>
                                        </p:tav>
                                        <p:tav tm="100000">
                                          <p:val>
                                            <p:strVal val="#ppt_x"/>
                                          </p:val>
                                        </p:tav>
                                      </p:tavLst>
                                    </p:anim>
                                    <p:anim calcmode="lin" valueType="num">
                                      <p:cBhvr additive="base">
                                        <p:cTn id="8" dur="500" fill="hold"/>
                                        <p:tgtEl>
                                          <p:spTgt spid="378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文本框 40961"/>
          <p:cNvSpPr txBox="1">
            <a:spLocks noChangeArrowheads="1"/>
          </p:cNvSpPr>
          <p:nvPr/>
        </p:nvSpPr>
        <p:spPr bwMode="auto">
          <a:xfrm>
            <a:off x="1008062" y="878794"/>
            <a:ext cx="64801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nSpc>
                <a:spcPct val="150000"/>
              </a:lnSpc>
              <a:spcBef>
                <a:spcPct val="50000"/>
              </a:spcBef>
            </a:pPr>
            <a:r>
              <a:rPr lang="zh-CN" altLang="en-US" sz="2000" b="0" dirty="0"/>
              <a:t>例</a:t>
            </a:r>
            <a:r>
              <a:rPr lang="en-US" altLang="zh-CN" sz="2000" b="0" dirty="0"/>
              <a:t>1</a:t>
            </a:r>
            <a:r>
              <a:rPr lang="zh-CN" altLang="en-US" sz="2000" b="0" dirty="0"/>
              <a:t>：</a:t>
            </a:r>
            <a:r>
              <a:rPr lang="zh-CN" altLang="en-US" sz="2000" b="0" dirty="0">
                <a:solidFill>
                  <a:srgbClr val="000000"/>
                </a:solidFill>
              </a:rPr>
              <a:t>某工厂生产</a:t>
            </a:r>
            <a:r>
              <a:rPr lang="en-US" altLang="zh-CN" sz="2000" b="0" dirty="0">
                <a:solidFill>
                  <a:srgbClr val="000000"/>
                </a:solidFill>
              </a:rPr>
              <a:t>4</a:t>
            </a:r>
            <a:r>
              <a:rPr lang="zh-CN" altLang="en-US" sz="2000" b="0" dirty="0">
                <a:solidFill>
                  <a:srgbClr val="000000"/>
                </a:solidFill>
              </a:rPr>
              <a:t>种货物，它在上半年和下半年向三家商店发送的货物数量可用数表表示为：</a:t>
            </a:r>
          </a:p>
        </p:txBody>
      </p:sp>
      <p:graphicFrame>
        <p:nvGraphicFramePr>
          <p:cNvPr id="43011" name="对象 40962"/>
          <p:cNvGraphicFramePr/>
          <p:nvPr>
            <p:extLst>
              <p:ext uri="{D42A27DB-BD31-4B8C-83A1-F6EECF244321}">
                <p14:modId xmlns:p14="http://schemas.microsoft.com/office/powerpoint/2010/main" val="1093070998"/>
              </p:ext>
            </p:extLst>
          </p:nvPr>
        </p:nvGraphicFramePr>
        <p:xfrm>
          <a:off x="1692275" y="1922007"/>
          <a:ext cx="2087563" cy="1198562"/>
        </p:xfrm>
        <a:graphic>
          <a:graphicData uri="http://schemas.openxmlformats.org/presentationml/2006/ole">
            <mc:AlternateContent xmlns:mc="http://schemas.openxmlformats.org/markup-compatibility/2006">
              <mc:Choice xmlns:v="urn:schemas-microsoft-com:vml" Requires="v">
                <p:oleObj spid="_x0000_s43378" r:id="rId3" imgW="1193800" imgH="685800" progId="Equation.DSMT4">
                  <p:embed/>
                </p:oleObj>
              </mc:Choice>
              <mc:Fallback>
                <p:oleObj r:id="rId3" imgW="1193800" imgH="685800" progId="Equation.DSMT4">
                  <p:embed/>
                  <p:pic>
                    <p:nvPicPr>
                      <p:cNvPr id="0" name="对象 4096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922007"/>
                        <a:ext cx="2087563"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3012" name="对象 40963"/>
          <p:cNvGraphicFramePr/>
          <p:nvPr/>
        </p:nvGraphicFramePr>
        <p:xfrm>
          <a:off x="5148263" y="2492375"/>
          <a:ext cx="265112" cy="360363"/>
        </p:xfrm>
        <a:graphic>
          <a:graphicData uri="http://schemas.openxmlformats.org/presentationml/2006/ole">
            <mc:AlternateContent xmlns:mc="http://schemas.openxmlformats.org/markup-compatibility/2006">
              <mc:Choice xmlns:v="urn:schemas-microsoft-com:vml" Requires="v">
                <p:oleObj spid="_x0000_s43379" r:id="rId5" imgW="177800" imgH="240665" progId="Equation.DSMT4">
                  <p:embed/>
                </p:oleObj>
              </mc:Choice>
              <mc:Fallback>
                <p:oleObj r:id="rId5" imgW="177800" imgH="240665" progId="Equation.DSMT4">
                  <p:embed/>
                  <p:pic>
                    <p:nvPicPr>
                      <p:cNvPr id="0" name="对象 4096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2492375"/>
                        <a:ext cx="2651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3013" name="对象 40964"/>
          <p:cNvGraphicFramePr/>
          <p:nvPr/>
        </p:nvGraphicFramePr>
        <p:xfrm>
          <a:off x="6516688" y="2492375"/>
          <a:ext cx="87312" cy="328613"/>
        </p:xfrm>
        <a:graphic>
          <a:graphicData uri="http://schemas.openxmlformats.org/presentationml/2006/ole">
            <mc:AlternateContent xmlns:mc="http://schemas.openxmlformats.org/markup-compatibility/2006">
              <mc:Choice xmlns:v="urn:schemas-microsoft-com:vml" Requires="v">
                <p:oleObj spid="_x0000_s43380" r:id="rId7" imgW="88265" imgH="164465" progId="Equation.DSMT4">
                  <p:embed/>
                </p:oleObj>
              </mc:Choice>
              <mc:Fallback>
                <p:oleObj r:id="rId7" imgW="88265" imgH="164465" progId="Equation.DSMT4">
                  <p:embed/>
                  <p:pic>
                    <p:nvPicPr>
                      <p:cNvPr id="0" name="对象 4096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2492375"/>
                        <a:ext cx="873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3014" name="文本框 40965"/>
          <p:cNvSpPr txBox="1">
            <a:spLocks noChangeArrowheads="1"/>
          </p:cNvSpPr>
          <p:nvPr/>
        </p:nvSpPr>
        <p:spPr bwMode="auto">
          <a:xfrm>
            <a:off x="1187450" y="3354161"/>
            <a:ext cx="4679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2000" b="0" dirty="0">
                <a:solidFill>
                  <a:srgbClr val="000000"/>
                </a:solidFill>
              </a:rPr>
              <a:t>这</a:t>
            </a:r>
            <a:r>
              <a:rPr lang="en-US" altLang="zh-CN" sz="2000" b="0" dirty="0">
                <a:solidFill>
                  <a:srgbClr val="000000"/>
                </a:solidFill>
              </a:rPr>
              <a:t>4</a:t>
            </a:r>
            <a:r>
              <a:rPr lang="zh-CN" altLang="en-US" sz="2000" b="0" dirty="0">
                <a:solidFill>
                  <a:srgbClr val="000000"/>
                </a:solidFill>
              </a:rPr>
              <a:t>种货物的单价及重量也可用数表表示</a:t>
            </a:r>
          </a:p>
        </p:txBody>
      </p:sp>
      <p:sp>
        <p:nvSpPr>
          <p:cNvPr id="43015" name="矩形标注 40966"/>
          <p:cNvSpPr>
            <a:spLocks noChangeArrowheads="1"/>
          </p:cNvSpPr>
          <p:nvPr/>
        </p:nvSpPr>
        <p:spPr bwMode="auto">
          <a:xfrm>
            <a:off x="4408488" y="1885269"/>
            <a:ext cx="3600450" cy="1152525"/>
          </a:xfrm>
          <a:prstGeom prst="wedgeRectCallout">
            <a:avLst>
              <a:gd name="adj1" fmla="val -43750"/>
              <a:gd name="adj2" fmla="val 70000"/>
            </a:avLst>
          </a:prstGeom>
          <a:solidFill>
            <a:schemeClr val="accent1"/>
          </a:solidFill>
          <a:ln w="9525">
            <a:solidFill>
              <a:schemeClr val="tx1"/>
            </a:solidFill>
            <a:miter lim="800000"/>
          </a:ln>
        </p:spPr>
        <p:txBody>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1800" b="0" dirty="0"/>
              <a:t>其中      表示上半年向第     家商店发送第     种货物的数量</a:t>
            </a:r>
          </a:p>
        </p:txBody>
      </p:sp>
      <p:graphicFrame>
        <p:nvGraphicFramePr>
          <p:cNvPr id="43016" name="对象 40967"/>
          <p:cNvGraphicFramePr/>
          <p:nvPr>
            <p:extLst>
              <p:ext uri="{D42A27DB-BD31-4B8C-83A1-F6EECF244321}">
                <p14:modId xmlns:p14="http://schemas.microsoft.com/office/powerpoint/2010/main" val="4148850623"/>
              </p:ext>
            </p:extLst>
          </p:nvPr>
        </p:nvGraphicFramePr>
        <p:xfrm>
          <a:off x="5848350" y="2174194"/>
          <a:ext cx="220663" cy="331788"/>
        </p:xfrm>
        <a:graphic>
          <a:graphicData uri="http://schemas.openxmlformats.org/presentationml/2006/ole">
            <mc:AlternateContent xmlns:mc="http://schemas.openxmlformats.org/markup-compatibility/2006">
              <mc:Choice xmlns:v="urn:schemas-microsoft-com:vml" Requires="v">
                <p:oleObj spid="_x0000_s43381" r:id="rId9" imgW="127000" imgH="189865" progId="Equation.DSMT4">
                  <p:embed/>
                </p:oleObj>
              </mc:Choice>
              <mc:Fallback>
                <p:oleObj r:id="rId9" imgW="127000" imgH="189865" progId="Equation.DSMT4">
                  <p:embed/>
                  <p:pic>
                    <p:nvPicPr>
                      <p:cNvPr id="0" name="对象 4096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8350" y="2174194"/>
                        <a:ext cx="2206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3017" name="对象 40968"/>
          <p:cNvGraphicFramePr/>
          <p:nvPr/>
        </p:nvGraphicFramePr>
        <p:xfrm>
          <a:off x="7092950" y="2492375"/>
          <a:ext cx="265113" cy="360363"/>
        </p:xfrm>
        <a:graphic>
          <a:graphicData uri="http://schemas.openxmlformats.org/presentationml/2006/ole">
            <mc:AlternateContent xmlns:mc="http://schemas.openxmlformats.org/markup-compatibility/2006">
              <mc:Choice xmlns:v="urn:schemas-microsoft-com:vml" Requires="v">
                <p:oleObj spid="_x0000_s43382" r:id="rId11" imgW="88265" imgH="164465" progId="Equation.DSMT4">
                  <p:embed/>
                </p:oleObj>
              </mc:Choice>
              <mc:Fallback>
                <p:oleObj r:id="rId11" imgW="88265" imgH="164465" progId="Equation.DSMT4">
                  <p:embed/>
                  <p:pic>
                    <p:nvPicPr>
                      <p:cNvPr id="0" name="对象 40968"/>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2950" y="2492375"/>
                        <a:ext cx="2651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3018" name="对象 40969"/>
          <p:cNvGraphicFramePr/>
          <p:nvPr>
            <p:extLst>
              <p:ext uri="{D42A27DB-BD31-4B8C-83A1-F6EECF244321}">
                <p14:modId xmlns:p14="http://schemas.microsoft.com/office/powerpoint/2010/main" val="2243824215"/>
              </p:ext>
            </p:extLst>
          </p:nvPr>
        </p:nvGraphicFramePr>
        <p:xfrm>
          <a:off x="5082268" y="1781401"/>
          <a:ext cx="327025" cy="442912"/>
        </p:xfrm>
        <a:graphic>
          <a:graphicData uri="http://schemas.openxmlformats.org/presentationml/2006/ole">
            <mc:AlternateContent xmlns:mc="http://schemas.openxmlformats.org/markup-compatibility/2006">
              <mc:Choice xmlns:v="urn:schemas-microsoft-com:vml" Requires="v">
                <p:oleObj spid="_x0000_s43383" r:id="rId13" imgW="177800" imgH="240665" progId="Equation.DSMT4">
                  <p:embed/>
                </p:oleObj>
              </mc:Choice>
              <mc:Fallback>
                <p:oleObj r:id="rId13" imgW="177800" imgH="240665" progId="Equation.DSMT4">
                  <p:embed/>
                  <p:pic>
                    <p:nvPicPr>
                      <p:cNvPr id="0" name="对象 40969"/>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82268" y="1781401"/>
                        <a:ext cx="327025"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3020" name="对象 40971"/>
          <p:cNvGraphicFramePr/>
          <p:nvPr>
            <p:extLst>
              <p:ext uri="{D42A27DB-BD31-4B8C-83A1-F6EECF244321}">
                <p14:modId xmlns:p14="http://schemas.microsoft.com/office/powerpoint/2010/main" val="4208053004"/>
              </p:ext>
            </p:extLst>
          </p:nvPr>
        </p:nvGraphicFramePr>
        <p:xfrm>
          <a:off x="1773918" y="3903889"/>
          <a:ext cx="1998663" cy="1198563"/>
        </p:xfrm>
        <a:graphic>
          <a:graphicData uri="http://schemas.openxmlformats.org/presentationml/2006/ole">
            <mc:AlternateContent xmlns:mc="http://schemas.openxmlformats.org/markup-compatibility/2006">
              <mc:Choice xmlns:v="urn:schemas-microsoft-com:vml" Requires="v">
                <p:oleObj spid="_x0000_s43384" r:id="rId15" imgW="1143000" imgH="685800" progId="Equation.DSMT4">
                  <p:embed/>
                </p:oleObj>
              </mc:Choice>
              <mc:Fallback>
                <p:oleObj r:id="rId15" imgW="1143000" imgH="685800" progId="Equation.DSMT4">
                  <p:embed/>
                  <p:pic>
                    <p:nvPicPr>
                      <p:cNvPr id="0" name="对象 40971"/>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73918" y="3903889"/>
                        <a:ext cx="19986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3021" name="矩形标注 40972"/>
          <p:cNvSpPr>
            <a:spLocks noChangeArrowheads="1"/>
          </p:cNvSpPr>
          <p:nvPr/>
        </p:nvSpPr>
        <p:spPr bwMode="auto">
          <a:xfrm>
            <a:off x="4408488" y="3800930"/>
            <a:ext cx="3529013" cy="1081087"/>
          </a:xfrm>
          <a:prstGeom prst="wedgeRectCallout">
            <a:avLst>
              <a:gd name="adj1" fmla="val -43750"/>
              <a:gd name="adj2" fmla="val 70000"/>
            </a:avLst>
          </a:prstGeom>
          <a:solidFill>
            <a:schemeClr val="accent1"/>
          </a:solidFill>
          <a:ln w="9525">
            <a:solidFill>
              <a:schemeClr val="tx1"/>
            </a:solidFill>
            <a:miter lim="800000"/>
          </a:ln>
        </p:spPr>
        <p:txBody>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1800" b="0" dirty="0"/>
              <a:t>其中    表示下半年向第     家商店发送第    种货物的数量</a:t>
            </a:r>
          </a:p>
        </p:txBody>
      </p:sp>
      <p:graphicFrame>
        <p:nvGraphicFramePr>
          <p:cNvPr id="43022" name="对象 40973"/>
          <p:cNvGraphicFramePr/>
          <p:nvPr>
            <p:extLst>
              <p:ext uri="{D42A27DB-BD31-4B8C-83A1-F6EECF244321}">
                <p14:modId xmlns:p14="http://schemas.microsoft.com/office/powerpoint/2010/main" val="1595921687"/>
              </p:ext>
            </p:extLst>
          </p:nvPr>
        </p:nvGraphicFramePr>
        <p:xfrm>
          <a:off x="4924426" y="3729492"/>
          <a:ext cx="303212" cy="442913"/>
        </p:xfrm>
        <a:graphic>
          <a:graphicData uri="http://schemas.openxmlformats.org/presentationml/2006/ole">
            <mc:AlternateContent xmlns:mc="http://schemas.openxmlformats.org/markup-compatibility/2006">
              <mc:Choice xmlns:v="urn:schemas-microsoft-com:vml" Requires="v">
                <p:oleObj spid="_x0000_s43385" r:id="rId17" imgW="165100" imgH="241300" progId="Equation.DSMT4">
                  <p:embed/>
                </p:oleObj>
              </mc:Choice>
              <mc:Fallback>
                <p:oleObj r:id="rId17" imgW="165100" imgH="241300" progId="Equation.DSMT4">
                  <p:embed/>
                  <p:pic>
                    <p:nvPicPr>
                      <p:cNvPr id="0" name="对象 4097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24426" y="3729492"/>
                        <a:ext cx="303212"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3023" name="对象 40974"/>
          <p:cNvGraphicFramePr/>
          <p:nvPr>
            <p:extLst>
              <p:ext uri="{D42A27DB-BD31-4B8C-83A1-F6EECF244321}">
                <p14:modId xmlns:p14="http://schemas.microsoft.com/office/powerpoint/2010/main" val="762274641"/>
              </p:ext>
            </p:extLst>
          </p:nvPr>
        </p:nvGraphicFramePr>
        <p:xfrm>
          <a:off x="6856413" y="3729492"/>
          <a:ext cx="265113" cy="360363"/>
        </p:xfrm>
        <a:graphic>
          <a:graphicData uri="http://schemas.openxmlformats.org/presentationml/2006/ole">
            <mc:AlternateContent xmlns:mc="http://schemas.openxmlformats.org/markup-compatibility/2006">
              <mc:Choice xmlns:v="urn:schemas-microsoft-com:vml" Requires="v">
                <p:oleObj spid="_x0000_s43386" r:id="rId19" imgW="88265" imgH="164465" progId="Equation.DSMT4">
                  <p:embed/>
                </p:oleObj>
              </mc:Choice>
              <mc:Fallback>
                <p:oleObj r:id="rId19" imgW="88265" imgH="164465" progId="Equation.DSMT4">
                  <p:embed/>
                  <p:pic>
                    <p:nvPicPr>
                      <p:cNvPr id="0" name="对象 4097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6413" y="3729492"/>
                        <a:ext cx="2651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3024" name="对象 40975"/>
          <p:cNvGraphicFramePr/>
          <p:nvPr/>
        </p:nvGraphicFramePr>
        <p:xfrm>
          <a:off x="5867400" y="5157788"/>
          <a:ext cx="217488" cy="331787"/>
        </p:xfrm>
        <a:graphic>
          <a:graphicData uri="http://schemas.openxmlformats.org/presentationml/2006/ole">
            <mc:AlternateContent xmlns:mc="http://schemas.openxmlformats.org/markup-compatibility/2006">
              <mc:Choice xmlns:v="urn:schemas-microsoft-com:vml" Requires="v">
                <p:oleObj spid="_x0000_s43387" r:id="rId20" imgW="127000" imgH="189865" progId="Equation.DSMT4">
                  <p:embed/>
                </p:oleObj>
              </mc:Choice>
              <mc:Fallback>
                <p:oleObj r:id="rId20" imgW="127000" imgH="189865" progId="Equation.DSMT4">
                  <p:embed/>
                  <p:pic>
                    <p:nvPicPr>
                      <p:cNvPr id="0" name="对象 4097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7400" y="5157788"/>
                        <a:ext cx="2174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3025" name="文本框 40976"/>
          <p:cNvSpPr txBox="1">
            <a:spLocks noChangeArrowheads="1"/>
          </p:cNvSpPr>
          <p:nvPr/>
        </p:nvSpPr>
        <p:spPr bwMode="auto">
          <a:xfrm>
            <a:off x="1331913" y="5543323"/>
            <a:ext cx="583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2000" b="0" dirty="0">
                <a:solidFill>
                  <a:srgbClr val="000000"/>
                </a:solidFill>
              </a:rPr>
              <a:t>试求：工厂在一年内向各商店发送货物的数量</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文本框 41985"/>
          <p:cNvSpPr txBox="1">
            <a:spLocks noChangeArrowheads="1"/>
          </p:cNvSpPr>
          <p:nvPr/>
        </p:nvSpPr>
        <p:spPr bwMode="auto">
          <a:xfrm>
            <a:off x="900113" y="1125538"/>
            <a:ext cx="6624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2400" b="0"/>
              <a:t>解：</a:t>
            </a:r>
            <a:r>
              <a:rPr lang="zh-CN" altLang="en-US" sz="2400" b="0">
                <a:solidFill>
                  <a:srgbClr val="000000"/>
                </a:solidFill>
              </a:rPr>
              <a:t>工厂在一年内向各商店发送货物的数量</a:t>
            </a:r>
          </a:p>
        </p:txBody>
      </p:sp>
      <p:graphicFrame>
        <p:nvGraphicFramePr>
          <p:cNvPr id="44035" name="对象 41986"/>
          <p:cNvGraphicFramePr/>
          <p:nvPr/>
        </p:nvGraphicFramePr>
        <p:xfrm>
          <a:off x="1547813" y="2060575"/>
          <a:ext cx="5976937" cy="1577975"/>
        </p:xfrm>
        <a:graphic>
          <a:graphicData uri="http://schemas.openxmlformats.org/presentationml/2006/ole">
            <mc:AlternateContent xmlns:mc="http://schemas.openxmlformats.org/markup-compatibility/2006">
              <mc:Choice xmlns:v="urn:schemas-microsoft-com:vml" Requires="v">
                <p:oleObj spid="_x0000_s44107" r:id="rId3" imgW="2691130" imgH="711200" progId="Equation.DSMT4">
                  <p:embed/>
                </p:oleObj>
              </mc:Choice>
              <mc:Fallback>
                <p:oleObj r:id="rId3" imgW="2691130" imgH="711200" progId="Equation.DSMT4">
                  <p:embed/>
                  <p:pic>
                    <p:nvPicPr>
                      <p:cNvPr id="0" name="对象 4198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060575"/>
                        <a:ext cx="5976937"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4036" name="对象 41987"/>
          <p:cNvGraphicFramePr/>
          <p:nvPr/>
        </p:nvGraphicFramePr>
        <p:xfrm>
          <a:off x="1116013" y="4005263"/>
          <a:ext cx="6553200" cy="1754187"/>
        </p:xfrm>
        <a:graphic>
          <a:graphicData uri="http://schemas.openxmlformats.org/presentationml/2006/ole">
            <mc:AlternateContent xmlns:mc="http://schemas.openxmlformats.org/markup-compatibility/2006">
              <mc:Choice xmlns:v="urn:schemas-microsoft-com:vml" Requires="v">
                <p:oleObj spid="_x0000_s44108" r:id="rId5" imgW="2653030" imgH="711200" progId="Equation.DSMT4">
                  <p:embed/>
                </p:oleObj>
              </mc:Choice>
              <mc:Fallback>
                <p:oleObj r:id="rId5" imgW="2653030" imgH="711200" progId="Equation.DSMT4">
                  <p:embed/>
                  <p:pic>
                    <p:nvPicPr>
                      <p:cNvPr id="0" name="对象 4198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4005263"/>
                        <a:ext cx="65532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文本占位符 8194"/>
          <p:cNvSpPr>
            <a:spLocks noGrp="1" noRot="1" noChangeArrowheads="1"/>
          </p:cNvSpPr>
          <p:nvPr>
            <p:ph type="body" sz="half" idx="4294967295"/>
          </p:nvPr>
        </p:nvSpPr>
        <p:spPr>
          <a:xfrm>
            <a:off x="971550" y="1628775"/>
            <a:ext cx="8172450" cy="503238"/>
          </a:xfrm>
        </p:spPr>
        <p:txBody>
          <a:bodyPr/>
          <a:lstStyle/>
          <a:p>
            <a:pPr eaLnBrk="1" hangingPunct="1">
              <a:buFont typeface="Wingdings" panose="05000000000000000000" pitchFamily="2" charset="2"/>
              <a:buNone/>
            </a:pPr>
            <a:r>
              <a:rPr lang="zh-CN" altLang="en-US" sz="2800" b="1"/>
              <a:t>性质</a:t>
            </a:r>
            <a:r>
              <a:rPr lang="en-US" altLang="zh-CN" sz="2800" b="1"/>
              <a:t>1  </a:t>
            </a:r>
            <a:r>
              <a:rPr lang="zh-CN" altLang="en-US" sz="2800" b="1">
                <a:solidFill>
                  <a:srgbClr val="000000"/>
                </a:solidFill>
              </a:rPr>
              <a:t>设</a:t>
            </a:r>
            <a:r>
              <a:rPr lang="en-US" altLang="zh-CN" sz="2800" b="1" i="1">
                <a:solidFill>
                  <a:srgbClr val="000000"/>
                </a:solidFill>
              </a:rPr>
              <a:t>A</a:t>
            </a:r>
            <a:r>
              <a:rPr lang="zh-CN" altLang="en-US" sz="2800" b="1">
                <a:solidFill>
                  <a:srgbClr val="000000"/>
                </a:solidFill>
              </a:rPr>
              <a:t>、</a:t>
            </a:r>
            <a:r>
              <a:rPr lang="en-US" altLang="zh-CN" sz="2800" b="1" i="1">
                <a:solidFill>
                  <a:srgbClr val="000000"/>
                </a:solidFill>
              </a:rPr>
              <a:t>B</a:t>
            </a:r>
            <a:r>
              <a:rPr lang="zh-CN" altLang="en-US" sz="2800" b="1">
                <a:solidFill>
                  <a:srgbClr val="000000"/>
                </a:solidFill>
              </a:rPr>
              <a:t>、</a:t>
            </a:r>
            <a:r>
              <a:rPr lang="en-US" altLang="zh-CN" sz="2800" b="1" i="1">
                <a:solidFill>
                  <a:srgbClr val="000000"/>
                </a:solidFill>
              </a:rPr>
              <a:t>C</a:t>
            </a:r>
            <a:r>
              <a:rPr lang="zh-CN" altLang="en-US" sz="2800" b="1">
                <a:solidFill>
                  <a:srgbClr val="000000"/>
                </a:solidFill>
              </a:rPr>
              <a:t>是同规模矩阵，则</a:t>
            </a:r>
          </a:p>
        </p:txBody>
      </p:sp>
      <p:sp>
        <p:nvSpPr>
          <p:cNvPr id="45059" name="矩形 8197"/>
          <p:cNvSpPr>
            <a:spLocks noChangeArrowheads="1"/>
          </p:cNvSpPr>
          <p:nvPr/>
        </p:nvSpPr>
        <p:spPr bwMode="auto">
          <a:xfrm>
            <a:off x="947057" y="880269"/>
            <a:ext cx="37560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20000"/>
              </a:spcBef>
            </a:pPr>
            <a:r>
              <a:rPr lang="zh-CN" altLang="en-US" dirty="0">
                <a:latin typeface="Times New Roman" panose="02020603050405020304" pitchFamily="18" charset="0"/>
              </a:rPr>
              <a:t>矩阵加法的运算规律：</a:t>
            </a:r>
          </a:p>
        </p:txBody>
      </p:sp>
      <p:sp>
        <p:nvSpPr>
          <p:cNvPr id="8199" name="矩形 8198"/>
          <p:cNvSpPr>
            <a:spLocks noChangeArrowheads="1"/>
          </p:cNvSpPr>
          <p:nvPr/>
        </p:nvSpPr>
        <p:spPr bwMode="auto">
          <a:xfrm>
            <a:off x="468313" y="3716338"/>
            <a:ext cx="81724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nSpc>
                <a:spcPct val="90000"/>
              </a:lnSpc>
              <a:spcBef>
                <a:spcPct val="20000"/>
              </a:spcBef>
              <a:buClr>
                <a:schemeClr val="hlink"/>
              </a:buClr>
              <a:buSzPct val="70000"/>
              <a:buFont typeface="Wingdings" panose="05000000000000000000" pitchFamily="2" charset="2"/>
              <a:buNone/>
            </a:pPr>
            <a:r>
              <a:rPr lang="en-US" altLang="zh-CN"/>
              <a:t>   </a:t>
            </a:r>
            <a:r>
              <a:rPr lang="en-US" altLang="zh-CN">
                <a:solidFill>
                  <a:srgbClr val="000000"/>
                </a:solidFill>
              </a:rPr>
              <a:t>(2) </a:t>
            </a:r>
            <a:r>
              <a:rPr lang="zh-CN" altLang="en-US">
                <a:solidFill>
                  <a:srgbClr val="000000"/>
                </a:solidFill>
              </a:rPr>
              <a:t>结合律：</a:t>
            </a:r>
            <a:r>
              <a:rPr lang="en-US" altLang="zh-CN">
                <a:solidFill>
                  <a:srgbClr val="000000"/>
                </a:solidFill>
              </a:rPr>
              <a:t>(</a:t>
            </a:r>
            <a:r>
              <a:rPr lang="en-US" altLang="zh-CN" i="1">
                <a:solidFill>
                  <a:srgbClr val="000000"/>
                </a:solidFill>
              </a:rPr>
              <a:t>A</a:t>
            </a:r>
            <a:r>
              <a:rPr lang="en-US" altLang="zh-CN">
                <a:solidFill>
                  <a:srgbClr val="000000"/>
                </a:solidFill>
              </a:rPr>
              <a:t>+</a:t>
            </a:r>
            <a:r>
              <a:rPr lang="en-US" altLang="zh-CN" i="1">
                <a:solidFill>
                  <a:srgbClr val="000000"/>
                </a:solidFill>
              </a:rPr>
              <a:t>B</a:t>
            </a:r>
            <a:r>
              <a:rPr lang="en-US" altLang="zh-CN">
                <a:solidFill>
                  <a:srgbClr val="000000"/>
                </a:solidFill>
              </a:rPr>
              <a:t>)+</a:t>
            </a:r>
            <a:r>
              <a:rPr lang="en-US" altLang="zh-CN" i="1">
                <a:solidFill>
                  <a:srgbClr val="000000"/>
                </a:solidFill>
              </a:rPr>
              <a:t>C</a:t>
            </a:r>
            <a:r>
              <a:rPr lang="en-US" altLang="zh-CN">
                <a:solidFill>
                  <a:srgbClr val="000000"/>
                </a:solidFill>
              </a:rPr>
              <a:t>=</a:t>
            </a:r>
            <a:r>
              <a:rPr lang="en-US" altLang="zh-CN" i="1">
                <a:solidFill>
                  <a:srgbClr val="000000"/>
                </a:solidFill>
              </a:rPr>
              <a:t>A</a:t>
            </a:r>
            <a:r>
              <a:rPr lang="en-US" altLang="zh-CN">
                <a:solidFill>
                  <a:srgbClr val="000000"/>
                </a:solidFill>
              </a:rPr>
              <a:t>+(</a:t>
            </a:r>
            <a:r>
              <a:rPr lang="en-US" altLang="zh-CN" i="1">
                <a:solidFill>
                  <a:srgbClr val="000000"/>
                </a:solidFill>
              </a:rPr>
              <a:t>B</a:t>
            </a:r>
            <a:r>
              <a:rPr lang="en-US" altLang="zh-CN">
                <a:solidFill>
                  <a:srgbClr val="000000"/>
                </a:solidFill>
              </a:rPr>
              <a:t>+</a:t>
            </a:r>
            <a:r>
              <a:rPr lang="en-US" altLang="zh-CN" i="1">
                <a:solidFill>
                  <a:srgbClr val="000000"/>
                </a:solidFill>
              </a:rPr>
              <a:t>C</a:t>
            </a:r>
            <a:r>
              <a:rPr lang="en-US" altLang="zh-CN">
                <a:solidFill>
                  <a:srgbClr val="000000"/>
                </a:solidFill>
              </a:rPr>
              <a:t>)</a:t>
            </a:r>
            <a:r>
              <a:rPr lang="zh-CN" altLang="en-US">
                <a:solidFill>
                  <a:srgbClr val="000000"/>
                </a:solidFill>
              </a:rPr>
              <a:t>；</a:t>
            </a:r>
          </a:p>
        </p:txBody>
      </p:sp>
      <p:sp>
        <p:nvSpPr>
          <p:cNvPr id="8200" name="矩形 8199"/>
          <p:cNvSpPr>
            <a:spLocks noChangeArrowheads="1"/>
          </p:cNvSpPr>
          <p:nvPr/>
        </p:nvSpPr>
        <p:spPr bwMode="auto">
          <a:xfrm>
            <a:off x="395288" y="2636838"/>
            <a:ext cx="817245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nSpc>
                <a:spcPct val="90000"/>
              </a:lnSpc>
              <a:spcBef>
                <a:spcPct val="20000"/>
              </a:spcBef>
              <a:buClr>
                <a:schemeClr val="hlink"/>
              </a:buClr>
              <a:buSzPct val="70000"/>
              <a:buFont typeface="Wingdings" panose="05000000000000000000" pitchFamily="2" charset="2"/>
              <a:buNone/>
            </a:pPr>
            <a:r>
              <a:rPr lang="en-US" altLang="zh-CN"/>
              <a:t>    </a:t>
            </a:r>
            <a:r>
              <a:rPr lang="en-US" altLang="zh-CN">
                <a:solidFill>
                  <a:srgbClr val="000000"/>
                </a:solidFill>
              </a:rPr>
              <a:t>(1) </a:t>
            </a:r>
            <a:r>
              <a:rPr lang="zh-CN" altLang="en-US">
                <a:solidFill>
                  <a:srgbClr val="000000"/>
                </a:solidFill>
              </a:rPr>
              <a:t>交换律：</a:t>
            </a:r>
            <a:r>
              <a:rPr lang="en-US" altLang="zh-CN" i="1">
                <a:solidFill>
                  <a:srgbClr val="000000"/>
                </a:solidFill>
              </a:rPr>
              <a:t>A</a:t>
            </a:r>
            <a:r>
              <a:rPr lang="en-US" altLang="zh-CN">
                <a:solidFill>
                  <a:srgbClr val="000000"/>
                </a:solidFill>
              </a:rPr>
              <a:t>+</a:t>
            </a:r>
            <a:r>
              <a:rPr lang="en-US" altLang="zh-CN" i="1">
                <a:solidFill>
                  <a:srgbClr val="000000"/>
                </a:solidFill>
              </a:rPr>
              <a:t>B</a:t>
            </a:r>
            <a:r>
              <a:rPr lang="en-US" altLang="zh-CN">
                <a:solidFill>
                  <a:srgbClr val="000000"/>
                </a:solidFill>
              </a:rPr>
              <a:t>=</a:t>
            </a:r>
            <a:r>
              <a:rPr lang="en-US" altLang="zh-CN" i="1">
                <a:solidFill>
                  <a:srgbClr val="000000"/>
                </a:solidFill>
              </a:rPr>
              <a:t>B</a:t>
            </a:r>
            <a:r>
              <a:rPr lang="en-US" altLang="zh-CN">
                <a:solidFill>
                  <a:srgbClr val="000000"/>
                </a:solidFill>
              </a:rPr>
              <a:t>+</a:t>
            </a:r>
            <a:r>
              <a:rPr lang="en-US" altLang="zh-CN" i="1">
                <a:solidFill>
                  <a:srgbClr val="000000"/>
                </a:solidFill>
              </a:rPr>
              <a:t>A</a:t>
            </a:r>
            <a:r>
              <a:rPr lang="zh-CN" altLang="en-US">
                <a:solidFill>
                  <a:srgbClr val="000000"/>
                </a:solidFill>
              </a:rPr>
              <a:t>；</a:t>
            </a:r>
          </a:p>
        </p:txBody>
      </p:sp>
      <p:sp>
        <p:nvSpPr>
          <p:cNvPr id="8201" name="矩形 8200"/>
          <p:cNvSpPr>
            <a:spLocks noChangeArrowheads="1"/>
          </p:cNvSpPr>
          <p:nvPr/>
        </p:nvSpPr>
        <p:spPr bwMode="auto">
          <a:xfrm>
            <a:off x="468313" y="4868863"/>
            <a:ext cx="8172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nSpc>
                <a:spcPct val="90000"/>
              </a:lnSpc>
              <a:spcBef>
                <a:spcPct val="20000"/>
              </a:spcBef>
              <a:buClr>
                <a:schemeClr val="hlink"/>
              </a:buClr>
              <a:buSzPct val="70000"/>
              <a:buFont typeface="Wingdings" panose="05000000000000000000" pitchFamily="2" charset="2"/>
              <a:buNone/>
            </a:pPr>
            <a:r>
              <a:rPr lang="en-US" altLang="zh-CN"/>
              <a:t>   </a:t>
            </a:r>
            <a:r>
              <a:rPr lang="en-US" altLang="zh-CN">
                <a:solidFill>
                  <a:srgbClr val="000000"/>
                </a:solidFill>
              </a:rPr>
              <a:t>(3) </a:t>
            </a:r>
            <a:r>
              <a:rPr lang="en-US" altLang="zh-CN" i="1">
                <a:solidFill>
                  <a:srgbClr val="000000"/>
                </a:solidFill>
              </a:rPr>
              <a:t>A</a:t>
            </a:r>
            <a:r>
              <a:rPr lang="en-US" altLang="zh-CN">
                <a:solidFill>
                  <a:srgbClr val="000000"/>
                </a:solidFill>
              </a:rPr>
              <a:t>+</a:t>
            </a:r>
            <a:r>
              <a:rPr lang="en-US" altLang="zh-CN" i="1">
                <a:solidFill>
                  <a:srgbClr val="000000"/>
                </a:solidFill>
              </a:rPr>
              <a:t>O</a:t>
            </a:r>
            <a:r>
              <a:rPr lang="en-US" altLang="zh-CN">
                <a:solidFill>
                  <a:srgbClr val="000000"/>
                </a:solidFill>
              </a:rPr>
              <a:t>=</a:t>
            </a:r>
            <a:r>
              <a:rPr lang="en-US" altLang="zh-CN" i="1">
                <a:solidFill>
                  <a:srgbClr val="000000"/>
                </a:solidFill>
              </a:rPr>
              <a:t>A</a:t>
            </a:r>
            <a:r>
              <a:rPr lang="zh-CN" altLang="en-US">
                <a:solidFill>
                  <a:srgbClr val="000000"/>
                </a:solidFill>
              </a:rPr>
              <a:t>，其中</a:t>
            </a:r>
            <a:r>
              <a:rPr lang="en-US" altLang="zh-CN" i="1">
                <a:solidFill>
                  <a:srgbClr val="000000"/>
                </a:solidFill>
              </a:rPr>
              <a:t>O</a:t>
            </a:r>
            <a:r>
              <a:rPr lang="zh-CN" altLang="en-US">
                <a:solidFill>
                  <a:srgbClr val="000000"/>
                </a:solidFill>
              </a:rPr>
              <a:t>是与</a:t>
            </a:r>
            <a:r>
              <a:rPr lang="en-US" altLang="zh-CN" i="1">
                <a:solidFill>
                  <a:srgbClr val="000000"/>
                </a:solidFill>
              </a:rPr>
              <a:t>A</a:t>
            </a:r>
            <a:r>
              <a:rPr lang="zh-CN" altLang="en-US">
                <a:solidFill>
                  <a:srgbClr val="000000"/>
                </a:solidFill>
              </a:rPr>
              <a:t>同规模的零矩阵。</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9">
                                            <p:txEl>
                                              <p:pRg st="0" end="0"/>
                                            </p:txEl>
                                          </p:spTgt>
                                        </p:tgtEl>
                                        <p:attrNameLst>
                                          <p:attrName>style.visibility</p:attrName>
                                        </p:attrNameLst>
                                      </p:cBhvr>
                                      <p:to>
                                        <p:strVal val="visible"/>
                                      </p:to>
                                    </p:set>
                                    <p:anim calcmode="lin" valueType="num">
                                      <p:cBhvr additive="base">
                                        <p:cTn id="13" dur="500" fill="hold"/>
                                        <p:tgtEl>
                                          <p:spTgt spid="819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0">
                                            <p:txEl>
                                              <p:pRg st="0" end="0"/>
                                            </p:txEl>
                                          </p:spTgt>
                                        </p:tgtEl>
                                        <p:attrNameLst>
                                          <p:attrName>style.visibility</p:attrName>
                                        </p:attrNameLst>
                                      </p:cBhvr>
                                      <p:to>
                                        <p:strVal val="visible"/>
                                      </p:to>
                                    </p:set>
                                    <p:anim calcmode="lin" valueType="num">
                                      <p:cBhvr additive="base">
                                        <p:cTn id="19" dur="500" fill="hold"/>
                                        <p:tgtEl>
                                          <p:spTgt spid="820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1">
                                            <p:txEl>
                                              <p:pRg st="0" end="0"/>
                                            </p:txEl>
                                          </p:spTgt>
                                        </p:tgtEl>
                                        <p:attrNameLst>
                                          <p:attrName>style.visibility</p:attrName>
                                        </p:attrNameLst>
                                      </p:cBhvr>
                                      <p:to>
                                        <p:strVal val="visible"/>
                                      </p:to>
                                    </p:set>
                                    <p:anim calcmode="lin" valueType="num">
                                      <p:cBhvr additive="base">
                                        <p:cTn id="25" dur="500" fill="hold"/>
                                        <p:tgtEl>
                                          <p:spTgt spid="8201">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20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8199" grpId="0" build="p"/>
      <p:bldP spid="8200" grpId="0" build="p"/>
      <p:bldP spid="820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矩形 43011"/>
          <p:cNvSpPr>
            <a:spLocks noChangeArrowheads="1"/>
          </p:cNvSpPr>
          <p:nvPr/>
        </p:nvSpPr>
        <p:spPr bwMode="auto">
          <a:xfrm>
            <a:off x="250825" y="977447"/>
            <a:ext cx="7620000" cy="693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3200" dirty="0">
                <a:latin typeface="黑体" pitchFamily="49" charset="-122"/>
                <a:ea typeface="黑体" pitchFamily="49" charset="-122"/>
              </a:rPr>
              <a:t>二、数乘矩阵</a:t>
            </a:r>
          </a:p>
        </p:txBody>
      </p:sp>
      <p:graphicFrame>
        <p:nvGraphicFramePr>
          <p:cNvPr id="43013" name="对象 43012"/>
          <p:cNvGraphicFramePr/>
          <p:nvPr/>
        </p:nvGraphicFramePr>
        <p:xfrm>
          <a:off x="1547813" y="2060575"/>
          <a:ext cx="7264400" cy="549275"/>
        </p:xfrm>
        <a:graphic>
          <a:graphicData uri="http://schemas.openxmlformats.org/presentationml/2006/ole">
            <mc:AlternateContent xmlns:mc="http://schemas.openxmlformats.org/markup-compatibility/2006">
              <mc:Choice xmlns:v="urn:schemas-microsoft-com:vml" Requires="v">
                <p:oleObj spid="_x0000_s46195" r:id="rId3" imgW="2880360" imgH="254000" progId="Equation.3">
                  <p:embed/>
                </p:oleObj>
              </mc:Choice>
              <mc:Fallback>
                <p:oleObj r:id="rId3" imgW="2880360" imgH="254000" progId="Equation.3">
                  <p:embed/>
                  <p:pic>
                    <p:nvPicPr>
                      <p:cNvPr id="0" name="对象 4301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060575"/>
                        <a:ext cx="7264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6084" name="矩形 43013"/>
          <p:cNvSpPr>
            <a:spLocks noChangeArrowheads="1"/>
          </p:cNvSpPr>
          <p:nvPr/>
        </p:nvSpPr>
        <p:spPr bwMode="auto">
          <a:xfrm>
            <a:off x="250825" y="2060575"/>
            <a:ext cx="1014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20000"/>
              </a:spcBef>
            </a:pPr>
            <a:r>
              <a:rPr lang="zh-CN" altLang="en-US">
                <a:latin typeface="Times New Roman" panose="02020603050405020304" pitchFamily="18" charset="0"/>
              </a:rPr>
              <a:t>定义</a:t>
            </a:r>
            <a:r>
              <a:rPr lang="en-US" altLang="zh-CN">
                <a:latin typeface="Times New Roman" panose="02020603050405020304" pitchFamily="18" charset="0"/>
              </a:rPr>
              <a:t>:</a:t>
            </a:r>
          </a:p>
        </p:txBody>
      </p:sp>
      <p:graphicFrame>
        <p:nvGraphicFramePr>
          <p:cNvPr id="46085" name="对象 43014"/>
          <p:cNvGraphicFramePr/>
          <p:nvPr/>
        </p:nvGraphicFramePr>
        <p:xfrm>
          <a:off x="468313" y="2924175"/>
          <a:ext cx="3024187" cy="474663"/>
        </p:xfrm>
        <a:graphic>
          <a:graphicData uri="http://schemas.openxmlformats.org/presentationml/2006/ole">
            <mc:AlternateContent xmlns:mc="http://schemas.openxmlformats.org/markup-compatibility/2006">
              <mc:Choice xmlns:v="urn:schemas-microsoft-com:vml" Requires="v">
                <p:oleObj spid="_x0000_s46196" r:id="rId5" imgW="1306195" imgH="215900" progId="Equation.3">
                  <p:embed/>
                </p:oleObj>
              </mc:Choice>
              <mc:Fallback>
                <p:oleObj r:id="rId5" imgW="1306195" imgH="215900" progId="Equation.3">
                  <p:embed/>
                  <p:pic>
                    <p:nvPicPr>
                      <p:cNvPr id="0" name="对象 4301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2924175"/>
                        <a:ext cx="30241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6086" name="矩形 43015"/>
          <p:cNvSpPr>
            <a:spLocks noChangeArrowheads="1"/>
          </p:cNvSpPr>
          <p:nvPr/>
        </p:nvSpPr>
        <p:spPr bwMode="auto">
          <a:xfrm>
            <a:off x="3779838" y="2852738"/>
            <a:ext cx="895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20000"/>
              </a:spcBef>
            </a:pPr>
            <a:r>
              <a:rPr lang="zh-CN" altLang="en-US">
                <a:latin typeface="Times New Roman" panose="02020603050405020304" pitchFamily="18" charset="0"/>
              </a:rPr>
              <a:t>规定</a:t>
            </a:r>
          </a:p>
        </p:txBody>
      </p:sp>
      <p:graphicFrame>
        <p:nvGraphicFramePr>
          <p:cNvPr id="43017" name="对象 43016"/>
          <p:cNvGraphicFramePr/>
          <p:nvPr/>
        </p:nvGraphicFramePr>
        <p:xfrm>
          <a:off x="2124075" y="3789363"/>
          <a:ext cx="3671888" cy="2220912"/>
        </p:xfrm>
        <a:graphic>
          <a:graphicData uri="http://schemas.openxmlformats.org/presentationml/2006/ole">
            <mc:AlternateContent xmlns:mc="http://schemas.openxmlformats.org/markup-compatibility/2006">
              <mc:Choice xmlns:v="urn:schemas-microsoft-com:vml" Requires="v">
                <p:oleObj spid="_x0000_s46197" r:id="rId7" imgW="1866900" imgH="939800" progId="Equation.3">
                  <p:embed/>
                </p:oleObj>
              </mc:Choice>
              <mc:Fallback>
                <p:oleObj r:id="rId7" imgW="1866900" imgH="939800" progId="Equation.3">
                  <p:embed/>
                  <p:pic>
                    <p:nvPicPr>
                      <p:cNvPr id="0" name="对象 4301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3789363"/>
                        <a:ext cx="3671888"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0-#ppt_w/2"/>
                                          </p:val>
                                        </p:tav>
                                        <p:tav tm="100000">
                                          <p:val>
                                            <p:strVal val="#ppt_x"/>
                                          </p:val>
                                        </p:tav>
                                      </p:tavLst>
                                    </p:anim>
                                    <p:anim calcmode="lin" valueType="num">
                                      <p:cBhvr additive="base">
                                        <p:cTn id="8" dur="500" fill="hold"/>
                                        <p:tgtEl>
                                          <p:spTgt spid="430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3017"/>
                                        </p:tgtEl>
                                        <p:attrNameLst>
                                          <p:attrName>style.visibility</p:attrName>
                                        </p:attrNameLst>
                                      </p:cBhvr>
                                      <p:to>
                                        <p:strVal val="visible"/>
                                      </p:to>
                                    </p:set>
                                    <p:anim calcmode="lin" valueType="num">
                                      <p:cBhvr additive="base">
                                        <p:cTn id="13" dur="500" fill="hold"/>
                                        <p:tgtEl>
                                          <p:spTgt spid="43017"/>
                                        </p:tgtEl>
                                        <p:attrNameLst>
                                          <p:attrName>ppt_x</p:attrName>
                                        </p:attrNameLst>
                                      </p:cBhvr>
                                      <p:tavLst>
                                        <p:tav tm="0">
                                          <p:val>
                                            <p:strVal val="0-#ppt_w/2"/>
                                          </p:val>
                                        </p:tav>
                                        <p:tav tm="100000">
                                          <p:val>
                                            <p:strVal val="#ppt_x"/>
                                          </p:val>
                                        </p:tav>
                                      </p:tavLst>
                                    </p:anim>
                                    <p:anim calcmode="lin" valueType="num">
                                      <p:cBhvr additive="base">
                                        <p:cTn id="14" dur="500" fill="hold"/>
                                        <p:tgtEl>
                                          <p:spTgt spid="430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内容占位符 9217"/>
          <p:cNvSpPr>
            <a:spLocks noGrp="1" noRot="1" noChangeArrowheads="1"/>
          </p:cNvSpPr>
          <p:nvPr>
            <p:ph idx="1"/>
          </p:nvPr>
        </p:nvSpPr>
        <p:spPr>
          <a:xfrm>
            <a:off x="595992" y="1278617"/>
            <a:ext cx="7886700" cy="4351338"/>
          </a:xfrm>
        </p:spPr>
        <p:txBody>
          <a:bodyPr rtlCol="0">
            <a:normAutofit fontScale="92500"/>
          </a:bodyPr>
          <a:lstStyle/>
          <a:p>
            <a:pPr marL="0" indent="0" eaLnBrk="1" fontAlgn="auto" hangingPunct="1">
              <a:lnSpc>
                <a:spcPct val="150000"/>
              </a:lnSpc>
              <a:spcAft>
                <a:spcPts val="0"/>
              </a:spcAft>
              <a:buFont typeface="Wingdings" panose="05000000000000000000" pitchFamily="2" charset="2"/>
              <a:buNone/>
              <a:tabLst>
                <a:tab pos="7178675" algn="l"/>
              </a:tabLst>
              <a:defRPr/>
            </a:pPr>
            <a:r>
              <a:rPr lang="zh-CN" altLang="en-US" sz="2800" b="1" dirty="0">
                <a:sym typeface="Math1" pitchFamily="2" charset="2"/>
              </a:rPr>
              <a:t>性质</a:t>
            </a:r>
            <a:r>
              <a:rPr lang="en-US" altLang="zh-CN" sz="2800" b="1" dirty="0">
                <a:sym typeface="Math1" pitchFamily="2" charset="2"/>
              </a:rPr>
              <a:t>2</a:t>
            </a:r>
            <a:r>
              <a:rPr lang="en-US" altLang="zh-CN" sz="2800" dirty="0">
                <a:sym typeface="Math1" pitchFamily="2" charset="2"/>
              </a:rPr>
              <a:t>  </a:t>
            </a:r>
            <a:r>
              <a:rPr lang="zh-CN" altLang="en-US" sz="2800" dirty="0">
                <a:sym typeface="Math1" pitchFamily="2" charset="2"/>
              </a:rPr>
              <a:t>设</a:t>
            </a:r>
            <a:r>
              <a:rPr lang="en-US" altLang="zh-CN" sz="2800" i="1" dirty="0">
                <a:sym typeface="Math1" pitchFamily="2" charset="2"/>
              </a:rPr>
              <a:t>A</a:t>
            </a:r>
            <a:r>
              <a:rPr lang="zh-CN" altLang="en-US" sz="2800" dirty="0">
                <a:sym typeface="Math1" pitchFamily="2" charset="2"/>
              </a:rPr>
              <a:t>，</a:t>
            </a:r>
            <a:r>
              <a:rPr lang="en-US" altLang="zh-CN" sz="2800" i="1" dirty="0">
                <a:sym typeface="Math1" pitchFamily="2" charset="2"/>
              </a:rPr>
              <a:t>B</a:t>
            </a:r>
            <a:r>
              <a:rPr lang="zh-CN" altLang="en-US" sz="2800" dirty="0">
                <a:sym typeface="Math1" pitchFamily="2" charset="2"/>
              </a:rPr>
              <a:t>是同规模的矩阵，</a:t>
            </a:r>
            <a:r>
              <a:rPr lang="en-US" altLang="zh-CN" sz="2800" i="1" dirty="0">
                <a:sym typeface="Math1" pitchFamily="2" charset="2"/>
              </a:rPr>
              <a:t>k, l </a:t>
            </a:r>
            <a:r>
              <a:rPr lang="zh-CN" altLang="en-US" sz="2800" dirty="0">
                <a:sym typeface="Math1" pitchFamily="2" charset="2"/>
              </a:rPr>
              <a:t>是常数，</a:t>
            </a:r>
            <a:r>
              <a:rPr lang="zh-CN" altLang="en-US" sz="2800" dirty="0">
                <a:latin typeface="宋体" panose="02010600030101010101" pitchFamily="2" charset="-122"/>
                <a:sym typeface="Math1" pitchFamily="2" charset="2"/>
              </a:rPr>
              <a:t>则</a:t>
            </a:r>
          </a:p>
          <a:p>
            <a:pPr marL="0" indent="0" eaLnBrk="1" fontAlgn="auto" hangingPunct="1">
              <a:lnSpc>
                <a:spcPct val="150000"/>
              </a:lnSpc>
              <a:spcAft>
                <a:spcPts val="0"/>
              </a:spcAft>
              <a:buFont typeface="Wingdings" panose="05000000000000000000" pitchFamily="2" charset="2"/>
              <a:buNone/>
              <a:tabLst>
                <a:tab pos="7178675" algn="l"/>
              </a:tabLst>
              <a:defRPr/>
            </a:pPr>
            <a:r>
              <a:rPr lang="zh-CN" altLang="en-US" sz="2800" dirty="0">
                <a:latin typeface="宋体" panose="02010600030101010101" pitchFamily="2" charset="-122"/>
                <a:sym typeface="Math1" pitchFamily="2" charset="2"/>
              </a:rPr>
              <a:t>      </a:t>
            </a:r>
            <a:r>
              <a:rPr lang="en-US" altLang="zh-CN" sz="2800" dirty="0">
                <a:sym typeface="Math1" pitchFamily="2" charset="2"/>
              </a:rPr>
              <a:t>(1)1A=A</a:t>
            </a:r>
            <a:r>
              <a:rPr lang="el-GR" altLang="zh-CN" sz="2800" dirty="0">
                <a:latin typeface="宋体" panose="02010600030101010101" pitchFamily="2" charset="-122"/>
                <a:sym typeface="Math1" pitchFamily="2" charset="2"/>
              </a:rPr>
              <a:t>;</a:t>
            </a:r>
          </a:p>
          <a:p>
            <a:pPr marL="0" indent="0" eaLnBrk="1" fontAlgn="auto" hangingPunct="1">
              <a:lnSpc>
                <a:spcPct val="150000"/>
              </a:lnSpc>
              <a:spcAft>
                <a:spcPts val="0"/>
              </a:spcAft>
              <a:buFont typeface="Wingdings" panose="05000000000000000000" pitchFamily="2" charset="2"/>
              <a:buNone/>
              <a:tabLst>
                <a:tab pos="7178675" algn="l"/>
              </a:tabLst>
              <a:defRPr/>
            </a:pPr>
            <a:r>
              <a:rPr lang="en-US" altLang="zh-CN" sz="2800" dirty="0">
                <a:sym typeface="Math1" pitchFamily="2" charset="2"/>
              </a:rPr>
              <a:t>           (2)(</a:t>
            </a:r>
            <a:r>
              <a:rPr lang="en-US" altLang="zh-CN" sz="2800" i="1" dirty="0">
                <a:sym typeface="Math1" pitchFamily="2" charset="2"/>
              </a:rPr>
              <a:t>k</a:t>
            </a:r>
            <a:r>
              <a:rPr lang="en-US" altLang="zh-CN" sz="2800" dirty="0">
                <a:sym typeface="Math1" pitchFamily="2" charset="2"/>
              </a:rPr>
              <a:t> </a:t>
            </a:r>
            <a:r>
              <a:rPr lang="en-US" altLang="zh-CN" sz="2800" i="1" dirty="0">
                <a:sym typeface="Symbol" panose="05050102010706020507" pitchFamily="18" charset="2"/>
              </a:rPr>
              <a:t>l</a:t>
            </a:r>
            <a:r>
              <a:rPr lang="en-US" altLang="zh-CN" sz="2800" dirty="0">
                <a:sym typeface="Math1" pitchFamily="2" charset="2"/>
              </a:rPr>
              <a:t>)</a:t>
            </a:r>
            <a:r>
              <a:rPr lang="en-US" altLang="zh-CN" sz="2800" i="1" dirty="0">
                <a:sym typeface="Math1" pitchFamily="2" charset="2"/>
              </a:rPr>
              <a:t>A</a:t>
            </a:r>
            <a:r>
              <a:rPr lang="en-US" altLang="zh-CN" sz="2800" dirty="0">
                <a:sym typeface="Math1" pitchFamily="2" charset="2"/>
              </a:rPr>
              <a:t>= </a:t>
            </a:r>
            <a:r>
              <a:rPr lang="en-US" altLang="zh-CN" sz="2800" i="1" dirty="0"/>
              <a:t>k</a:t>
            </a:r>
            <a:r>
              <a:rPr lang="en-US" altLang="zh-CN" sz="2800" i="1" dirty="0">
                <a:sym typeface="Math1" pitchFamily="2" charset="2"/>
              </a:rPr>
              <a:t>(</a:t>
            </a:r>
            <a:r>
              <a:rPr lang="en-US" altLang="zh-CN" sz="2800" i="1" dirty="0">
                <a:sym typeface="Symbol" panose="05050102010706020507" pitchFamily="18" charset="2"/>
              </a:rPr>
              <a:t>l</a:t>
            </a:r>
            <a:r>
              <a:rPr lang="en-US" altLang="zh-CN" sz="2800" dirty="0">
                <a:sym typeface="Math1" pitchFamily="2" charset="2"/>
              </a:rPr>
              <a:t> </a:t>
            </a:r>
            <a:r>
              <a:rPr lang="en-US" altLang="zh-CN" sz="2800" i="1" dirty="0">
                <a:sym typeface="Math1" pitchFamily="2" charset="2"/>
              </a:rPr>
              <a:t>A</a:t>
            </a:r>
            <a:r>
              <a:rPr lang="en-US" altLang="zh-CN" sz="2800" dirty="0">
                <a:sym typeface="Math1" pitchFamily="2" charset="2"/>
              </a:rPr>
              <a:t> ) = </a:t>
            </a:r>
            <a:r>
              <a:rPr lang="en-US" altLang="zh-CN" sz="2800" i="1" dirty="0">
                <a:sym typeface="Symbol" panose="05050102010706020507" pitchFamily="18" charset="2"/>
              </a:rPr>
              <a:t>l</a:t>
            </a:r>
            <a:r>
              <a:rPr lang="en-US" altLang="zh-CN" sz="2800" i="1" dirty="0">
                <a:sym typeface="Math1" pitchFamily="2" charset="2"/>
              </a:rPr>
              <a:t> (</a:t>
            </a:r>
            <a:r>
              <a:rPr lang="en-US" altLang="zh-CN" sz="2800" i="1" dirty="0"/>
              <a:t>k</a:t>
            </a:r>
            <a:r>
              <a:rPr lang="en-US" altLang="zh-CN" sz="2800" dirty="0">
                <a:sym typeface="Math1" pitchFamily="2" charset="2"/>
              </a:rPr>
              <a:t> </a:t>
            </a:r>
            <a:r>
              <a:rPr lang="en-US" altLang="zh-CN" sz="2800" i="1" dirty="0">
                <a:sym typeface="Math1" pitchFamily="2" charset="2"/>
              </a:rPr>
              <a:t>A</a:t>
            </a:r>
            <a:r>
              <a:rPr lang="en-US" altLang="zh-CN" sz="2800" dirty="0">
                <a:sym typeface="Math1" pitchFamily="2" charset="2"/>
              </a:rPr>
              <a:t> )</a:t>
            </a:r>
            <a:r>
              <a:rPr lang="zh-CN" altLang="en-US" sz="2800" dirty="0">
                <a:sym typeface="Math1" pitchFamily="2" charset="2"/>
              </a:rPr>
              <a:t>；</a:t>
            </a:r>
          </a:p>
          <a:p>
            <a:pPr marL="0" indent="0" eaLnBrk="1" fontAlgn="auto" hangingPunct="1">
              <a:lnSpc>
                <a:spcPct val="150000"/>
              </a:lnSpc>
              <a:spcAft>
                <a:spcPts val="0"/>
              </a:spcAft>
              <a:buFont typeface="Wingdings" panose="05000000000000000000" pitchFamily="2" charset="2"/>
              <a:buNone/>
              <a:tabLst>
                <a:tab pos="7178675" algn="l"/>
              </a:tabLst>
              <a:defRPr/>
            </a:pPr>
            <a:r>
              <a:rPr lang="zh-CN" altLang="en-US" sz="2800" dirty="0">
                <a:sym typeface="Math1" pitchFamily="2" charset="2"/>
              </a:rPr>
              <a:t>           </a:t>
            </a:r>
            <a:r>
              <a:rPr lang="en-US" altLang="zh-CN" sz="2800" dirty="0">
                <a:sym typeface="Math1" pitchFamily="2" charset="2"/>
              </a:rPr>
              <a:t>(3) (</a:t>
            </a:r>
            <a:r>
              <a:rPr lang="en-US" altLang="zh-CN" sz="2800" i="1" dirty="0"/>
              <a:t>k</a:t>
            </a:r>
            <a:r>
              <a:rPr lang="en-US" altLang="zh-CN" sz="2800" i="1" dirty="0">
                <a:sym typeface="Math1" pitchFamily="2" charset="2"/>
              </a:rPr>
              <a:t> + </a:t>
            </a:r>
            <a:r>
              <a:rPr lang="en-US" altLang="zh-CN" sz="2800" i="1" dirty="0">
                <a:sym typeface="Symbol" panose="05050102010706020507" pitchFamily="18" charset="2"/>
              </a:rPr>
              <a:t>l</a:t>
            </a:r>
            <a:r>
              <a:rPr lang="en-US" altLang="zh-CN" sz="2800" i="1" dirty="0">
                <a:sym typeface="Math1" pitchFamily="2" charset="2"/>
              </a:rPr>
              <a:t>)A</a:t>
            </a:r>
            <a:r>
              <a:rPr lang="en-US" altLang="zh-CN" sz="2800" dirty="0">
                <a:sym typeface="Math1" pitchFamily="2" charset="2"/>
              </a:rPr>
              <a:t> = </a:t>
            </a:r>
            <a:r>
              <a:rPr lang="en-US" altLang="zh-CN" sz="2800" i="1" dirty="0">
                <a:sym typeface="Math1" pitchFamily="2" charset="2"/>
              </a:rPr>
              <a:t>k A</a:t>
            </a:r>
            <a:r>
              <a:rPr lang="en-US" altLang="zh-CN" sz="2800" dirty="0">
                <a:sym typeface="Math1" pitchFamily="2" charset="2"/>
              </a:rPr>
              <a:t>+ </a:t>
            </a:r>
            <a:r>
              <a:rPr lang="en-US" altLang="zh-CN" sz="2800" i="1" dirty="0" err="1">
                <a:sym typeface="Symbol" panose="05050102010706020507" pitchFamily="18" charset="2"/>
              </a:rPr>
              <a:t>l</a:t>
            </a:r>
            <a:r>
              <a:rPr lang="en-US" altLang="zh-CN" sz="2800" i="1" dirty="0" err="1">
                <a:sym typeface="Math1" pitchFamily="2" charset="2"/>
              </a:rPr>
              <a:t>A</a:t>
            </a:r>
            <a:r>
              <a:rPr lang="zh-CN" altLang="en-US" sz="2800" dirty="0">
                <a:sym typeface="Math1" pitchFamily="2" charset="2"/>
              </a:rPr>
              <a:t>；</a:t>
            </a:r>
          </a:p>
          <a:p>
            <a:pPr marL="0" indent="0" eaLnBrk="1" fontAlgn="auto" hangingPunct="1">
              <a:lnSpc>
                <a:spcPct val="150000"/>
              </a:lnSpc>
              <a:spcAft>
                <a:spcPts val="0"/>
              </a:spcAft>
              <a:buFont typeface="Wingdings" panose="05000000000000000000" pitchFamily="2" charset="2"/>
              <a:buNone/>
              <a:tabLst>
                <a:tab pos="7178675" algn="l"/>
              </a:tabLst>
              <a:defRPr/>
            </a:pPr>
            <a:r>
              <a:rPr lang="zh-CN" altLang="en-US" sz="2800" dirty="0">
                <a:sym typeface="Math1" pitchFamily="2" charset="2"/>
              </a:rPr>
              <a:t>           </a:t>
            </a:r>
            <a:r>
              <a:rPr lang="en-US" altLang="zh-CN" sz="2800" dirty="0">
                <a:sym typeface="Math1" pitchFamily="2" charset="2"/>
              </a:rPr>
              <a:t>(4) </a:t>
            </a:r>
            <a:r>
              <a:rPr lang="en-US" altLang="zh-CN" sz="2800" i="1" dirty="0"/>
              <a:t>k</a:t>
            </a:r>
            <a:r>
              <a:rPr lang="en-US" altLang="zh-CN" sz="2800" dirty="0">
                <a:sym typeface="Math1" pitchFamily="2" charset="2"/>
              </a:rPr>
              <a:t>( </a:t>
            </a:r>
            <a:r>
              <a:rPr lang="en-US" altLang="zh-CN" sz="2800" i="1" dirty="0">
                <a:sym typeface="Math1" pitchFamily="2" charset="2"/>
              </a:rPr>
              <a:t>A</a:t>
            </a:r>
            <a:r>
              <a:rPr lang="en-US" altLang="zh-CN" sz="2800" dirty="0">
                <a:sym typeface="Math1" pitchFamily="2" charset="2"/>
              </a:rPr>
              <a:t>+</a:t>
            </a:r>
            <a:r>
              <a:rPr lang="en-US" altLang="zh-CN" sz="2800" i="1" dirty="0">
                <a:sym typeface="Math1" pitchFamily="2" charset="2"/>
              </a:rPr>
              <a:t>B</a:t>
            </a:r>
            <a:r>
              <a:rPr lang="en-US" altLang="zh-CN" sz="2800" dirty="0">
                <a:sym typeface="Math1" pitchFamily="2" charset="2"/>
              </a:rPr>
              <a:t>)= </a:t>
            </a:r>
            <a:r>
              <a:rPr lang="en-US" altLang="zh-CN" sz="2800" i="1" dirty="0"/>
              <a:t>k</a:t>
            </a:r>
            <a:r>
              <a:rPr lang="en-US" altLang="zh-CN" sz="2800" dirty="0">
                <a:sym typeface="Math1" pitchFamily="2" charset="2"/>
              </a:rPr>
              <a:t> </a:t>
            </a:r>
            <a:r>
              <a:rPr lang="en-US" altLang="zh-CN" sz="2800" i="1" dirty="0">
                <a:sym typeface="Math1" pitchFamily="2" charset="2"/>
              </a:rPr>
              <a:t>A</a:t>
            </a:r>
            <a:r>
              <a:rPr lang="en-US" altLang="zh-CN" sz="2800" dirty="0">
                <a:sym typeface="Math1" pitchFamily="2" charset="2"/>
              </a:rPr>
              <a:t>+ </a:t>
            </a:r>
            <a:r>
              <a:rPr lang="en-US" altLang="zh-CN" sz="2800" i="1" dirty="0"/>
              <a:t>k</a:t>
            </a:r>
            <a:r>
              <a:rPr lang="en-US" altLang="zh-CN" sz="2800" i="1" dirty="0">
                <a:sym typeface="Math1" pitchFamily="2" charset="2"/>
              </a:rPr>
              <a:t> B</a:t>
            </a:r>
            <a:r>
              <a:rPr lang="zh-CN" altLang="en-US" sz="2800" dirty="0">
                <a:sym typeface="Math1" pitchFamily="2" charset="2"/>
              </a:rPr>
              <a:t>；</a:t>
            </a:r>
          </a:p>
          <a:p>
            <a:pPr marL="0" indent="0" eaLnBrk="1" fontAlgn="auto" hangingPunct="1">
              <a:lnSpc>
                <a:spcPct val="150000"/>
              </a:lnSpc>
              <a:spcAft>
                <a:spcPts val="0"/>
              </a:spcAft>
              <a:buFont typeface="Wingdings" panose="05000000000000000000" pitchFamily="2" charset="2"/>
              <a:buNone/>
              <a:tabLst>
                <a:tab pos="7178675" algn="l"/>
              </a:tabLst>
              <a:defRPr/>
            </a:pPr>
            <a:r>
              <a:rPr lang="zh-CN" altLang="en-US" sz="2800" dirty="0">
                <a:sym typeface="Math1" pitchFamily="2" charset="2"/>
              </a:rPr>
              <a:t>           </a:t>
            </a:r>
            <a:r>
              <a:rPr lang="en-US" altLang="zh-CN" sz="2800" dirty="0">
                <a:sym typeface="Math1" pitchFamily="2" charset="2"/>
              </a:rPr>
              <a:t>(5) </a:t>
            </a:r>
            <a:r>
              <a:rPr lang="en-US" altLang="zh-CN" sz="2800" i="1" dirty="0"/>
              <a:t>k</a:t>
            </a:r>
            <a:r>
              <a:rPr lang="el-GR" altLang="zh-CN" sz="2800" dirty="0">
                <a:latin typeface="宋体" panose="02010600030101010101" pitchFamily="2" charset="-122"/>
                <a:sym typeface="Math1" pitchFamily="2" charset="2"/>
              </a:rPr>
              <a:t> </a:t>
            </a:r>
            <a:r>
              <a:rPr lang="en-US" altLang="zh-CN" sz="2800" i="1" dirty="0">
                <a:sym typeface="Math1" pitchFamily="2" charset="2"/>
              </a:rPr>
              <a:t>A</a:t>
            </a:r>
            <a:r>
              <a:rPr lang="en-US" altLang="zh-CN" sz="2800" dirty="0">
                <a:latin typeface="宋体" panose="02010600030101010101" pitchFamily="2" charset="-122"/>
                <a:sym typeface="Math1" pitchFamily="2" charset="2"/>
              </a:rPr>
              <a:t>=O</a:t>
            </a:r>
            <a:r>
              <a:rPr lang="zh-CN" altLang="en-US" sz="2800" dirty="0">
                <a:latin typeface="宋体" panose="02010600030101010101" pitchFamily="2" charset="-122"/>
                <a:sym typeface="Math1" pitchFamily="2" charset="2"/>
              </a:rPr>
              <a:t>，当且仅当</a:t>
            </a:r>
            <a:r>
              <a:rPr lang="en-US" altLang="zh-CN" sz="2800" i="1" dirty="0"/>
              <a:t>k</a:t>
            </a:r>
            <a:r>
              <a:rPr lang="el-GR" altLang="zh-CN" sz="2800" dirty="0">
                <a:latin typeface="宋体" panose="02010600030101010101" pitchFamily="2" charset="-122"/>
                <a:sym typeface="Math1" pitchFamily="2" charset="2"/>
              </a:rPr>
              <a:t> </a:t>
            </a:r>
            <a:r>
              <a:rPr lang="en-US" altLang="zh-CN" sz="2800" dirty="0">
                <a:latin typeface="宋体" panose="02010600030101010101" pitchFamily="2" charset="-122"/>
                <a:sym typeface="Math1" pitchFamily="2" charset="2"/>
              </a:rPr>
              <a:t>=0</a:t>
            </a:r>
            <a:r>
              <a:rPr lang="zh-CN" altLang="en-US" sz="2800" dirty="0">
                <a:latin typeface="宋体" panose="02010600030101010101" pitchFamily="2" charset="-122"/>
                <a:sym typeface="Math1" pitchFamily="2" charset="2"/>
              </a:rPr>
              <a:t>或</a:t>
            </a:r>
            <a:r>
              <a:rPr lang="en-US" altLang="zh-CN" sz="2800" i="1" dirty="0">
                <a:sym typeface="Math1" pitchFamily="2" charset="2"/>
              </a:rPr>
              <a:t>A</a:t>
            </a:r>
            <a:r>
              <a:rPr lang="zh-CN" altLang="el-GR" sz="2800" dirty="0">
                <a:latin typeface="宋体" panose="02010600030101010101" pitchFamily="2" charset="-122"/>
                <a:sym typeface="Math1" pitchFamily="2" charset="2"/>
              </a:rPr>
              <a:t>=O。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 calcmode="lin" valueType="num">
                                      <p:cBhvr additive="base">
                                        <p:cTn id="7" dur="500" fill="hold"/>
                                        <p:tgtEl>
                                          <p:spTgt spid="92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8">
                                            <p:txEl>
                                              <p:pRg st="1" end="1"/>
                                            </p:txEl>
                                          </p:spTgt>
                                        </p:tgtEl>
                                        <p:attrNameLst>
                                          <p:attrName>style.visibility</p:attrName>
                                        </p:attrNameLst>
                                      </p:cBhvr>
                                      <p:to>
                                        <p:strVal val="visible"/>
                                      </p:to>
                                    </p:set>
                                    <p:anim calcmode="lin" valueType="num">
                                      <p:cBhvr additive="base">
                                        <p:cTn id="13" dur="500" fill="hold"/>
                                        <p:tgtEl>
                                          <p:spTgt spid="921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8">
                                            <p:txEl>
                                              <p:pRg st="2" end="2"/>
                                            </p:txEl>
                                          </p:spTgt>
                                        </p:tgtEl>
                                        <p:attrNameLst>
                                          <p:attrName>style.visibility</p:attrName>
                                        </p:attrNameLst>
                                      </p:cBhvr>
                                      <p:to>
                                        <p:strVal val="visible"/>
                                      </p:to>
                                    </p:set>
                                    <p:anim calcmode="lin" valueType="num">
                                      <p:cBhvr additive="base">
                                        <p:cTn id="19" dur="500" fill="hold"/>
                                        <p:tgtEl>
                                          <p:spTgt spid="921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18">
                                            <p:txEl>
                                              <p:pRg st="3" end="3"/>
                                            </p:txEl>
                                          </p:spTgt>
                                        </p:tgtEl>
                                        <p:attrNameLst>
                                          <p:attrName>style.visibility</p:attrName>
                                        </p:attrNameLst>
                                      </p:cBhvr>
                                      <p:to>
                                        <p:strVal val="visible"/>
                                      </p:to>
                                    </p:set>
                                    <p:anim calcmode="lin" valueType="num">
                                      <p:cBhvr additive="base">
                                        <p:cTn id="25" dur="500" fill="hold"/>
                                        <p:tgtEl>
                                          <p:spTgt spid="921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218">
                                            <p:txEl>
                                              <p:pRg st="4" end="4"/>
                                            </p:txEl>
                                          </p:spTgt>
                                        </p:tgtEl>
                                        <p:attrNameLst>
                                          <p:attrName>style.visibility</p:attrName>
                                        </p:attrNameLst>
                                      </p:cBhvr>
                                      <p:to>
                                        <p:strVal val="visible"/>
                                      </p:to>
                                    </p:set>
                                    <p:anim calcmode="lin" valueType="num">
                                      <p:cBhvr additive="base">
                                        <p:cTn id="31" dur="500" fill="hold"/>
                                        <p:tgtEl>
                                          <p:spTgt spid="921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2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218">
                                            <p:txEl>
                                              <p:pRg st="5" end="5"/>
                                            </p:txEl>
                                          </p:spTgt>
                                        </p:tgtEl>
                                        <p:attrNameLst>
                                          <p:attrName>style.visibility</p:attrName>
                                        </p:attrNameLst>
                                      </p:cBhvr>
                                      <p:to>
                                        <p:strVal val="visible"/>
                                      </p:to>
                                    </p:set>
                                    <p:anim calcmode="lin" valueType="num">
                                      <p:cBhvr additive="base">
                                        <p:cTn id="37" dur="500" fill="hold"/>
                                        <p:tgtEl>
                                          <p:spTgt spid="921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2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1" name="Object 14"/>
          <p:cNvGraphicFramePr>
            <a:graphicFrameLocks noChangeAspect="1"/>
          </p:cNvGraphicFramePr>
          <p:nvPr/>
        </p:nvGraphicFramePr>
        <p:xfrm>
          <a:off x="3455988" y="2343150"/>
          <a:ext cx="5584825" cy="1047750"/>
        </p:xfrm>
        <a:graphic>
          <a:graphicData uri="http://schemas.openxmlformats.org/presentationml/2006/ole">
            <mc:AlternateContent xmlns:mc="http://schemas.openxmlformats.org/markup-compatibility/2006">
              <mc:Choice xmlns:v="urn:schemas-microsoft-com:vml" Requires="v">
                <p:oleObj spid="_x0000_s10390" r:id="rId3" imgW="2451100" imgH="482600" progId="Equation.DSMT4">
                  <p:embed/>
                </p:oleObj>
              </mc:Choice>
              <mc:Fallback>
                <p:oleObj r:id="rId3" imgW="2451100" imgH="482600" progId="Equation.DSMT4">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988" y="2343150"/>
                        <a:ext cx="55848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2769" name="Text Box 9"/>
          <p:cNvSpPr txBox="1">
            <a:spLocks noChangeArrowheads="1"/>
          </p:cNvSpPr>
          <p:nvPr/>
        </p:nvSpPr>
        <p:spPr bwMode="auto">
          <a:xfrm>
            <a:off x="711200" y="1106488"/>
            <a:ext cx="80899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20000"/>
              </a:spcBef>
              <a:buFont typeface="Arial" panose="020B0604020202020204" pitchFamily="34" charset="0"/>
              <a:buNone/>
            </a:pPr>
            <a:r>
              <a:rPr lang="zh-CN" altLang="en-US" dirty="0">
                <a:solidFill>
                  <a:srgbClr val="0000FF"/>
                </a:solidFill>
                <a:latin typeface="Corbel" panose="020B0503020204020204" pitchFamily="34" charset="0"/>
                <a:ea typeface="黑体" panose="02010609060101010101" pitchFamily="49" charset="-122"/>
              </a:rPr>
              <a:t>定义</a:t>
            </a:r>
            <a:r>
              <a:rPr lang="zh-CN" altLang="en-US" dirty="0">
                <a:latin typeface="Corbel" panose="020B0503020204020204" pitchFamily="34" charset="0"/>
                <a:ea typeface="黑体" panose="02010609060101010101" pitchFamily="49" charset="-122"/>
              </a:rPr>
              <a:t>  设有 </a:t>
            </a:r>
            <a:r>
              <a:rPr lang="en-US" altLang="zh-CN" i="1" dirty="0">
                <a:latin typeface="Times New Roman" panose="02020603050405020304" pitchFamily="18" charset="0"/>
                <a:ea typeface="黑体" panose="02010609060101010101" pitchFamily="49" charset="-122"/>
              </a:rPr>
              <a:t>n</a:t>
            </a:r>
            <a:r>
              <a:rPr lang="en-US" altLang="zh-CN" baseline="30000" dirty="0">
                <a:latin typeface="Times New Roman" panose="02020603050405020304" pitchFamily="18" charset="0"/>
                <a:ea typeface="黑体" panose="02010609060101010101" pitchFamily="49" charset="-122"/>
              </a:rPr>
              <a:t>2</a:t>
            </a:r>
            <a:r>
              <a:rPr lang="zh-CN" altLang="en-US" dirty="0">
                <a:latin typeface="Corbel" panose="020B0503020204020204" pitchFamily="34" charset="0"/>
                <a:ea typeface="黑体" panose="02010609060101010101" pitchFamily="49" charset="-122"/>
              </a:rPr>
              <a:t>个数，排成</a:t>
            </a:r>
            <a:r>
              <a:rPr lang="en-US" altLang="zh-CN" i="1" dirty="0">
                <a:latin typeface="Times New Roman" panose="02020603050405020304" pitchFamily="18" charset="0"/>
                <a:ea typeface="黑体" panose="02010609060101010101" pitchFamily="49" charset="-122"/>
              </a:rPr>
              <a:t>n</a:t>
            </a:r>
            <a:r>
              <a:rPr lang="zh-CN" altLang="en-US" dirty="0">
                <a:latin typeface="Corbel" panose="020B0503020204020204" pitchFamily="34" charset="0"/>
                <a:ea typeface="黑体" panose="02010609060101010101" pitchFamily="49" charset="-122"/>
              </a:rPr>
              <a:t>行</a:t>
            </a:r>
            <a:r>
              <a:rPr lang="en-US" altLang="zh-CN" i="1" dirty="0">
                <a:latin typeface="Times New Roman" panose="02020603050405020304" pitchFamily="18" charset="0"/>
                <a:ea typeface="黑体" panose="02010609060101010101" pitchFamily="49" charset="-122"/>
              </a:rPr>
              <a:t>n</a:t>
            </a:r>
            <a:r>
              <a:rPr lang="zh-CN" altLang="en-US" dirty="0">
                <a:latin typeface="Corbel" panose="020B0503020204020204" pitchFamily="34" charset="0"/>
                <a:ea typeface="黑体" panose="02010609060101010101" pitchFamily="49" charset="-122"/>
              </a:rPr>
              <a:t>列的一个数表，定义</a:t>
            </a:r>
            <a:r>
              <a:rPr lang="en-US" altLang="zh-CN" i="1" dirty="0">
                <a:latin typeface="Times New Roman" panose="02020603050405020304" pitchFamily="18" charset="0"/>
                <a:ea typeface="黑体" panose="02010609060101010101" pitchFamily="49" charset="-122"/>
              </a:rPr>
              <a:t>n</a:t>
            </a:r>
            <a:r>
              <a:rPr lang="zh-CN" altLang="en-US" dirty="0">
                <a:latin typeface="Corbel" panose="020B0503020204020204" pitchFamily="34" charset="0"/>
                <a:ea typeface="黑体" panose="02010609060101010101" pitchFamily="49" charset="-122"/>
              </a:rPr>
              <a:t>阶行列式为</a:t>
            </a:r>
          </a:p>
        </p:txBody>
      </p:sp>
      <p:graphicFrame>
        <p:nvGraphicFramePr>
          <p:cNvPr id="32770" name="Object 13"/>
          <p:cNvGraphicFramePr>
            <a:graphicFrameLocks noChangeAspect="1"/>
          </p:cNvGraphicFramePr>
          <p:nvPr/>
        </p:nvGraphicFramePr>
        <p:xfrm>
          <a:off x="1062038" y="2060575"/>
          <a:ext cx="2397125" cy="1733550"/>
        </p:xfrm>
        <a:graphic>
          <a:graphicData uri="http://schemas.openxmlformats.org/presentationml/2006/ole">
            <mc:AlternateContent xmlns:mc="http://schemas.openxmlformats.org/markup-compatibility/2006">
              <mc:Choice xmlns:v="urn:schemas-microsoft-com:vml" Requires="v">
                <p:oleObj spid="_x0000_s10391" r:id="rId5" imgW="1219200" imgH="927100" progId="Equation.DSMT4">
                  <p:embed/>
                </p:oleObj>
              </mc:Choice>
              <mc:Fallback>
                <p:oleObj r:id="rId5" imgW="1219200" imgH="927100" progId="Equation.DSMT4">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038" y="2060575"/>
                        <a:ext cx="23971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2772" name="Object 15"/>
          <p:cNvGraphicFramePr>
            <a:graphicFrameLocks noChangeAspect="1"/>
          </p:cNvGraphicFramePr>
          <p:nvPr/>
        </p:nvGraphicFramePr>
        <p:xfrm>
          <a:off x="1069975" y="4032250"/>
          <a:ext cx="6854825" cy="584200"/>
        </p:xfrm>
        <a:graphic>
          <a:graphicData uri="http://schemas.openxmlformats.org/presentationml/2006/ole">
            <mc:AlternateContent xmlns:mc="http://schemas.openxmlformats.org/markup-compatibility/2006">
              <mc:Choice xmlns:v="urn:schemas-microsoft-com:vml" Requires="v">
                <p:oleObj spid="_x0000_s10392" r:id="rId7" imgW="2679700" imgH="241300" progId="Equation.DSMT4">
                  <p:embed/>
                </p:oleObj>
              </mc:Choice>
              <mc:Fallback>
                <p:oleObj r:id="rId7" imgW="2679700" imgH="241300" progId="Equation.DSMT4">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9975" y="4032250"/>
                        <a:ext cx="6854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2774" name="Object 9"/>
          <p:cNvGraphicFramePr>
            <a:graphicFrameLocks noChangeAspect="1"/>
          </p:cNvGraphicFramePr>
          <p:nvPr/>
        </p:nvGraphicFramePr>
        <p:xfrm>
          <a:off x="1087438" y="4787900"/>
          <a:ext cx="5376862" cy="682625"/>
        </p:xfrm>
        <a:graphic>
          <a:graphicData uri="http://schemas.openxmlformats.org/presentationml/2006/ole">
            <mc:AlternateContent xmlns:mc="http://schemas.openxmlformats.org/markup-compatibility/2006">
              <mc:Choice xmlns:v="urn:schemas-microsoft-com:vml" Requires="v">
                <p:oleObj spid="_x0000_s10393" r:id="rId9" imgW="2400300" imgH="304800" progId="Equation.DSMT4">
                  <p:embed/>
                </p:oleObj>
              </mc:Choice>
              <mc:Fallback>
                <p:oleObj r:id="rId9" imgW="2400300" imgH="304800" progId="Equation.DSMT4">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7438" y="4787900"/>
                        <a:ext cx="537686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69"/>
                                        </p:tgtEl>
                                        <p:attrNameLst>
                                          <p:attrName>style.visibility</p:attrName>
                                        </p:attrNameLst>
                                      </p:cBhvr>
                                      <p:to>
                                        <p:strVal val="visible"/>
                                      </p:to>
                                    </p:set>
                                    <p:animEffect transition="in" filter="wipe(left)">
                                      <p:cBhvr>
                                        <p:cTn id="7" dur="500"/>
                                        <p:tgtEl>
                                          <p:spTgt spid="327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770"/>
                                        </p:tgtEl>
                                        <p:attrNameLst>
                                          <p:attrName>style.visibility</p:attrName>
                                        </p:attrNameLst>
                                      </p:cBhvr>
                                      <p:to>
                                        <p:strVal val="visible"/>
                                      </p:to>
                                    </p:set>
                                    <p:animEffect transition="in" filter="wipe(left)">
                                      <p:cBhvr>
                                        <p:cTn id="12" dur="500"/>
                                        <p:tgtEl>
                                          <p:spTgt spid="327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771"/>
                                        </p:tgtEl>
                                        <p:attrNameLst>
                                          <p:attrName>style.visibility</p:attrName>
                                        </p:attrNameLst>
                                      </p:cBhvr>
                                      <p:to>
                                        <p:strVal val="visible"/>
                                      </p:to>
                                    </p:set>
                                    <p:animEffect transition="in" filter="wipe(left)">
                                      <p:cBhvr>
                                        <p:cTn id="17" dur="500"/>
                                        <p:tgtEl>
                                          <p:spTgt spid="327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2772"/>
                                        </p:tgtEl>
                                        <p:attrNameLst>
                                          <p:attrName>style.visibility</p:attrName>
                                        </p:attrNameLst>
                                      </p:cBhvr>
                                      <p:to>
                                        <p:strVal val="visible"/>
                                      </p:to>
                                    </p:set>
                                    <p:animEffect transition="in" filter="wipe(left)">
                                      <p:cBhvr>
                                        <p:cTn id="22" dur="500"/>
                                        <p:tgtEl>
                                          <p:spTgt spid="3277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774"/>
                                        </p:tgtEl>
                                        <p:attrNameLst>
                                          <p:attrName>style.visibility</p:attrName>
                                        </p:attrNameLst>
                                      </p:cBhvr>
                                      <p:to>
                                        <p:strVal val="visible"/>
                                      </p:to>
                                    </p:set>
                                    <p:animEffect transition="in" filter="wipe(left)">
                                      <p:cBhvr>
                                        <p:cTn id="27" dur="5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矩形 44036"/>
          <p:cNvSpPr>
            <a:spLocks noChangeArrowheads="1"/>
          </p:cNvSpPr>
          <p:nvPr/>
        </p:nvSpPr>
        <p:spPr bwMode="auto">
          <a:xfrm>
            <a:off x="1187450" y="1773238"/>
            <a:ext cx="3321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b="0" dirty="0">
                <a:latin typeface="Times New Roman" panose="02020603050405020304" pitchFamily="18" charset="0"/>
              </a:rPr>
              <a:t>另常记  </a:t>
            </a:r>
            <a:r>
              <a:rPr lang="en-US" altLang="zh-CN" dirty="0">
                <a:latin typeface="Times New Roman" panose="02020603050405020304" pitchFamily="18" charset="0"/>
              </a:rPr>
              <a:t>(</a:t>
            </a:r>
            <a:r>
              <a:rPr lang="zh-CN" altLang="en-US" dirty="0">
                <a:latin typeface="Times New Roman" panose="02020603050405020304" pitchFamily="18" charset="0"/>
              </a:rPr>
              <a:t>－</a:t>
            </a:r>
            <a:r>
              <a:rPr lang="en-US" altLang="zh-CN" dirty="0">
                <a:latin typeface="Times New Roman" panose="02020603050405020304" pitchFamily="18" charset="0"/>
              </a:rPr>
              <a:t>1)</a:t>
            </a:r>
            <a:r>
              <a:rPr lang="en-US" altLang="zh-CN" i="1" dirty="0">
                <a:latin typeface="Times New Roman" panose="02020603050405020304" pitchFamily="18" charset="0"/>
              </a:rPr>
              <a:t>A</a:t>
            </a:r>
            <a:r>
              <a:rPr lang="en-US" altLang="zh-CN" b="0" dirty="0">
                <a:latin typeface="Times New Roman" panose="02020603050405020304" pitchFamily="18" charset="0"/>
              </a:rPr>
              <a:t>=</a:t>
            </a:r>
            <a:r>
              <a:rPr lang="zh-CN" altLang="en-US" dirty="0">
                <a:latin typeface="Times New Roman" panose="02020603050405020304" pitchFamily="18" charset="0"/>
              </a:rPr>
              <a:t>－</a:t>
            </a:r>
            <a:r>
              <a:rPr lang="en-US" altLang="zh-CN" i="1" dirty="0">
                <a:latin typeface="Times New Roman" panose="02020603050405020304" pitchFamily="18" charset="0"/>
              </a:rPr>
              <a:t>A,</a:t>
            </a:r>
            <a:endParaRPr lang="en-US" altLang="zh-CN" b="0" dirty="0">
              <a:latin typeface="Times New Roman" panose="02020603050405020304" pitchFamily="18" charset="0"/>
            </a:endParaRPr>
          </a:p>
        </p:txBody>
      </p:sp>
      <p:sp>
        <p:nvSpPr>
          <p:cNvPr id="48131" name="矩形 44037"/>
          <p:cNvSpPr>
            <a:spLocks noChangeArrowheads="1"/>
          </p:cNvSpPr>
          <p:nvPr/>
        </p:nvSpPr>
        <p:spPr bwMode="auto">
          <a:xfrm>
            <a:off x="2484438" y="2636838"/>
            <a:ext cx="22542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dirty="0">
                <a:latin typeface="Times New Roman" panose="02020603050405020304" pitchFamily="18" charset="0"/>
              </a:rPr>
              <a:t>－</a:t>
            </a:r>
            <a:r>
              <a:rPr lang="en-US" altLang="zh-CN" dirty="0">
                <a:latin typeface="Times New Roman" panose="02020603050405020304" pitchFamily="18" charset="0"/>
              </a:rPr>
              <a:t>(</a:t>
            </a:r>
            <a:r>
              <a:rPr lang="zh-CN" altLang="en-US" dirty="0">
                <a:latin typeface="Times New Roman" panose="02020603050405020304" pitchFamily="18" charset="0"/>
              </a:rPr>
              <a:t>－</a:t>
            </a:r>
            <a:r>
              <a:rPr lang="en-US" altLang="zh-CN" i="1" dirty="0">
                <a:latin typeface="Times New Roman" panose="02020603050405020304" pitchFamily="18" charset="0"/>
              </a:rPr>
              <a:t>A </a:t>
            </a:r>
            <a:r>
              <a:rPr lang="en-US" altLang="zh-CN" dirty="0">
                <a:latin typeface="Times New Roman" panose="02020603050405020304" pitchFamily="18" charset="0"/>
              </a:rPr>
              <a:t>)</a:t>
            </a:r>
            <a:r>
              <a:rPr lang="en-US" altLang="zh-CN" b="0" dirty="0">
                <a:latin typeface="Times New Roman" panose="02020603050405020304" pitchFamily="18" charset="0"/>
              </a:rPr>
              <a:t>=</a:t>
            </a:r>
            <a:r>
              <a:rPr lang="en-US" altLang="zh-CN" i="1" dirty="0">
                <a:latin typeface="Times New Roman" panose="02020603050405020304" pitchFamily="18" charset="0"/>
              </a:rPr>
              <a:t>A</a:t>
            </a:r>
            <a:r>
              <a:rPr lang="zh-CN" altLang="en-US" b="0" dirty="0">
                <a:latin typeface="Times New Roman" panose="02020603050405020304" pitchFamily="18" charset="0"/>
              </a:rPr>
              <a:t>，</a:t>
            </a:r>
          </a:p>
        </p:txBody>
      </p:sp>
      <p:sp>
        <p:nvSpPr>
          <p:cNvPr id="48132" name="矩形 44038"/>
          <p:cNvSpPr>
            <a:spLocks noChangeArrowheads="1"/>
          </p:cNvSpPr>
          <p:nvPr/>
        </p:nvSpPr>
        <p:spPr bwMode="auto">
          <a:xfrm>
            <a:off x="449716" y="1052513"/>
            <a:ext cx="8362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lnSpc>
                <a:spcPct val="90000"/>
              </a:lnSpc>
              <a:spcBef>
                <a:spcPct val="20000"/>
              </a:spcBef>
            </a:pPr>
            <a:r>
              <a:rPr lang="zh-CN" altLang="en-US" b="0" dirty="0">
                <a:latin typeface="Times New Roman" panose="02020603050405020304" pitchFamily="18" charset="0"/>
                <a:sym typeface="Math1" pitchFamily="2" charset="2"/>
              </a:rPr>
              <a:t>矩阵相加与数与矩阵的数乘统称为矩阵的</a:t>
            </a:r>
            <a:r>
              <a:rPr lang="zh-CN" altLang="en-US" dirty="0">
                <a:latin typeface="Times New Roman" panose="02020603050405020304" pitchFamily="18" charset="0"/>
                <a:sym typeface="Math1" pitchFamily="2" charset="2"/>
              </a:rPr>
              <a:t>线性运算。</a:t>
            </a:r>
          </a:p>
        </p:txBody>
      </p:sp>
      <p:sp>
        <p:nvSpPr>
          <p:cNvPr id="48133" name="矩形 44039"/>
          <p:cNvSpPr>
            <a:spLocks noChangeArrowheads="1"/>
          </p:cNvSpPr>
          <p:nvPr/>
        </p:nvSpPr>
        <p:spPr bwMode="auto">
          <a:xfrm>
            <a:off x="1190625" y="3429000"/>
            <a:ext cx="3895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dirty="0">
                <a:latin typeface="Times New Roman" panose="02020603050405020304" pitchFamily="18" charset="0"/>
              </a:rPr>
              <a:t>－</a:t>
            </a:r>
            <a:r>
              <a:rPr lang="zh-CN" altLang="en-US" b="0" dirty="0">
                <a:latin typeface="Times New Roman" panose="02020603050405020304" pitchFamily="18" charset="0"/>
              </a:rPr>
              <a:t> </a:t>
            </a:r>
            <a:r>
              <a:rPr lang="en-US" altLang="zh-CN" i="1" dirty="0">
                <a:latin typeface="Times New Roman" panose="02020603050405020304" pitchFamily="18" charset="0"/>
              </a:rPr>
              <a:t>A</a:t>
            </a:r>
            <a:r>
              <a:rPr lang="zh-CN" altLang="en-US" b="0" dirty="0">
                <a:latin typeface="Times New Roman" panose="02020603050405020304" pitchFamily="18" charset="0"/>
              </a:rPr>
              <a:t>又叫做</a:t>
            </a:r>
            <a:r>
              <a:rPr lang="en-US" altLang="zh-CN" i="1" dirty="0">
                <a:latin typeface="Times New Roman" panose="02020603050405020304" pitchFamily="18" charset="0"/>
              </a:rPr>
              <a:t>A</a:t>
            </a:r>
            <a:r>
              <a:rPr lang="zh-CN" altLang="en-US" b="0" dirty="0">
                <a:latin typeface="Times New Roman" panose="02020603050405020304" pitchFamily="18" charset="0"/>
              </a:rPr>
              <a:t>的</a:t>
            </a:r>
            <a:r>
              <a:rPr lang="zh-CN" altLang="en-US" dirty="0">
                <a:latin typeface="Times New Roman" panose="02020603050405020304" pitchFamily="18" charset="0"/>
              </a:rPr>
              <a:t>负矩阵</a:t>
            </a:r>
            <a:r>
              <a:rPr lang="zh-CN" altLang="en-US" sz="2400" b="0" dirty="0">
                <a:latin typeface="Times New Roman" panose="02020603050405020304" pitchFamily="18" charset="0"/>
              </a:rPr>
              <a:t>。</a:t>
            </a:r>
          </a:p>
        </p:txBody>
      </p:sp>
      <p:sp>
        <p:nvSpPr>
          <p:cNvPr id="44041" name="文本框 44040"/>
          <p:cNvSpPr txBox="1">
            <a:spLocks noChangeArrowheads="1"/>
          </p:cNvSpPr>
          <p:nvPr/>
        </p:nvSpPr>
        <p:spPr bwMode="auto">
          <a:xfrm>
            <a:off x="971550" y="4149725"/>
            <a:ext cx="2808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t>减法运算定义为</a:t>
            </a:r>
            <a:endParaRPr lang="zh-CN" altLang="en-US" b="0" dirty="0"/>
          </a:p>
        </p:txBody>
      </p:sp>
      <p:sp>
        <p:nvSpPr>
          <p:cNvPr id="48135" name="矩形 44042"/>
          <p:cNvSpPr>
            <a:spLocks noChangeArrowheads="1"/>
          </p:cNvSpPr>
          <p:nvPr/>
        </p:nvSpPr>
        <p:spPr bwMode="auto">
          <a:xfrm>
            <a:off x="3635375" y="4149725"/>
            <a:ext cx="3111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en-US" altLang="zh-CN" i="1" dirty="0">
                <a:latin typeface="Times New Roman" panose="02020603050405020304" pitchFamily="18" charset="0"/>
              </a:rPr>
              <a:t>A</a:t>
            </a:r>
            <a:r>
              <a:rPr lang="zh-CN" altLang="en-US" dirty="0">
                <a:latin typeface="Times New Roman" panose="02020603050405020304" pitchFamily="18" charset="0"/>
              </a:rPr>
              <a:t>－</a:t>
            </a:r>
            <a:r>
              <a:rPr lang="en-US" altLang="zh-CN" i="1" dirty="0">
                <a:latin typeface="Times New Roman" panose="02020603050405020304" pitchFamily="18" charset="0"/>
              </a:rPr>
              <a:t>B</a:t>
            </a:r>
            <a:r>
              <a:rPr lang="en-US" altLang="zh-CN" dirty="0">
                <a:latin typeface="Times New Roman" panose="02020603050405020304" pitchFamily="18" charset="0"/>
              </a:rPr>
              <a:t>=</a:t>
            </a:r>
            <a:r>
              <a:rPr lang="en-US" altLang="zh-CN" i="1" dirty="0">
                <a:latin typeface="Times New Roman" panose="02020603050405020304" pitchFamily="18" charset="0"/>
              </a:rPr>
              <a:t>A</a:t>
            </a:r>
            <a:r>
              <a:rPr lang="en-US" altLang="zh-CN" dirty="0">
                <a:latin typeface="Times New Roman" panose="02020603050405020304" pitchFamily="18" charset="0"/>
              </a:rPr>
              <a:t>+ (</a:t>
            </a:r>
            <a:r>
              <a:rPr lang="zh-CN" altLang="en-US" dirty="0">
                <a:latin typeface="Times New Roman" panose="02020603050405020304" pitchFamily="18" charset="0"/>
              </a:rPr>
              <a:t>－</a:t>
            </a:r>
            <a:r>
              <a:rPr lang="en-US" altLang="zh-CN" i="1" dirty="0">
                <a:latin typeface="Times New Roman" panose="02020603050405020304" pitchFamily="18" charset="0"/>
              </a:rPr>
              <a:t>B </a:t>
            </a:r>
            <a:r>
              <a:rPr lang="en-US" altLang="zh-CN" dirty="0">
                <a:latin typeface="Times New Roman" panose="02020603050405020304" pitchFamily="18" charset="0"/>
              </a:rPr>
              <a:t>) </a:t>
            </a:r>
            <a:r>
              <a:rPr lang="zh-CN" altLang="en-US" b="0" dirty="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41"/>
                                        </p:tgtEl>
                                        <p:attrNameLst>
                                          <p:attrName>style.visibility</p:attrName>
                                        </p:attrNameLst>
                                      </p:cBhvr>
                                      <p:to>
                                        <p:strVal val="visible"/>
                                      </p:to>
                                    </p:set>
                                    <p:animEffect transition="in" filter="blinds(horizontal)">
                                      <p:cBhvr>
                                        <p:cTn id="7" dur="500"/>
                                        <p:tgtEl>
                                          <p:spTgt spid="44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对象 10241"/>
          <p:cNvGraphicFramePr/>
          <p:nvPr>
            <p:extLst>
              <p:ext uri="{D42A27DB-BD31-4B8C-83A1-F6EECF244321}">
                <p14:modId xmlns:p14="http://schemas.microsoft.com/office/powerpoint/2010/main" val="3483357817"/>
              </p:ext>
            </p:extLst>
          </p:nvPr>
        </p:nvGraphicFramePr>
        <p:xfrm>
          <a:off x="566738" y="824593"/>
          <a:ext cx="6053137" cy="1609725"/>
        </p:xfrm>
        <a:graphic>
          <a:graphicData uri="http://schemas.openxmlformats.org/presentationml/2006/ole">
            <mc:AlternateContent xmlns:mc="http://schemas.openxmlformats.org/markup-compatibility/2006">
              <mc:Choice xmlns:v="urn:schemas-microsoft-com:vml" Requires="v">
                <p:oleObj spid="_x0000_s49372" r:id="rId3" imgW="2197100" imgH="685800" progId="Equation.DSMT4">
                  <p:embed/>
                </p:oleObj>
              </mc:Choice>
              <mc:Fallback>
                <p:oleObj r:id="rId3" imgW="2197100" imgH="685800" progId="Equation.DSMT4">
                  <p:embed/>
                  <p:pic>
                    <p:nvPicPr>
                      <p:cNvPr id="0" name="对象 1024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8" y="824593"/>
                        <a:ext cx="605313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43" name="对象 10242"/>
          <p:cNvGraphicFramePr/>
          <p:nvPr>
            <p:extLst>
              <p:ext uri="{D42A27DB-BD31-4B8C-83A1-F6EECF244321}">
                <p14:modId xmlns:p14="http://schemas.microsoft.com/office/powerpoint/2010/main" val="3805844731"/>
              </p:ext>
            </p:extLst>
          </p:nvPr>
        </p:nvGraphicFramePr>
        <p:xfrm>
          <a:off x="560161" y="2385560"/>
          <a:ext cx="2692400" cy="887412"/>
        </p:xfrm>
        <a:graphic>
          <a:graphicData uri="http://schemas.openxmlformats.org/presentationml/2006/ole">
            <mc:AlternateContent xmlns:mc="http://schemas.openxmlformats.org/markup-compatibility/2006">
              <mc:Choice xmlns:v="urn:schemas-microsoft-com:vml" Requires="v">
                <p:oleObj spid="_x0000_s49373" r:id="rId5" imgW="1193165" imgH="393700" progId="Equation.DSMT4">
                  <p:embed/>
                </p:oleObj>
              </mc:Choice>
              <mc:Fallback>
                <p:oleObj r:id="rId5" imgW="1193165" imgH="393700" progId="Equation.DSMT4">
                  <p:embed/>
                  <p:pic>
                    <p:nvPicPr>
                      <p:cNvPr id="0" name="对象 1024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161" y="2385560"/>
                        <a:ext cx="26924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44" name="对象 10243"/>
          <p:cNvGraphicFramePr/>
          <p:nvPr>
            <p:extLst>
              <p:ext uri="{D42A27DB-BD31-4B8C-83A1-F6EECF244321}">
                <p14:modId xmlns:p14="http://schemas.microsoft.com/office/powerpoint/2010/main" val="3197458240"/>
              </p:ext>
            </p:extLst>
          </p:nvPr>
        </p:nvGraphicFramePr>
        <p:xfrm>
          <a:off x="4164693" y="3240995"/>
          <a:ext cx="3673475" cy="1189037"/>
        </p:xfrm>
        <a:graphic>
          <a:graphicData uri="http://schemas.openxmlformats.org/presentationml/2006/ole">
            <mc:AlternateContent xmlns:mc="http://schemas.openxmlformats.org/markup-compatibility/2006">
              <mc:Choice xmlns:v="urn:schemas-microsoft-com:vml" Requires="v">
                <p:oleObj spid="_x0000_s49374" r:id="rId7" imgW="1637665" imgH="482600" progId="Equation.3">
                  <p:embed/>
                </p:oleObj>
              </mc:Choice>
              <mc:Fallback>
                <p:oleObj r:id="rId7" imgW="1637665" imgH="482600" progId="Equation.3">
                  <p:embed/>
                  <p:pic>
                    <p:nvPicPr>
                      <p:cNvPr id="0" name="对象 1024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4693" y="3240995"/>
                        <a:ext cx="367347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45" name="对象 10244"/>
          <p:cNvGraphicFramePr/>
          <p:nvPr>
            <p:extLst>
              <p:ext uri="{D42A27DB-BD31-4B8C-83A1-F6EECF244321}">
                <p14:modId xmlns:p14="http://schemas.microsoft.com/office/powerpoint/2010/main" val="960934169"/>
              </p:ext>
            </p:extLst>
          </p:nvPr>
        </p:nvGraphicFramePr>
        <p:xfrm>
          <a:off x="492806" y="4680857"/>
          <a:ext cx="2305050" cy="1223963"/>
        </p:xfrm>
        <a:graphic>
          <a:graphicData uri="http://schemas.openxmlformats.org/presentationml/2006/ole">
            <mc:AlternateContent xmlns:mc="http://schemas.openxmlformats.org/markup-compatibility/2006">
              <mc:Choice xmlns:v="urn:schemas-microsoft-com:vml" Requires="v">
                <p:oleObj spid="_x0000_s49375" r:id="rId9" imgW="901065" imgH="457200" progId="Equation.3">
                  <p:embed/>
                </p:oleObj>
              </mc:Choice>
              <mc:Fallback>
                <p:oleObj r:id="rId9" imgW="901065" imgH="457200" progId="Equation.3">
                  <p:embed/>
                  <p:pic>
                    <p:nvPicPr>
                      <p:cNvPr id="0" name="对象 1024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806" y="4680857"/>
                        <a:ext cx="23050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47" name="对象 10246"/>
          <p:cNvGraphicFramePr/>
          <p:nvPr>
            <p:extLst>
              <p:ext uri="{D42A27DB-BD31-4B8C-83A1-F6EECF244321}">
                <p14:modId xmlns:p14="http://schemas.microsoft.com/office/powerpoint/2010/main" val="3367706366"/>
              </p:ext>
            </p:extLst>
          </p:nvPr>
        </p:nvGraphicFramePr>
        <p:xfrm>
          <a:off x="492806" y="3385457"/>
          <a:ext cx="3527425" cy="1096963"/>
        </p:xfrm>
        <a:graphic>
          <a:graphicData uri="http://schemas.openxmlformats.org/presentationml/2006/ole">
            <mc:AlternateContent xmlns:mc="http://schemas.openxmlformats.org/markup-compatibility/2006">
              <mc:Choice xmlns:v="urn:schemas-microsoft-com:vml" Requires="v">
                <p:oleObj spid="_x0000_s49376" r:id="rId11" imgW="1713865" imgH="482600" progId="Equation.3">
                  <p:embed/>
                </p:oleObj>
              </mc:Choice>
              <mc:Fallback>
                <p:oleObj r:id="rId11" imgW="1713865" imgH="482600" progId="Equation.3">
                  <p:embed/>
                  <p:pic>
                    <p:nvPicPr>
                      <p:cNvPr id="0" name="对象 1024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2806" y="3385457"/>
                        <a:ext cx="352742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48" name="对象 10247"/>
          <p:cNvGraphicFramePr/>
          <p:nvPr>
            <p:extLst>
              <p:ext uri="{D42A27DB-BD31-4B8C-83A1-F6EECF244321}">
                <p14:modId xmlns:p14="http://schemas.microsoft.com/office/powerpoint/2010/main" val="406957067"/>
              </p:ext>
            </p:extLst>
          </p:nvPr>
        </p:nvGraphicFramePr>
        <p:xfrm>
          <a:off x="2940731" y="4609420"/>
          <a:ext cx="1873250" cy="1362075"/>
        </p:xfrm>
        <a:graphic>
          <a:graphicData uri="http://schemas.openxmlformats.org/presentationml/2006/ole">
            <mc:AlternateContent xmlns:mc="http://schemas.openxmlformats.org/markup-compatibility/2006">
              <mc:Choice xmlns:v="urn:schemas-microsoft-com:vml" Requires="v">
                <p:oleObj spid="_x0000_s49377" r:id="rId13" imgW="838200" imgH="609600" progId="Equation.3">
                  <p:embed/>
                </p:oleObj>
              </mc:Choice>
              <mc:Fallback>
                <p:oleObj r:id="rId13" imgW="838200" imgH="609600" progId="Equation.3">
                  <p:embed/>
                  <p:pic>
                    <p:nvPicPr>
                      <p:cNvPr id="0" name="对象 1024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40731" y="4609420"/>
                        <a:ext cx="18732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blinds(horizontal)">
                                      <p:cBhvr>
                                        <p:cTn id="12" dur="500"/>
                                        <p:tgtEl>
                                          <p:spTgt spid="1024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47"/>
                                        </p:tgtEl>
                                        <p:attrNameLst>
                                          <p:attrName>style.visibility</p:attrName>
                                        </p:attrNameLst>
                                      </p:cBhvr>
                                      <p:to>
                                        <p:strVal val="visible"/>
                                      </p:to>
                                    </p:set>
                                    <p:animEffect transition="in" filter="blinds(horizontal)">
                                      <p:cBhvr>
                                        <p:cTn id="17" dur="500"/>
                                        <p:tgtEl>
                                          <p:spTgt spid="1024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244"/>
                                        </p:tgtEl>
                                        <p:attrNameLst>
                                          <p:attrName>style.visibility</p:attrName>
                                        </p:attrNameLst>
                                      </p:cBhvr>
                                      <p:to>
                                        <p:strVal val="visible"/>
                                      </p:to>
                                    </p:set>
                                    <p:animEffect transition="in" filter="blinds(horizontal)">
                                      <p:cBhvr>
                                        <p:cTn id="22" dur="500"/>
                                        <p:tgtEl>
                                          <p:spTgt spid="1024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245"/>
                                        </p:tgtEl>
                                        <p:attrNameLst>
                                          <p:attrName>style.visibility</p:attrName>
                                        </p:attrNameLst>
                                      </p:cBhvr>
                                      <p:to>
                                        <p:strVal val="visible"/>
                                      </p:to>
                                    </p:set>
                                    <p:animEffect transition="in" filter="blinds(horizontal)">
                                      <p:cBhvr>
                                        <p:cTn id="27" dur="500"/>
                                        <p:tgtEl>
                                          <p:spTgt spid="1024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248"/>
                                        </p:tgtEl>
                                        <p:attrNameLst>
                                          <p:attrName>style.visibility</p:attrName>
                                        </p:attrNameLst>
                                      </p:cBhvr>
                                      <p:to>
                                        <p:strVal val="visible"/>
                                      </p:to>
                                    </p:set>
                                    <p:animEffect transition="in" filter="blinds(horizontal)">
                                      <p:cBhvr>
                                        <p:cTn id="32"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0179" name="内容占位符 11267"/>
          <p:cNvGraphicFramePr>
            <a:graphicFrameLocks noGrp="1"/>
          </p:cNvGraphicFramePr>
          <p:nvPr>
            <p:ph sz="half" idx="1"/>
          </p:nvPr>
        </p:nvGraphicFramePr>
        <p:xfrm>
          <a:off x="1473200" y="3881438"/>
          <a:ext cx="2195513" cy="241300"/>
        </p:xfrm>
        <a:graphic>
          <a:graphicData uri="http://schemas.openxmlformats.org/presentationml/2006/ole">
            <mc:AlternateContent xmlns:mc="http://schemas.openxmlformats.org/markup-compatibility/2006">
              <mc:Choice xmlns:v="urn:schemas-microsoft-com:vml" Requires="v">
                <p:oleObj spid="_x0000_s50292" r:id="rId3" imgW="2195830" imgH="241300" progId="Equation.3">
                  <p:embed/>
                </p:oleObj>
              </mc:Choice>
              <mc:Fallback>
                <p:oleObj r:id="rId3" imgW="2195830" imgH="241300" progId="Equation.3">
                  <p:embed/>
                  <p:pic>
                    <p:nvPicPr>
                      <p:cNvPr id="0" name="内容占位符 11267"/>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3881438"/>
                        <a:ext cx="21955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50180" name="内容占位符 11269"/>
          <p:cNvGraphicFramePr>
            <a:graphicFrameLocks noGrp="1"/>
          </p:cNvGraphicFramePr>
          <p:nvPr>
            <p:ph sz="half" idx="2"/>
          </p:nvPr>
        </p:nvGraphicFramePr>
        <p:xfrm>
          <a:off x="4845050" y="3881438"/>
          <a:ext cx="3452813" cy="241300"/>
        </p:xfrm>
        <a:graphic>
          <a:graphicData uri="http://schemas.openxmlformats.org/presentationml/2006/ole">
            <mc:AlternateContent xmlns:mc="http://schemas.openxmlformats.org/markup-compatibility/2006">
              <mc:Choice xmlns:v="urn:schemas-microsoft-com:vml" Requires="v">
                <p:oleObj spid="_x0000_s50293" r:id="rId5" imgW="3453130" imgH="241300" progId="Equation.3">
                  <p:embed/>
                </p:oleObj>
              </mc:Choice>
              <mc:Fallback>
                <p:oleObj r:id="rId5" imgW="3453130" imgH="241300" progId="Equation.3">
                  <p:embed/>
                  <p:pic>
                    <p:nvPicPr>
                      <p:cNvPr id="0" name="内容占位符 11269"/>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5050" y="3881438"/>
                        <a:ext cx="34528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1266" name="对象 11265"/>
          <p:cNvGraphicFramePr/>
          <p:nvPr>
            <p:extLst>
              <p:ext uri="{D42A27DB-BD31-4B8C-83A1-F6EECF244321}">
                <p14:modId xmlns:p14="http://schemas.microsoft.com/office/powerpoint/2010/main" val="3547742682"/>
              </p:ext>
            </p:extLst>
          </p:nvPr>
        </p:nvGraphicFramePr>
        <p:xfrm>
          <a:off x="295275" y="1982788"/>
          <a:ext cx="8169275" cy="628650"/>
        </p:xfrm>
        <a:graphic>
          <a:graphicData uri="http://schemas.openxmlformats.org/presentationml/2006/ole">
            <mc:AlternateContent xmlns:mc="http://schemas.openxmlformats.org/markup-compatibility/2006">
              <mc:Choice xmlns:v="urn:schemas-microsoft-com:vml" Requires="v">
                <p:oleObj spid="_x0000_s50294" r:id="rId7" imgW="3592830" imgH="292100" progId="Equation.DSMT4">
                  <p:embed/>
                </p:oleObj>
              </mc:Choice>
              <mc:Fallback>
                <p:oleObj r:id="rId7" imgW="3592830" imgH="292100" progId="Equation.DSMT4">
                  <p:embed/>
                  <p:pic>
                    <p:nvPicPr>
                      <p:cNvPr id="0" name="对象 1126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275" y="1982788"/>
                        <a:ext cx="81692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1267" name="文本框 11266"/>
          <p:cNvSpPr txBox="1">
            <a:spLocks noChangeArrowheads="1"/>
          </p:cNvSpPr>
          <p:nvPr/>
        </p:nvSpPr>
        <p:spPr bwMode="auto">
          <a:xfrm>
            <a:off x="539750" y="3644900"/>
            <a:ext cx="79248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en-US" altLang="zh-CN" b="0" dirty="0">
              <a:latin typeface="华文新魏" panose="02010800040101010101" pitchFamily="2" charset="-122"/>
              <a:ea typeface="华文新魏" panose="02010800040101010101" pitchFamily="2" charset="-122"/>
            </a:endParaRPr>
          </a:p>
          <a:p>
            <a:pPr>
              <a:spcBef>
                <a:spcPct val="50000"/>
              </a:spcBef>
            </a:pPr>
            <a:r>
              <a:rPr lang="zh-CN" altLang="en-US" b="0" dirty="0" smtClean="0">
                <a:latin typeface="华文新魏" panose="02010800040101010101" pitchFamily="2" charset="-122"/>
                <a:ea typeface="华文新魏" panose="02010800040101010101" pitchFamily="2" charset="-122"/>
              </a:rPr>
              <a:t>上</a:t>
            </a:r>
            <a:r>
              <a:rPr lang="zh-CN" altLang="en-US" b="0" dirty="0">
                <a:latin typeface="华文新魏" panose="02010800040101010101" pitchFamily="2" charset="-122"/>
                <a:ea typeface="华文新魏" panose="02010800040101010101" pitchFamily="2" charset="-122"/>
              </a:rPr>
              <a:t>式表明</a:t>
            </a:r>
            <a:r>
              <a:rPr lang="en-US" altLang="zh-CN" b="0" dirty="0">
                <a:latin typeface="华文新魏" panose="02010800040101010101" pitchFamily="2" charset="-122"/>
                <a:ea typeface="华文新魏" panose="02010800040101010101" pitchFamily="2" charset="-122"/>
              </a:rPr>
              <a:t>,</a:t>
            </a:r>
            <a:r>
              <a:rPr lang="zh-CN" altLang="en-US" b="0" dirty="0">
                <a:latin typeface="华文新魏" panose="02010800040101010101" pitchFamily="2" charset="-122"/>
                <a:ea typeface="华文新魏" panose="02010800040101010101" pitchFamily="2" charset="-122"/>
              </a:rPr>
              <a:t>乘积矩阵</a:t>
            </a:r>
            <a:r>
              <a:rPr lang="en-US" altLang="zh-CN" b="0" i="1" dirty="0">
                <a:latin typeface="华文新魏" panose="02010800040101010101" pitchFamily="2" charset="-122"/>
                <a:ea typeface="华文新魏" panose="02010800040101010101" pitchFamily="2" charset="-122"/>
              </a:rPr>
              <a:t>AB</a:t>
            </a:r>
            <a:r>
              <a:rPr lang="zh-CN" altLang="en-US" b="0" dirty="0">
                <a:latin typeface="华文新魏" panose="02010800040101010101" pitchFamily="2" charset="-122"/>
                <a:ea typeface="华文新魏" panose="02010800040101010101" pitchFamily="2" charset="-122"/>
              </a:rPr>
              <a:t>的</a:t>
            </a:r>
            <a:r>
              <a:rPr lang="en-US" altLang="zh-CN" b="0" i="1" dirty="0">
                <a:latin typeface="华文新魏" panose="02010800040101010101" pitchFamily="2" charset="-122"/>
                <a:ea typeface="华文新魏" panose="02010800040101010101" pitchFamily="2" charset="-122"/>
              </a:rPr>
              <a:t>i</a:t>
            </a:r>
            <a:r>
              <a:rPr lang="zh-CN" altLang="en-US" b="0" dirty="0">
                <a:latin typeface="华文新魏" panose="02010800040101010101" pitchFamily="2" charset="-122"/>
                <a:ea typeface="华文新魏" panose="02010800040101010101" pitchFamily="2" charset="-122"/>
              </a:rPr>
              <a:t>行</a:t>
            </a:r>
            <a:r>
              <a:rPr lang="en-US" altLang="zh-CN" b="0" i="1" dirty="0">
                <a:latin typeface="华文新魏" panose="02010800040101010101" pitchFamily="2" charset="-122"/>
                <a:ea typeface="华文新魏" panose="02010800040101010101" pitchFamily="2" charset="-122"/>
              </a:rPr>
              <a:t>j</a:t>
            </a:r>
            <a:r>
              <a:rPr lang="zh-CN" altLang="en-US" b="0" dirty="0">
                <a:latin typeface="华文新魏" panose="02010800040101010101" pitchFamily="2" charset="-122"/>
                <a:ea typeface="华文新魏" panose="02010800040101010101" pitchFamily="2" charset="-122"/>
              </a:rPr>
              <a:t>列位置上的元素是</a:t>
            </a:r>
            <a:r>
              <a:rPr lang="en-US" altLang="zh-CN" b="0" i="1" dirty="0">
                <a:latin typeface="华文新魏" panose="02010800040101010101" pitchFamily="2" charset="-122"/>
                <a:ea typeface="华文新魏" panose="02010800040101010101" pitchFamily="2" charset="-122"/>
              </a:rPr>
              <a:t>A</a:t>
            </a:r>
            <a:r>
              <a:rPr lang="zh-CN" altLang="en-US" b="0" dirty="0">
                <a:latin typeface="华文新魏" panose="02010800040101010101" pitchFamily="2" charset="-122"/>
                <a:ea typeface="华文新魏" panose="02010800040101010101" pitchFamily="2" charset="-122"/>
              </a:rPr>
              <a:t>的第</a:t>
            </a:r>
            <a:r>
              <a:rPr lang="en-US" altLang="zh-CN" b="0" i="1" dirty="0">
                <a:latin typeface="华文新魏" panose="02010800040101010101" pitchFamily="2" charset="-122"/>
                <a:ea typeface="华文新魏" panose="02010800040101010101" pitchFamily="2" charset="-122"/>
              </a:rPr>
              <a:t>i</a:t>
            </a:r>
            <a:r>
              <a:rPr lang="zh-CN" altLang="en-US" b="0" dirty="0">
                <a:latin typeface="华文新魏" panose="02010800040101010101" pitchFamily="2" charset="-122"/>
                <a:ea typeface="华文新魏" panose="02010800040101010101" pitchFamily="2" charset="-122"/>
              </a:rPr>
              <a:t>行与</a:t>
            </a:r>
            <a:r>
              <a:rPr lang="en-US" altLang="zh-CN" b="0" i="1" dirty="0">
                <a:latin typeface="华文新魏" panose="02010800040101010101" pitchFamily="2" charset="-122"/>
                <a:ea typeface="华文新魏" panose="02010800040101010101" pitchFamily="2" charset="-122"/>
              </a:rPr>
              <a:t>B</a:t>
            </a:r>
            <a:r>
              <a:rPr lang="zh-CN" altLang="en-US" b="0" dirty="0">
                <a:latin typeface="华文新魏" panose="02010800040101010101" pitchFamily="2" charset="-122"/>
                <a:ea typeface="华文新魏" panose="02010800040101010101" pitchFamily="2" charset="-122"/>
              </a:rPr>
              <a:t>的第</a:t>
            </a:r>
            <a:r>
              <a:rPr lang="en-US" altLang="zh-CN" b="0" i="1" dirty="0">
                <a:latin typeface="华文新魏" panose="02010800040101010101" pitchFamily="2" charset="-122"/>
                <a:ea typeface="华文新魏" panose="02010800040101010101" pitchFamily="2" charset="-122"/>
              </a:rPr>
              <a:t>j</a:t>
            </a:r>
            <a:r>
              <a:rPr lang="zh-CN" altLang="en-US" b="0" dirty="0">
                <a:latin typeface="华文新魏" panose="02010800040101010101" pitchFamily="2" charset="-122"/>
                <a:ea typeface="华文新魏" panose="02010800040101010101" pitchFamily="2" charset="-122"/>
              </a:rPr>
              <a:t>列对应元素乘积之和。</a:t>
            </a:r>
          </a:p>
        </p:txBody>
      </p:sp>
      <p:sp>
        <p:nvSpPr>
          <p:cNvPr id="50183" name="矩形 11270"/>
          <p:cNvSpPr>
            <a:spLocks noChangeArrowheads="1"/>
          </p:cNvSpPr>
          <p:nvPr/>
        </p:nvSpPr>
        <p:spPr bwMode="auto">
          <a:xfrm>
            <a:off x="448519" y="978807"/>
            <a:ext cx="2348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dirty="0" smtClean="0">
                <a:latin typeface="黑体" pitchFamily="49" charset="-122"/>
                <a:ea typeface="黑体" pitchFamily="49" charset="-122"/>
              </a:rPr>
              <a:t>三、矩阵</a:t>
            </a:r>
            <a:r>
              <a:rPr lang="zh-CN" altLang="en-US" dirty="0">
                <a:latin typeface="黑体" pitchFamily="49" charset="-122"/>
                <a:ea typeface="黑体" pitchFamily="49" charset="-122"/>
              </a:rPr>
              <a:t>乘法</a:t>
            </a:r>
          </a:p>
        </p:txBody>
      </p:sp>
      <p:sp>
        <p:nvSpPr>
          <p:cNvPr id="50184" name="文本框 11271"/>
          <p:cNvSpPr txBox="1">
            <a:spLocks noChangeArrowheads="1"/>
          </p:cNvSpPr>
          <p:nvPr/>
        </p:nvSpPr>
        <p:spPr bwMode="auto">
          <a:xfrm>
            <a:off x="684213" y="2924175"/>
            <a:ext cx="32400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b="0"/>
              <a:t>记为</a:t>
            </a:r>
            <a:r>
              <a:rPr lang="en-US" altLang="zh-CN" b="0" i="1"/>
              <a:t>C=AB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0-#ppt_w/2"/>
                                          </p:val>
                                        </p:tav>
                                        <p:tav tm="100000">
                                          <p:val>
                                            <p:strVal val="#ppt_x"/>
                                          </p:val>
                                        </p:tav>
                                      </p:tavLst>
                                    </p:anim>
                                    <p:anim calcmode="lin" valueType="num">
                                      <p:cBhvr additive="base">
                                        <p:cTn id="8" dur="500" fill="hold"/>
                                        <p:tgtEl>
                                          <p:spTgt spid="112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iterate type="wd">
                                    <p:tmPct val="100000"/>
                                  </p:iterate>
                                  <p:childTnLst>
                                    <p:set>
                                      <p:cBhvr>
                                        <p:cTn id="12" dur="1" fill="hold">
                                          <p:stCondLst>
                                            <p:cond delay="0"/>
                                          </p:stCondLst>
                                        </p:cTn>
                                        <p:tgtEl>
                                          <p:spTgt spid="11267">
                                            <p:txEl>
                                              <p:pRg st="1" end="1"/>
                                            </p:txEl>
                                          </p:spTgt>
                                        </p:tgtEl>
                                        <p:attrNameLst>
                                          <p:attrName>style.visibility</p:attrName>
                                        </p:attrNameLst>
                                      </p:cBhvr>
                                      <p:to>
                                        <p:strVal val="visible"/>
                                      </p:to>
                                    </p:set>
                                    <p:animEffect transition="in" filter="dissolve">
                                      <p:cBhvr>
                                        <p:cTn id="13" dur="300"/>
                                        <p:tgtEl>
                                          <p:spTgt spid="11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对象 12289"/>
          <p:cNvGraphicFramePr/>
          <p:nvPr>
            <p:extLst>
              <p:ext uri="{D42A27DB-BD31-4B8C-83A1-F6EECF244321}">
                <p14:modId xmlns:p14="http://schemas.microsoft.com/office/powerpoint/2010/main" val="410487413"/>
              </p:ext>
            </p:extLst>
          </p:nvPr>
        </p:nvGraphicFramePr>
        <p:xfrm>
          <a:off x="381000" y="811213"/>
          <a:ext cx="4060371" cy="2609623"/>
        </p:xfrm>
        <a:graphic>
          <a:graphicData uri="http://schemas.openxmlformats.org/presentationml/2006/ole">
            <mc:AlternateContent xmlns:mc="http://schemas.openxmlformats.org/markup-compatibility/2006">
              <mc:Choice xmlns:v="urn:schemas-microsoft-com:vml" Requires="v">
                <p:oleObj spid="_x0000_s51313" r:id="rId3" imgW="1803400" imgH="1143000" progId="Equation.3">
                  <p:embed/>
                </p:oleObj>
              </mc:Choice>
              <mc:Fallback>
                <p:oleObj r:id="rId3" imgW="1803400" imgH="1143000" progId="Equation.3">
                  <p:embed/>
                  <p:pic>
                    <p:nvPicPr>
                      <p:cNvPr id="0" name="对象 1228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11213"/>
                        <a:ext cx="4060371" cy="2609623"/>
                      </a:xfrm>
                      <a:prstGeom prst="rect">
                        <a:avLst/>
                      </a:prstGeom>
                      <a:noFill/>
                      <a:ln>
                        <a:noFill/>
                      </a:ln>
                      <a:extLst/>
                    </p:spPr>
                  </p:pic>
                </p:oleObj>
              </mc:Fallback>
            </mc:AlternateContent>
          </a:graphicData>
        </a:graphic>
      </p:graphicFrame>
      <p:graphicFrame>
        <p:nvGraphicFramePr>
          <p:cNvPr id="12291" name="对象 12290"/>
          <p:cNvGraphicFramePr/>
          <p:nvPr>
            <p:extLst>
              <p:ext uri="{D42A27DB-BD31-4B8C-83A1-F6EECF244321}">
                <p14:modId xmlns:p14="http://schemas.microsoft.com/office/powerpoint/2010/main" val="2177536328"/>
              </p:ext>
            </p:extLst>
          </p:nvPr>
        </p:nvGraphicFramePr>
        <p:xfrm>
          <a:off x="4479472" y="843871"/>
          <a:ext cx="3627664" cy="2470830"/>
        </p:xfrm>
        <a:graphic>
          <a:graphicData uri="http://schemas.openxmlformats.org/presentationml/2006/ole">
            <mc:AlternateContent xmlns:mc="http://schemas.openxmlformats.org/markup-compatibility/2006">
              <mc:Choice xmlns:v="urn:schemas-microsoft-com:vml" Requires="v">
                <p:oleObj spid="_x0000_s51314" r:id="rId5" imgW="1193165" imgH="1180465" progId="Equation.3">
                  <p:embed/>
                </p:oleObj>
              </mc:Choice>
              <mc:Fallback>
                <p:oleObj r:id="rId5" imgW="1193165" imgH="1180465" progId="Equation.3">
                  <p:embed/>
                  <p:pic>
                    <p:nvPicPr>
                      <p:cNvPr id="0" name="对象 1229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472" y="843871"/>
                        <a:ext cx="3627664" cy="2470830"/>
                      </a:xfrm>
                      <a:prstGeom prst="rect">
                        <a:avLst/>
                      </a:prstGeom>
                      <a:noFill/>
                      <a:ln>
                        <a:noFill/>
                      </a:ln>
                      <a:extLst/>
                    </p:spPr>
                  </p:pic>
                </p:oleObj>
              </mc:Fallback>
            </mc:AlternateContent>
          </a:graphicData>
        </a:graphic>
      </p:graphicFrame>
      <p:graphicFrame>
        <p:nvGraphicFramePr>
          <p:cNvPr id="12292" name="对象 12291"/>
          <p:cNvGraphicFramePr/>
          <p:nvPr>
            <p:extLst>
              <p:ext uri="{D42A27DB-BD31-4B8C-83A1-F6EECF244321}">
                <p14:modId xmlns:p14="http://schemas.microsoft.com/office/powerpoint/2010/main" val="3927780039"/>
              </p:ext>
            </p:extLst>
          </p:nvPr>
        </p:nvGraphicFramePr>
        <p:xfrm>
          <a:off x="2207078" y="3742193"/>
          <a:ext cx="3883479" cy="2307544"/>
        </p:xfrm>
        <a:graphic>
          <a:graphicData uri="http://schemas.openxmlformats.org/presentationml/2006/ole">
            <mc:AlternateContent xmlns:mc="http://schemas.openxmlformats.org/markup-compatibility/2006">
              <mc:Choice xmlns:v="urn:schemas-microsoft-com:vml" Requires="v">
                <p:oleObj spid="_x0000_s51315" r:id="rId7" imgW="1193800" imgH="1155700" progId="Equation.3">
                  <p:embed/>
                </p:oleObj>
              </mc:Choice>
              <mc:Fallback>
                <p:oleObj r:id="rId7" imgW="1193800" imgH="1155700" progId="Equation.3">
                  <p:embed/>
                  <p:pic>
                    <p:nvPicPr>
                      <p:cNvPr id="0" name="对象 1229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7078" y="3742193"/>
                        <a:ext cx="3883479" cy="2307544"/>
                      </a:xfrm>
                      <a:prstGeom prst="rect">
                        <a:avLst/>
                      </a:prstGeom>
                      <a:noFill/>
                      <a:ln>
                        <a:noFill/>
                      </a:ln>
                      <a:extLst/>
                    </p:spPr>
                  </p:pic>
                </p:oleObj>
              </mc:Fallback>
            </mc:AlternateContent>
          </a:graphicData>
        </a:graphic>
      </p:graphicFrame>
      <p:sp>
        <p:nvSpPr>
          <p:cNvPr id="12293" name="文本框 12292"/>
          <p:cNvSpPr txBox="1">
            <a:spLocks noChangeArrowheads="1"/>
          </p:cNvSpPr>
          <p:nvPr/>
        </p:nvSpPr>
        <p:spPr bwMode="auto">
          <a:xfrm>
            <a:off x="95250" y="117475"/>
            <a:ext cx="590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b="0"/>
              <a:t>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dissolve">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 calcmode="lin" valueType="num">
                                      <p:cBhvr additive="base">
                                        <p:cTn id="12" dur="500" fill="hold"/>
                                        <p:tgtEl>
                                          <p:spTgt spid="12290"/>
                                        </p:tgtEl>
                                        <p:attrNameLst>
                                          <p:attrName>ppt_x</p:attrName>
                                        </p:attrNameLst>
                                      </p:cBhvr>
                                      <p:tavLst>
                                        <p:tav tm="0">
                                          <p:val>
                                            <p:strVal val="0-#ppt_w/2"/>
                                          </p:val>
                                        </p:tav>
                                        <p:tav tm="100000">
                                          <p:val>
                                            <p:strVal val="#ppt_x"/>
                                          </p:val>
                                        </p:tav>
                                      </p:tavLst>
                                    </p:anim>
                                    <p:anim calcmode="lin" valueType="num">
                                      <p:cBhvr additive="base">
                                        <p:cTn id="13" dur="500" fill="hold"/>
                                        <p:tgtEl>
                                          <p:spTgt spid="1229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2291"/>
                                        </p:tgtEl>
                                        <p:attrNameLst>
                                          <p:attrName>style.visibility</p:attrName>
                                        </p:attrNameLst>
                                      </p:cBhvr>
                                      <p:to>
                                        <p:strVal val="visible"/>
                                      </p:to>
                                    </p:set>
                                    <p:anim calcmode="lin" valueType="num">
                                      <p:cBhvr additive="base">
                                        <p:cTn id="18" dur="500" fill="hold"/>
                                        <p:tgtEl>
                                          <p:spTgt spid="12291"/>
                                        </p:tgtEl>
                                        <p:attrNameLst>
                                          <p:attrName>ppt_x</p:attrName>
                                        </p:attrNameLst>
                                      </p:cBhvr>
                                      <p:tavLst>
                                        <p:tav tm="0">
                                          <p:val>
                                            <p:strVal val="1+#ppt_w/2"/>
                                          </p:val>
                                        </p:tav>
                                        <p:tav tm="100000">
                                          <p:val>
                                            <p:strVal val="#ppt_x"/>
                                          </p:val>
                                        </p:tav>
                                      </p:tavLst>
                                    </p:anim>
                                    <p:anim calcmode="lin" valueType="num">
                                      <p:cBhvr additive="base">
                                        <p:cTn id="19" dur="500" fill="hold"/>
                                        <p:tgtEl>
                                          <p:spTgt spid="1229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292"/>
                                        </p:tgtEl>
                                        <p:attrNameLst>
                                          <p:attrName>style.visibility</p:attrName>
                                        </p:attrNameLst>
                                      </p:cBhvr>
                                      <p:to>
                                        <p:strVal val="visible"/>
                                      </p:to>
                                    </p:set>
                                    <p:animEffect transition="in" filter="randombar(horizontal)">
                                      <p:cBhvr>
                                        <p:cTn id="24"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对象 13313"/>
          <p:cNvGraphicFramePr/>
          <p:nvPr>
            <p:extLst>
              <p:ext uri="{D42A27DB-BD31-4B8C-83A1-F6EECF244321}">
                <p14:modId xmlns:p14="http://schemas.microsoft.com/office/powerpoint/2010/main" val="2726769027"/>
              </p:ext>
            </p:extLst>
          </p:nvPr>
        </p:nvGraphicFramePr>
        <p:xfrm>
          <a:off x="427264" y="816429"/>
          <a:ext cx="7083879" cy="1779814"/>
        </p:xfrm>
        <a:graphic>
          <a:graphicData uri="http://schemas.openxmlformats.org/presentationml/2006/ole">
            <mc:AlternateContent xmlns:mc="http://schemas.openxmlformats.org/markup-compatibility/2006">
              <mc:Choice xmlns:v="urn:schemas-microsoft-com:vml" Requires="v">
                <p:oleObj spid="_x0000_s52444" r:id="rId3" imgW="2997200" imgH="927100" progId="Equation.3">
                  <p:embed/>
                </p:oleObj>
              </mc:Choice>
              <mc:Fallback>
                <p:oleObj r:id="rId3" imgW="2997200" imgH="927100" progId="Equation.3">
                  <p:embed/>
                  <p:pic>
                    <p:nvPicPr>
                      <p:cNvPr id="0" name="对象 133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64" y="816429"/>
                        <a:ext cx="7083879" cy="1779814"/>
                      </a:xfrm>
                      <a:prstGeom prst="rect">
                        <a:avLst/>
                      </a:prstGeom>
                      <a:noFill/>
                      <a:ln>
                        <a:noFill/>
                      </a:ln>
                      <a:extLst/>
                    </p:spPr>
                  </p:pic>
                </p:oleObj>
              </mc:Fallback>
            </mc:AlternateContent>
          </a:graphicData>
        </a:graphic>
      </p:graphicFrame>
      <p:graphicFrame>
        <p:nvGraphicFramePr>
          <p:cNvPr id="13315" name="对象 13314"/>
          <p:cNvGraphicFramePr/>
          <p:nvPr>
            <p:extLst>
              <p:ext uri="{D42A27DB-BD31-4B8C-83A1-F6EECF244321}">
                <p14:modId xmlns:p14="http://schemas.microsoft.com/office/powerpoint/2010/main" val="1927354021"/>
              </p:ext>
            </p:extLst>
          </p:nvPr>
        </p:nvGraphicFramePr>
        <p:xfrm>
          <a:off x="348344" y="2563586"/>
          <a:ext cx="5391150" cy="1861457"/>
        </p:xfrm>
        <a:graphic>
          <a:graphicData uri="http://schemas.openxmlformats.org/presentationml/2006/ole">
            <mc:AlternateContent xmlns:mc="http://schemas.openxmlformats.org/markup-compatibility/2006">
              <mc:Choice xmlns:v="urn:schemas-microsoft-com:vml" Requires="v">
                <p:oleObj spid="_x0000_s52445" r:id="rId5" imgW="2349500" imgH="914400" progId="Equation.3">
                  <p:embed/>
                </p:oleObj>
              </mc:Choice>
              <mc:Fallback>
                <p:oleObj r:id="rId5" imgW="2349500" imgH="914400" progId="Equation.3">
                  <p:embed/>
                  <p:pic>
                    <p:nvPicPr>
                      <p:cNvPr id="0" name="对象 1331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344" y="2563586"/>
                        <a:ext cx="5391150" cy="1861457"/>
                      </a:xfrm>
                      <a:prstGeom prst="rect">
                        <a:avLst/>
                      </a:prstGeom>
                      <a:noFill/>
                      <a:ln>
                        <a:noFill/>
                      </a:ln>
                      <a:extLst/>
                    </p:spPr>
                  </p:pic>
                </p:oleObj>
              </mc:Fallback>
            </mc:AlternateContent>
          </a:graphicData>
        </a:graphic>
      </p:graphicFrame>
      <p:graphicFrame>
        <p:nvGraphicFramePr>
          <p:cNvPr id="13316" name="对象 13315"/>
          <p:cNvGraphicFramePr/>
          <p:nvPr>
            <p:extLst>
              <p:ext uri="{D42A27DB-BD31-4B8C-83A1-F6EECF244321}">
                <p14:modId xmlns:p14="http://schemas.microsoft.com/office/powerpoint/2010/main" val="2234324529"/>
              </p:ext>
            </p:extLst>
          </p:nvPr>
        </p:nvGraphicFramePr>
        <p:xfrm>
          <a:off x="6002566" y="2612572"/>
          <a:ext cx="1680028" cy="1878239"/>
        </p:xfrm>
        <a:graphic>
          <a:graphicData uri="http://schemas.openxmlformats.org/presentationml/2006/ole">
            <mc:AlternateContent xmlns:mc="http://schemas.openxmlformats.org/markup-compatibility/2006">
              <mc:Choice xmlns:v="urn:schemas-microsoft-com:vml" Requires="v">
                <p:oleObj spid="_x0000_s52446" r:id="rId7" imgW="749300" imgH="770890" progId="Equation.3">
                  <p:embed/>
                </p:oleObj>
              </mc:Choice>
              <mc:Fallback>
                <p:oleObj r:id="rId7" imgW="749300" imgH="770890" progId="Equation.3">
                  <p:embed/>
                  <p:pic>
                    <p:nvPicPr>
                      <p:cNvPr id="0" name="对象 1331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2566" y="2612572"/>
                        <a:ext cx="1680028" cy="1878239"/>
                      </a:xfrm>
                      <a:prstGeom prst="rect">
                        <a:avLst/>
                      </a:prstGeom>
                      <a:noFill/>
                      <a:ln>
                        <a:noFill/>
                      </a:ln>
                      <a:extLst/>
                    </p:spPr>
                  </p:pic>
                </p:oleObj>
              </mc:Fallback>
            </mc:AlternateContent>
          </a:graphicData>
        </a:graphic>
      </p:graphicFrame>
      <p:graphicFrame>
        <p:nvGraphicFramePr>
          <p:cNvPr id="13317" name="对象 13316"/>
          <p:cNvGraphicFramePr/>
          <p:nvPr>
            <p:extLst>
              <p:ext uri="{D42A27DB-BD31-4B8C-83A1-F6EECF244321}">
                <p14:modId xmlns:p14="http://schemas.microsoft.com/office/powerpoint/2010/main" val="3592661182"/>
              </p:ext>
            </p:extLst>
          </p:nvPr>
        </p:nvGraphicFramePr>
        <p:xfrm>
          <a:off x="280309" y="5301342"/>
          <a:ext cx="1875064" cy="895350"/>
        </p:xfrm>
        <a:graphic>
          <a:graphicData uri="http://schemas.openxmlformats.org/presentationml/2006/ole">
            <mc:AlternateContent xmlns:mc="http://schemas.openxmlformats.org/markup-compatibility/2006">
              <mc:Choice xmlns:v="urn:schemas-microsoft-com:vml" Requires="v">
                <p:oleObj spid="_x0000_s52447" r:id="rId9" imgW="1002665" imgH="457200" progId="Equation.3">
                  <p:embed/>
                </p:oleObj>
              </mc:Choice>
              <mc:Fallback>
                <p:oleObj r:id="rId9" imgW="1002665" imgH="457200" progId="Equation.3">
                  <p:embed/>
                  <p:pic>
                    <p:nvPicPr>
                      <p:cNvPr id="0" name="对象 1331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309" y="5301342"/>
                        <a:ext cx="1875064" cy="895350"/>
                      </a:xfrm>
                      <a:prstGeom prst="rect">
                        <a:avLst/>
                      </a:prstGeom>
                      <a:noFill/>
                      <a:ln>
                        <a:noFill/>
                      </a:ln>
                      <a:extLst/>
                    </p:spPr>
                  </p:pic>
                </p:oleObj>
              </mc:Fallback>
            </mc:AlternateContent>
          </a:graphicData>
        </a:graphic>
      </p:graphicFrame>
      <p:graphicFrame>
        <p:nvGraphicFramePr>
          <p:cNvPr id="13318" name="对象 13317"/>
          <p:cNvGraphicFramePr/>
          <p:nvPr>
            <p:extLst>
              <p:ext uri="{D42A27DB-BD31-4B8C-83A1-F6EECF244321}">
                <p14:modId xmlns:p14="http://schemas.microsoft.com/office/powerpoint/2010/main" val="2520486528"/>
              </p:ext>
            </p:extLst>
          </p:nvPr>
        </p:nvGraphicFramePr>
        <p:xfrm>
          <a:off x="242661" y="4389664"/>
          <a:ext cx="8101239" cy="998764"/>
        </p:xfrm>
        <a:graphic>
          <a:graphicData uri="http://schemas.openxmlformats.org/presentationml/2006/ole">
            <mc:AlternateContent xmlns:mc="http://schemas.openxmlformats.org/markup-compatibility/2006">
              <mc:Choice xmlns:v="urn:schemas-microsoft-com:vml" Requires="v">
                <p:oleObj spid="_x0000_s52448" r:id="rId11" imgW="3517900" imgH="457200" progId="Equation.3">
                  <p:embed/>
                </p:oleObj>
              </mc:Choice>
              <mc:Fallback>
                <p:oleObj r:id="rId11" imgW="3517900" imgH="457200" progId="Equation.3">
                  <p:embed/>
                  <p:pic>
                    <p:nvPicPr>
                      <p:cNvPr id="0" name="对象 1331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2661" y="4389664"/>
                        <a:ext cx="8101239" cy="998764"/>
                      </a:xfrm>
                      <a:prstGeom prst="rect">
                        <a:avLst/>
                      </a:prstGeom>
                      <a:noFill/>
                      <a:ln>
                        <a:noFill/>
                      </a:ln>
                      <a:extLst/>
                    </p:spPr>
                  </p:pic>
                </p:oleObj>
              </mc:Fallback>
            </mc:AlternateContent>
          </a:graphicData>
        </a:graphic>
      </p:graphicFrame>
      <p:graphicFrame>
        <p:nvGraphicFramePr>
          <p:cNvPr id="13319" name="对象 13318"/>
          <p:cNvGraphicFramePr/>
          <p:nvPr>
            <p:extLst>
              <p:ext uri="{D42A27DB-BD31-4B8C-83A1-F6EECF244321}">
                <p14:modId xmlns:p14="http://schemas.microsoft.com/office/powerpoint/2010/main" val="1209461438"/>
              </p:ext>
            </p:extLst>
          </p:nvPr>
        </p:nvGraphicFramePr>
        <p:xfrm>
          <a:off x="419554" y="745898"/>
          <a:ext cx="1978025" cy="465137"/>
        </p:xfrm>
        <a:graphic>
          <a:graphicData uri="http://schemas.openxmlformats.org/presentationml/2006/ole">
            <mc:AlternateContent xmlns:mc="http://schemas.openxmlformats.org/markup-compatibility/2006">
              <mc:Choice xmlns:v="urn:schemas-microsoft-com:vml" Requires="v">
                <p:oleObj spid="_x0000_s52449" r:id="rId13" imgW="862965" imgH="203200" progId="Equation.3">
                  <p:embed/>
                </p:oleObj>
              </mc:Choice>
              <mc:Fallback>
                <p:oleObj r:id="rId13" imgW="862965" imgH="203200" progId="Equation.3">
                  <p:embed/>
                  <p:pic>
                    <p:nvPicPr>
                      <p:cNvPr id="0" name="对象 13318"/>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554" y="745898"/>
                        <a:ext cx="19780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additive="base">
                                        <p:cTn id="7" dur="500" fill="hold"/>
                                        <p:tgtEl>
                                          <p:spTgt spid="13319"/>
                                        </p:tgtEl>
                                        <p:attrNameLst>
                                          <p:attrName>ppt_x</p:attrName>
                                        </p:attrNameLst>
                                      </p:cBhvr>
                                      <p:tavLst>
                                        <p:tav tm="0">
                                          <p:val>
                                            <p:strVal val="0-#ppt_w/2"/>
                                          </p:val>
                                        </p:tav>
                                        <p:tav tm="100000">
                                          <p:val>
                                            <p:strVal val="#ppt_x"/>
                                          </p:val>
                                        </p:tav>
                                      </p:tavLst>
                                    </p:anim>
                                    <p:anim calcmode="lin" valueType="num">
                                      <p:cBhvr additive="base">
                                        <p:cTn id="8" dur="500" fill="hold"/>
                                        <p:tgtEl>
                                          <p:spTgt spid="133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 calcmode="lin" valueType="num">
                                      <p:cBhvr additive="base">
                                        <p:cTn id="13" dur="500" fill="hold"/>
                                        <p:tgtEl>
                                          <p:spTgt spid="13314"/>
                                        </p:tgtEl>
                                        <p:attrNameLst>
                                          <p:attrName>ppt_x</p:attrName>
                                        </p:attrNameLst>
                                      </p:cBhvr>
                                      <p:tavLst>
                                        <p:tav tm="0">
                                          <p:val>
                                            <p:strVal val="0-#ppt_w/2"/>
                                          </p:val>
                                        </p:tav>
                                        <p:tav tm="100000">
                                          <p:val>
                                            <p:strVal val="#ppt_x"/>
                                          </p:val>
                                        </p:tav>
                                      </p:tavLst>
                                    </p:anim>
                                    <p:anim calcmode="lin" valueType="num">
                                      <p:cBhvr additive="base">
                                        <p:cTn id="14" dur="500" fill="hold"/>
                                        <p:tgtEl>
                                          <p:spTgt spid="133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315"/>
                                        </p:tgtEl>
                                        <p:attrNameLst>
                                          <p:attrName>style.visibility</p:attrName>
                                        </p:attrNameLst>
                                      </p:cBhvr>
                                      <p:to>
                                        <p:strVal val="visible"/>
                                      </p:to>
                                    </p:set>
                                    <p:anim calcmode="lin" valueType="num">
                                      <p:cBhvr additive="base">
                                        <p:cTn id="19" dur="500" fill="hold"/>
                                        <p:tgtEl>
                                          <p:spTgt spid="13315"/>
                                        </p:tgtEl>
                                        <p:attrNameLst>
                                          <p:attrName>ppt_x</p:attrName>
                                        </p:attrNameLst>
                                      </p:cBhvr>
                                      <p:tavLst>
                                        <p:tav tm="0">
                                          <p:val>
                                            <p:strVal val="0-#ppt_w/2"/>
                                          </p:val>
                                        </p:tav>
                                        <p:tav tm="100000">
                                          <p:val>
                                            <p:strVal val="#ppt_x"/>
                                          </p:val>
                                        </p:tav>
                                      </p:tavLst>
                                    </p:anim>
                                    <p:anim calcmode="lin" valueType="num">
                                      <p:cBhvr additive="base">
                                        <p:cTn id="20"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318"/>
                                        </p:tgtEl>
                                        <p:attrNameLst>
                                          <p:attrName>style.visibility</p:attrName>
                                        </p:attrNameLst>
                                      </p:cBhvr>
                                      <p:to>
                                        <p:strVal val="visible"/>
                                      </p:to>
                                    </p:set>
                                    <p:anim calcmode="lin" valueType="num">
                                      <p:cBhvr additive="base">
                                        <p:cTn id="25" dur="500" fill="hold"/>
                                        <p:tgtEl>
                                          <p:spTgt spid="13318"/>
                                        </p:tgtEl>
                                        <p:attrNameLst>
                                          <p:attrName>ppt_x</p:attrName>
                                        </p:attrNameLst>
                                      </p:cBhvr>
                                      <p:tavLst>
                                        <p:tav tm="0">
                                          <p:val>
                                            <p:strVal val="0-#ppt_w/2"/>
                                          </p:val>
                                        </p:tav>
                                        <p:tav tm="100000">
                                          <p:val>
                                            <p:strVal val="#ppt_x"/>
                                          </p:val>
                                        </p:tav>
                                      </p:tavLst>
                                    </p:anim>
                                    <p:anim calcmode="lin" valueType="num">
                                      <p:cBhvr additive="base">
                                        <p:cTn id="26"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317"/>
                                        </p:tgtEl>
                                        <p:attrNameLst>
                                          <p:attrName>style.visibility</p:attrName>
                                        </p:attrNameLst>
                                      </p:cBhvr>
                                      <p:to>
                                        <p:strVal val="visible"/>
                                      </p:to>
                                    </p:set>
                                    <p:anim calcmode="lin" valueType="num">
                                      <p:cBhvr additive="base">
                                        <p:cTn id="31" dur="500" fill="hold"/>
                                        <p:tgtEl>
                                          <p:spTgt spid="13317"/>
                                        </p:tgtEl>
                                        <p:attrNameLst>
                                          <p:attrName>ppt_x</p:attrName>
                                        </p:attrNameLst>
                                      </p:cBhvr>
                                      <p:tavLst>
                                        <p:tav tm="0">
                                          <p:val>
                                            <p:strVal val="0-#ppt_w/2"/>
                                          </p:val>
                                        </p:tav>
                                        <p:tav tm="100000">
                                          <p:val>
                                            <p:strVal val="#ppt_x"/>
                                          </p:val>
                                        </p:tav>
                                      </p:tavLst>
                                    </p:anim>
                                    <p:anim calcmode="lin" valueType="num">
                                      <p:cBhvr additive="base">
                                        <p:cTn id="32" dur="500" fill="hold"/>
                                        <p:tgtEl>
                                          <p:spTgt spid="133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nodeType="clickEffect">
                                  <p:stCondLst>
                                    <p:cond delay="0"/>
                                  </p:stCondLst>
                                  <p:childTnLst>
                                    <p:set>
                                      <p:cBhvr>
                                        <p:cTn id="36" dur="1" fill="hold">
                                          <p:stCondLst>
                                            <p:cond delay="0"/>
                                          </p:stCondLst>
                                        </p:cTn>
                                        <p:tgtEl>
                                          <p:spTgt spid="13316"/>
                                        </p:tgtEl>
                                        <p:attrNameLst>
                                          <p:attrName>style.visibility</p:attrName>
                                        </p:attrNameLst>
                                      </p:cBhvr>
                                      <p:to>
                                        <p:strVal val="visible"/>
                                      </p:to>
                                    </p:set>
                                    <p:animEffect transition="in" filter="barn(outHorizontal)">
                                      <p:cBhvr>
                                        <p:cTn id="3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对象 14337"/>
          <p:cNvGraphicFramePr/>
          <p:nvPr>
            <p:extLst>
              <p:ext uri="{D42A27DB-BD31-4B8C-83A1-F6EECF244321}">
                <p14:modId xmlns:p14="http://schemas.microsoft.com/office/powerpoint/2010/main" val="4101096431"/>
              </p:ext>
            </p:extLst>
          </p:nvPr>
        </p:nvGraphicFramePr>
        <p:xfrm>
          <a:off x="484415" y="734785"/>
          <a:ext cx="7202488" cy="1752600"/>
        </p:xfrm>
        <a:graphic>
          <a:graphicData uri="http://schemas.openxmlformats.org/presentationml/2006/ole">
            <mc:AlternateContent xmlns:mc="http://schemas.openxmlformats.org/markup-compatibility/2006">
              <mc:Choice xmlns:v="urn:schemas-microsoft-com:vml" Requires="v">
                <p:oleObj spid="_x0000_s53360" r:id="rId3" imgW="2730500" imgH="685800" progId="Equation.3">
                  <p:embed/>
                </p:oleObj>
              </mc:Choice>
              <mc:Fallback>
                <p:oleObj r:id="rId3" imgW="2730500" imgH="685800" progId="Equation.3">
                  <p:embed/>
                  <p:pic>
                    <p:nvPicPr>
                      <p:cNvPr id="0" name="对象 1433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15" y="734785"/>
                        <a:ext cx="72024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4339" name="对象 14338"/>
          <p:cNvGraphicFramePr/>
          <p:nvPr>
            <p:extLst>
              <p:ext uri="{D42A27DB-BD31-4B8C-83A1-F6EECF244321}">
                <p14:modId xmlns:p14="http://schemas.microsoft.com/office/powerpoint/2010/main" val="3184466131"/>
              </p:ext>
            </p:extLst>
          </p:nvPr>
        </p:nvGraphicFramePr>
        <p:xfrm>
          <a:off x="351064" y="2528207"/>
          <a:ext cx="7821613" cy="2076450"/>
        </p:xfrm>
        <a:graphic>
          <a:graphicData uri="http://schemas.openxmlformats.org/presentationml/2006/ole">
            <mc:AlternateContent xmlns:mc="http://schemas.openxmlformats.org/markup-compatibility/2006">
              <mc:Choice xmlns:v="urn:schemas-microsoft-com:vml" Requires="v">
                <p:oleObj spid="_x0000_s53361" r:id="rId5" imgW="2678430" imgH="711200" progId="Equation.3">
                  <p:embed/>
                </p:oleObj>
              </mc:Choice>
              <mc:Fallback>
                <p:oleObj r:id="rId5" imgW="2678430" imgH="711200" progId="Equation.3">
                  <p:embed/>
                  <p:pic>
                    <p:nvPicPr>
                      <p:cNvPr id="0" name="对象 1433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064" y="2528207"/>
                        <a:ext cx="7821613"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4340" name="对象 14339"/>
          <p:cNvGraphicFramePr/>
          <p:nvPr/>
        </p:nvGraphicFramePr>
        <p:xfrm>
          <a:off x="457200" y="4724400"/>
          <a:ext cx="6400800" cy="1258888"/>
        </p:xfrm>
        <a:graphic>
          <a:graphicData uri="http://schemas.openxmlformats.org/presentationml/2006/ole">
            <mc:AlternateContent xmlns:mc="http://schemas.openxmlformats.org/markup-compatibility/2006">
              <mc:Choice xmlns:v="urn:schemas-microsoft-com:vml" Requires="v">
                <p:oleObj spid="_x0000_s53362" r:id="rId7" imgW="2324100" imgH="457200" progId="Equation.3">
                  <p:embed/>
                </p:oleObj>
              </mc:Choice>
              <mc:Fallback>
                <p:oleObj r:id="rId7" imgW="2324100" imgH="457200" progId="Equation.3">
                  <p:embed/>
                  <p:pic>
                    <p:nvPicPr>
                      <p:cNvPr id="0" name="对象 1433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724400"/>
                        <a:ext cx="64008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0-#ppt_w/2"/>
                                          </p:val>
                                        </p:tav>
                                        <p:tav tm="100000">
                                          <p:val>
                                            <p:strVal val="#ppt_x"/>
                                          </p:val>
                                        </p:tav>
                                      </p:tavLst>
                                    </p:anim>
                                    <p:anim calcmode="lin" valueType="num">
                                      <p:cBhvr additive="base">
                                        <p:cTn id="8" dur="500" fill="hold"/>
                                        <p:tgtEl>
                                          <p:spTgt spid="143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339"/>
                                        </p:tgtEl>
                                        <p:attrNameLst>
                                          <p:attrName>style.visibility</p:attrName>
                                        </p:attrNameLst>
                                      </p:cBhvr>
                                      <p:to>
                                        <p:strVal val="visible"/>
                                      </p:to>
                                    </p:set>
                                    <p:anim calcmode="lin" valueType="num">
                                      <p:cBhvr additive="base">
                                        <p:cTn id="13" dur="500" fill="hold"/>
                                        <p:tgtEl>
                                          <p:spTgt spid="14339"/>
                                        </p:tgtEl>
                                        <p:attrNameLst>
                                          <p:attrName>ppt_x</p:attrName>
                                        </p:attrNameLst>
                                      </p:cBhvr>
                                      <p:tavLst>
                                        <p:tav tm="0">
                                          <p:val>
                                            <p:strVal val="0-#ppt_w/2"/>
                                          </p:val>
                                        </p:tav>
                                        <p:tav tm="100000">
                                          <p:val>
                                            <p:strVal val="#ppt_x"/>
                                          </p:val>
                                        </p:tav>
                                      </p:tavLst>
                                    </p:anim>
                                    <p:anim calcmode="lin" valueType="num">
                                      <p:cBhvr additive="base">
                                        <p:cTn id="14"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对象 15361"/>
          <p:cNvGraphicFramePr/>
          <p:nvPr>
            <p:extLst>
              <p:ext uri="{D42A27DB-BD31-4B8C-83A1-F6EECF244321}">
                <p14:modId xmlns:p14="http://schemas.microsoft.com/office/powerpoint/2010/main" val="1794681796"/>
              </p:ext>
            </p:extLst>
          </p:nvPr>
        </p:nvGraphicFramePr>
        <p:xfrm>
          <a:off x="204107" y="887186"/>
          <a:ext cx="8686800" cy="1736725"/>
        </p:xfrm>
        <a:graphic>
          <a:graphicData uri="http://schemas.openxmlformats.org/presentationml/2006/ole">
            <mc:AlternateContent xmlns:mc="http://schemas.openxmlformats.org/markup-compatibility/2006">
              <mc:Choice xmlns:v="urn:schemas-microsoft-com:vml" Requires="v">
                <p:oleObj spid="_x0000_s54384" r:id="rId3" imgW="3429000" imgH="685800" progId="Equation.3">
                  <p:embed/>
                </p:oleObj>
              </mc:Choice>
              <mc:Fallback>
                <p:oleObj r:id="rId3" imgW="3429000" imgH="685800" progId="Equation.3">
                  <p:embed/>
                  <p:pic>
                    <p:nvPicPr>
                      <p:cNvPr id="0" name="对象 1536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07" y="887186"/>
                        <a:ext cx="86868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5363" name="对象 15362"/>
          <p:cNvGraphicFramePr/>
          <p:nvPr>
            <p:extLst>
              <p:ext uri="{D42A27DB-BD31-4B8C-83A1-F6EECF244321}">
                <p14:modId xmlns:p14="http://schemas.microsoft.com/office/powerpoint/2010/main" val="2514945143"/>
              </p:ext>
            </p:extLst>
          </p:nvPr>
        </p:nvGraphicFramePr>
        <p:xfrm>
          <a:off x="821872" y="2843893"/>
          <a:ext cx="2971800" cy="1935163"/>
        </p:xfrm>
        <a:graphic>
          <a:graphicData uri="http://schemas.openxmlformats.org/presentationml/2006/ole">
            <mc:AlternateContent xmlns:mc="http://schemas.openxmlformats.org/markup-compatibility/2006">
              <mc:Choice xmlns:v="urn:schemas-microsoft-com:vml" Requires="v">
                <p:oleObj spid="_x0000_s54385" r:id="rId5" imgW="1091565" imgH="711200" progId="Equation.3">
                  <p:embed/>
                </p:oleObj>
              </mc:Choice>
              <mc:Fallback>
                <p:oleObj r:id="rId5" imgW="1091565" imgH="711200" progId="Equation.3">
                  <p:embed/>
                  <p:pic>
                    <p:nvPicPr>
                      <p:cNvPr id="0" name="对象 1536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872" y="2843893"/>
                        <a:ext cx="29718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5364" name="对象 15363"/>
          <p:cNvGraphicFramePr/>
          <p:nvPr>
            <p:extLst>
              <p:ext uri="{D42A27DB-BD31-4B8C-83A1-F6EECF244321}">
                <p14:modId xmlns:p14="http://schemas.microsoft.com/office/powerpoint/2010/main" val="1082470907"/>
              </p:ext>
            </p:extLst>
          </p:nvPr>
        </p:nvGraphicFramePr>
        <p:xfrm>
          <a:off x="786493" y="4835978"/>
          <a:ext cx="2971800" cy="1244600"/>
        </p:xfrm>
        <a:graphic>
          <a:graphicData uri="http://schemas.openxmlformats.org/presentationml/2006/ole">
            <mc:AlternateContent xmlns:mc="http://schemas.openxmlformats.org/markup-compatibility/2006">
              <mc:Choice xmlns:v="urn:schemas-microsoft-com:vml" Requires="v">
                <p:oleObj spid="_x0000_s54386" r:id="rId7" imgW="1091565" imgH="457200" progId="Equation.3">
                  <p:embed/>
                </p:oleObj>
              </mc:Choice>
              <mc:Fallback>
                <p:oleObj r:id="rId7" imgW="1091565" imgH="457200" progId="Equation.3">
                  <p:embed/>
                  <p:pic>
                    <p:nvPicPr>
                      <p:cNvPr id="0" name="对象 1536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493" y="4835978"/>
                        <a:ext cx="29718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3"/>
                                        </p:tgtEl>
                                        <p:attrNameLst>
                                          <p:attrName>style.visibility</p:attrName>
                                        </p:attrNameLst>
                                      </p:cBhvr>
                                      <p:to>
                                        <p:strVal val="visible"/>
                                      </p:to>
                                    </p:set>
                                    <p:anim calcmode="lin" valueType="num">
                                      <p:cBhvr additive="base">
                                        <p:cTn id="13" dur="500" fill="hold"/>
                                        <p:tgtEl>
                                          <p:spTgt spid="15363"/>
                                        </p:tgtEl>
                                        <p:attrNameLst>
                                          <p:attrName>ppt_x</p:attrName>
                                        </p:attrNameLst>
                                      </p:cBhvr>
                                      <p:tavLst>
                                        <p:tav tm="0">
                                          <p:val>
                                            <p:strVal val="#ppt_x"/>
                                          </p:val>
                                        </p:tav>
                                        <p:tav tm="100000">
                                          <p:val>
                                            <p:strVal val="#ppt_x"/>
                                          </p:val>
                                        </p:tav>
                                      </p:tavLst>
                                    </p:anim>
                                    <p:anim calcmode="lin" valueType="num">
                                      <p:cBhvr additive="base">
                                        <p:cTn id="14"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additive="base">
                                        <p:cTn id="19" dur="500" fill="hold"/>
                                        <p:tgtEl>
                                          <p:spTgt spid="15364"/>
                                        </p:tgtEl>
                                        <p:attrNameLst>
                                          <p:attrName>ppt_x</p:attrName>
                                        </p:attrNameLst>
                                      </p:cBhvr>
                                      <p:tavLst>
                                        <p:tav tm="0">
                                          <p:val>
                                            <p:strVal val="#ppt_x"/>
                                          </p:val>
                                        </p:tav>
                                        <p:tav tm="100000">
                                          <p:val>
                                            <p:strVal val="#ppt_x"/>
                                          </p:val>
                                        </p:tav>
                                      </p:tavLst>
                                    </p:anim>
                                    <p:anim calcmode="lin" valueType="num">
                                      <p:cBhvr additive="base">
                                        <p:cTn id="20"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本框 16385"/>
          <p:cNvSpPr txBox="1">
            <a:spLocks noChangeArrowheads="1"/>
          </p:cNvSpPr>
          <p:nvPr/>
        </p:nvSpPr>
        <p:spPr bwMode="auto">
          <a:xfrm>
            <a:off x="582385" y="1186996"/>
            <a:ext cx="800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b="0" dirty="0"/>
              <a:t>       </a:t>
            </a:r>
            <a:r>
              <a:rPr lang="zh-CN" altLang="en-US" b="0" dirty="0"/>
              <a:t>由矩阵的定义及上述例题可知，</a:t>
            </a:r>
            <a:r>
              <a:rPr lang="zh-CN" altLang="en-US" sz="3000" b="0" dirty="0"/>
              <a:t>矩阵乘法与普通数的乘法有根本的差别，</a:t>
            </a:r>
            <a:r>
              <a:rPr lang="zh-CN" altLang="en-US" b="0" dirty="0"/>
              <a:t>应特别引起注意。</a:t>
            </a:r>
          </a:p>
        </p:txBody>
      </p:sp>
      <p:graphicFrame>
        <p:nvGraphicFramePr>
          <p:cNvPr id="16387" name="对象 16386"/>
          <p:cNvGraphicFramePr/>
          <p:nvPr>
            <p:extLst>
              <p:ext uri="{D42A27DB-BD31-4B8C-83A1-F6EECF244321}">
                <p14:modId xmlns:p14="http://schemas.microsoft.com/office/powerpoint/2010/main" val="68014742"/>
              </p:ext>
            </p:extLst>
          </p:nvPr>
        </p:nvGraphicFramePr>
        <p:xfrm>
          <a:off x="990600" y="2813050"/>
          <a:ext cx="6324600" cy="566738"/>
        </p:xfrm>
        <a:graphic>
          <a:graphicData uri="http://schemas.openxmlformats.org/presentationml/2006/ole">
            <mc:AlternateContent xmlns:mc="http://schemas.openxmlformats.org/markup-compatibility/2006">
              <mc:Choice xmlns:v="urn:schemas-microsoft-com:vml" Requires="v">
                <p:oleObj spid="_x0000_s55445" name="公式" r:id="rId3" imgW="2308225" imgH="215900" progId="Equation.3">
                  <p:embed/>
                </p:oleObj>
              </mc:Choice>
              <mc:Fallback>
                <p:oleObj name="公式" r:id="rId3" imgW="2308225" imgH="215900" progId="Equation.3">
                  <p:embed/>
                  <p:pic>
                    <p:nvPicPr>
                      <p:cNvPr id="0" name="对象 1638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813050"/>
                        <a:ext cx="6324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88" name="对象 16387"/>
          <p:cNvGraphicFramePr/>
          <p:nvPr>
            <p:extLst>
              <p:ext uri="{D42A27DB-BD31-4B8C-83A1-F6EECF244321}">
                <p14:modId xmlns:p14="http://schemas.microsoft.com/office/powerpoint/2010/main" val="2257198419"/>
              </p:ext>
            </p:extLst>
          </p:nvPr>
        </p:nvGraphicFramePr>
        <p:xfrm>
          <a:off x="990600" y="3643993"/>
          <a:ext cx="5410200" cy="547688"/>
        </p:xfrm>
        <a:graphic>
          <a:graphicData uri="http://schemas.openxmlformats.org/presentationml/2006/ole">
            <mc:AlternateContent xmlns:mc="http://schemas.openxmlformats.org/markup-compatibility/2006">
              <mc:Choice xmlns:v="urn:schemas-microsoft-com:vml" Requires="v">
                <p:oleObj spid="_x0000_s55446" r:id="rId5" imgW="2042160" imgH="215900" progId="Equation.3">
                  <p:embed/>
                </p:oleObj>
              </mc:Choice>
              <mc:Fallback>
                <p:oleObj r:id="rId5" imgW="2042160" imgH="215900" progId="Equation.3">
                  <p:embed/>
                  <p:pic>
                    <p:nvPicPr>
                      <p:cNvPr id="0" name="对象 1638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643993"/>
                        <a:ext cx="54102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89" name="对象 16388"/>
          <p:cNvGraphicFramePr/>
          <p:nvPr>
            <p:extLst>
              <p:ext uri="{D42A27DB-BD31-4B8C-83A1-F6EECF244321}">
                <p14:modId xmlns:p14="http://schemas.microsoft.com/office/powerpoint/2010/main" val="1402206675"/>
              </p:ext>
            </p:extLst>
          </p:nvPr>
        </p:nvGraphicFramePr>
        <p:xfrm>
          <a:off x="990600" y="4506686"/>
          <a:ext cx="7315200" cy="565150"/>
        </p:xfrm>
        <a:graphic>
          <a:graphicData uri="http://schemas.openxmlformats.org/presentationml/2006/ole">
            <mc:AlternateContent xmlns:mc="http://schemas.openxmlformats.org/markup-compatibility/2006">
              <mc:Choice xmlns:v="urn:schemas-microsoft-com:vml" Requires="v">
                <p:oleObj spid="_x0000_s55447" r:id="rId7" imgW="2676525" imgH="215900" progId="Equation.3">
                  <p:embed/>
                </p:oleObj>
              </mc:Choice>
              <mc:Fallback>
                <p:oleObj r:id="rId7" imgW="2676525" imgH="215900" progId="Equation.3">
                  <p:embed/>
                  <p:pic>
                    <p:nvPicPr>
                      <p:cNvPr id="0" name="对象 1638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506686"/>
                        <a:ext cx="73152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90" name="对象 16389"/>
          <p:cNvGraphicFramePr/>
          <p:nvPr>
            <p:extLst>
              <p:ext uri="{D42A27DB-BD31-4B8C-83A1-F6EECF244321}">
                <p14:modId xmlns:p14="http://schemas.microsoft.com/office/powerpoint/2010/main" val="1060723877"/>
              </p:ext>
            </p:extLst>
          </p:nvPr>
        </p:nvGraphicFramePr>
        <p:xfrm>
          <a:off x="990600" y="5358493"/>
          <a:ext cx="5305425" cy="588963"/>
        </p:xfrm>
        <a:graphic>
          <a:graphicData uri="http://schemas.openxmlformats.org/presentationml/2006/ole">
            <mc:AlternateContent xmlns:mc="http://schemas.openxmlformats.org/markup-compatibility/2006">
              <mc:Choice xmlns:v="urn:schemas-microsoft-com:vml" Requires="v">
                <p:oleObj spid="_x0000_s55448" r:id="rId9" imgW="1864360" imgH="215900" progId="Equation.3">
                  <p:embed/>
                </p:oleObj>
              </mc:Choice>
              <mc:Fallback>
                <p:oleObj r:id="rId9" imgW="1864360" imgH="215900" progId="Equation.3">
                  <p:embed/>
                  <p:pic>
                    <p:nvPicPr>
                      <p:cNvPr id="0" name="对象 1638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358493"/>
                        <a:ext cx="5305425"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ox(in)">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 calcmode="lin" valueType="num">
                                      <p:cBhvr additive="base">
                                        <p:cTn id="12" dur="500" fill="hold"/>
                                        <p:tgtEl>
                                          <p:spTgt spid="16387"/>
                                        </p:tgtEl>
                                        <p:attrNameLst>
                                          <p:attrName>ppt_x</p:attrName>
                                        </p:attrNameLst>
                                      </p:cBhvr>
                                      <p:tavLst>
                                        <p:tav tm="0">
                                          <p:val>
                                            <p:strVal val="0-#ppt_w/2"/>
                                          </p:val>
                                        </p:tav>
                                        <p:tav tm="100000">
                                          <p:val>
                                            <p:strVal val="#ppt_x"/>
                                          </p:val>
                                        </p:tav>
                                      </p:tavLst>
                                    </p:anim>
                                    <p:anim calcmode="lin" valueType="num">
                                      <p:cBhvr additive="base">
                                        <p:cTn id="13" dur="500" fill="hold"/>
                                        <p:tgtEl>
                                          <p:spTgt spid="1638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6388"/>
                                        </p:tgtEl>
                                        <p:attrNameLst>
                                          <p:attrName>style.visibility</p:attrName>
                                        </p:attrNameLst>
                                      </p:cBhvr>
                                      <p:to>
                                        <p:strVal val="visible"/>
                                      </p:to>
                                    </p:set>
                                    <p:anim calcmode="lin" valueType="num">
                                      <p:cBhvr additive="base">
                                        <p:cTn id="18" dur="500" fill="hold"/>
                                        <p:tgtEl>
                                          <p:spTgt spid="16388"/>
                                        </p:tgtEl>
                                        <p:attrNameLst>
                                          <p:attrName>ppt_x</p:attrName>
                                        </p:attrNameLst>
                                      </p:cBhvr>
                                      <p:tavLst>
                                        <p:tav tm="0">
                                          <p:val>
                                            <p:strVal val="0-#ppt_w/2"/>
                                          </p:val>
                                        </p:tav>
                                        <p:tav tm="100000">
                                          <p:val>
                                            <p:strVal val="#ppt_x"/>
                                          </p:val>
                                        </p:tav>
                                      </p:tavLst>
                                    </p:anim>
                                    <p:anim calcmode="lin" valueType="num">
                                      <p:cBhvr additive="base">
                                        <p:cTn id="19" dur="500" fill="hold"/>
                                        <p:tgtEl>
                                          <p:spTgt spid="1638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6389"/>
                                        </p:tgtEl>
                                        <p:attrNameLst>
                                          <p:attrName>style.visibility</p:attrName>
                                        </p:attrNameLst>
                                      </p:cBhvr>
                                      <p:to>
                                        <p:strVal val="visible"/>
                                      </p:to>
                                    </p:set>
                                    <p:anim calcmode="lin" valueType="num">
                                      <p:cBhvr additive="base">
                                        <p:cTn id="24" dur="500" fill="hold"/>
                                        <p:tgtEl>
                                          <p:spTgt spid="16389"/>
                                        </p:tgtEl>
                                        <p:attrNameLst>
                                          <p:attrName>ppt_x</p:attrName>
                                        </p:attrNameLst>
                                      </p:cBhvr>
                                      <p:tavLst>
                                        <p:tav tm="0">
                                          <p:val>
                                            <p:strVal val="0-#ppt_w/2"/>
                                          </p:val>
                                        </p:tav>
                                        <p:tav tm="100000">
                                          <p:val>
                                            <p:strVal val="#ppt_x"/>
                                          </p:val>
                                        </p:tav>
                                      </p:tavLst>
                                    </p:anim>
                                    <p:anim calcmode="lin" valueType="num">
                                      <p:cBhvr additive="base">
                                        <p:cTn id="25" dur="500" fill="hold"/>
                                        <p:tgtEl>
                                          <p:spTgt spid="1638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6390"/>
                                        </p:tgtEl>
                                        <p:attrNameLst>
                                          <p:attrName>style.visibility</p:attrName>
                                        </p:attrNameLst>
                                      </p:cBhvr>
                                      <p:to>
                                        <p:strVal val="visible"/>
                                      </p:to>
                                    </p:set>
                                    <p:anim calcmode="lin" valueType="num">
                                      <p:cBhvr additive="base">
                                        <p:cTn id="30" dur="500" fill="hold"/>
                                        <p:tgtEl>
                                          <p:spTgt spid="16390"/>
                                        </p:tgtEl>
                                        <p:attrNameLst>
                                          <p:attrName>ppt_x</p:attrName>
                                        </p:attrNameLst>
                                      </p:cBhvr>
                                      <p:tavLst>
                                        <p:tav tm="0">
                                          <p:val>
                                            <p:strVal val="0-#ppt_w/2"/>
                                          </p:val>
                                        </p:tav>
                                        <p:tav tm="100000">
                                          <p:val>
                                            <p:strVal val="#ppt_x"/>
                                          </p:val>
                                        </p:tav>
                                      </p:tavLst>
                                    </p:anim>
                                    <p:anim calcmode="lin" valueType="num">
                                      <p:cBhvr additive="base">
                                        <p:cTn id="31"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内容占位符 17409"/>
          <p:cNvSpPr>
            <a:spLocks noGrp="1" noRot="1" noChangeArrowheads="1"/>
          </p:cNvSpPr>
          <p:nvPr>
            <p:ph idx="1"/>
          </p:nvPr>
        </p:nvSpPr>
        <p:spPr>
          <a:xfrm>
            <a:off x="808264" y="705645"/>
            <a:ext cx="7555509" cy="4351338"/>
          </a:xfrm>
        </p:spPr>
        <p:txBody>
          <a:bodyPr/>
          <a:lstStyle/>
          <a:p>
            <a:pPr eaLnBrk="1" hangingPunct="1">
              <a:buFont typeface="Wingdings" panose="05000000000000000000" pitchFamily="2" charset="2"/>
              <a:buNone/>
            </a:pPr>
            <a:r>
              <a:rPr lang="zh-CN" altLang="en-US" sz="2400" dirty="0" smtClean="0"/>
              <a:t>矩阵</a:t>
            </a:r>
            <a:r>
              <a:rPr lang="zh-CN" altLang="en-US" sz="2400" dirty="0"/>
              <a:t>的乘积运算在实际问题中应用非常广泛。</a:t>
            </a:r>
          </a:p>
          <a:p>
            <a:pPr eaLnBrk="1" hangingPunct="1">
              <a:buFont typeface="Wingdings" panose="05000000000000000000" pitchFamily="2" charset="2"/>
              <a:buNone/>
            </a:pPr>
            <a:r>
              <a:rPr lang="zh-CN" altLang="en-US" sz="2400" dirty="0"/>
              <a:t>例如：设有两个线性变换</a:t>
            </a:r>
          </a:p>
        </p:txBody>
      </p:sp>
      <p:grpSp>
        <p:nvGrpSpPr>
          <p:cNvPr id="2" name="组合 17410"/>
          <p:cNvGrpSpPr>
            <a:grpSpLocks noChangeAspect="1"/>
          </p:cNvGrpSpPr>
          <p:nvPr/>
        </p:nvGrpSpPr>
        <p:grpSpPr bwMode="auto">
          <a:xfrm>
            <a:off x="990600" y="1752600"/>
            <a:ext cx="7402513" cy="3370263"/>
            <a:chOff x="912" y="1488"/>
            <a:chExt cx="4744" cy="2160"/>
          </a:xfrm>
        </p:grpSpPr>
        <p:sp>
          <p:nvSpPr>
            <p:cNvPr id="56326" name="矩形 17411"/>
            <p:cNvSpPr>
              <a:spLocks noChangeAspect="1" noChangeArrowheads="1" noTextEdit="1"/>
            </p:cNvSpPr>
            <p:nvPr/>
          </p:nvSpPr>
          <p:spPr bwMode="auto">
            <a:xfrm>
              <a:off x="912" y="1488"/>
              <a:ext cx="4663"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6327" name="矩形 17412"/>
            <p:cNvSpPr>
              <a:spLocks noChangeArrowheads="1"/>
            </p:cNvSpPr>
            <p:nvPr/>
          </p:nvSpPr>
          <p:spPr bwMode="auto">
            <a:xfrm>
              <a:off x="4686" y="2840"/>
              <a:ext cx="1"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zh-CN" b="0"/>
            </a:p>
          </p:txBody>
        </p:sp>
        <p:sp>
          <p:nvSpPr>
            <p:cNvPr id="56328" name="矩形 17413"/>
            <p:cNvSpPr>
              <a:spLocks noChangeArrowheads="1"/>
            </p:cNvSpPr>
            <p:nvPr/>
          </p:nvSpPr>
          <p:spPr bwMode="auto">
            <a:xfrm>
              <a:off x="4211" y="2840"/>
              <a:ext cx="1"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zh-CN" b="0"/>
            </a:p>
          </p:txBody>
        </p:sp>
        <p:sp>
          <p:nvSpPr>
            <p:cNvPr id="56329" name="矩形 17414"/>
            <p:cNvSpPr>
              <a:spLocks noChangeArrowheads="1"/>
            </p:cNvSpPr>
            <p:nvPr/>
          </p:nvSpPr>
          <p:spPr bwMode="auto">
            <a:xfrm>
              <a:off x="5324" y="1752"/>
              <a:ext cx="1"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zh-CN" b="0"/>
            </a:p>
          </p:txBody>
        </p:sp>
        <p:sp>
          <p:nvSpPr>
            <p:cNvPr id="56330" name="矩形 17415"/>
            <p:cNvSpPr>
              <a:spLocks noChangeArrowheads="1"/>
            </p:cNvSpPr>
            <p:nvPr/>
          </p:nvSpPr>
          <p:spPr bwMode="auto">
            <a:xfrm>
              <a:off x="4872" y="1752"/>
              <a:ext cx="78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3500" b="0">
                  <a:solidFill>
                    <a:srgbClr val="000000"/>
                  </a:solidFill>
                  <a:latin typeface="宋体" panose="02010600030101010101" pitchFamily="2" charset="-122"/>
                </a:rPr>
                <a:t>（</a:t>
              </a:r>
              <a:r>
                <a:rPr lang="en-US" altLang="zh-CN" sz="3500" b="0">
                  <a:solidFill>
                    <a:srgbClr val="000000"/>
                  </a:solidFill>
                  <a:latin typeface="Times New Roman" panose="02020603050405020304" pitchFamily="18" charset="0"/>
                </a:rPr>
                <a:t>2.2</a:t>
              </a:r>
              <a:r>
                <a:rPr lang="en-US" altLang="zh-CN" sz="3500" b="0">
                  <a:solidFill>
                    <a:srgbClr val="000000"/>
                  </a:solidFill>
                  <a:latin typeface="宋体" panose="02010600030101010101" pitchFamily="2" charset="-122"/>
                </a:rPr>
                <a:t>)</a:t>
              </a:r>
              <a:endParaRPr lang="en-US" altLang="zh-CN" b="0"/>
            </a:p>
          </p:txBody>
        </p:sp>
        <p:sp>
          <p:nvSpPr>
            <p:cNvPr id="56331" name="矩形 17416"/>
            <p:cNvSpPr>
              <a:spLocks noChangeArrowheads="1"/>
            </p:cNvSpPr>
            <p:nvPr/>
          </p:nvSpPr>
          <p:spPr bwMode="auto">
            <a:xfrm>
              <a:off x="4547" y="2831"/>
              <a:ext cx="545"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Times New Roman" panose="02020603050405020304" pitchFamily="18" charset="0"/>
                </a:rPr>
                <a:t>(2.3)</a:t>
              </a:r>
              <a:endParaRPr lang="en-US" altLang="zh-CN" b="0"/>
            </a:p>
          </p:txBody>
        </p:sp>
        <p:sp>
          <p:nvSpPr>
            <p:cNvPr id="56332" name="矩形 17417"/>
            <p:cNvSpPr>
              <a:spLocks noChangeArrowheads="1"/>
            </p:cNvSpPr>
            <p:nvPr/>
          </p:nvSpPr>
          <p:spPr bwMode="auto">
            <a:xfrm>
              <a:off x="3499" y="2831"/>
              <a:ext cx="71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Times New Roman" panose="02020603050405020304" pitchFamily="18" charset="0"/>
                </a:rPr>
                <a:t>          </a:t>
              </a:r>
              <a:endParaRPr lang="en-US" altLang="zh-CN" b="0"/>
            </a:p>
          </p:txBody>
        </p:sp>
        <p:sp>
          <p:nvSpPr>
            <p:cNvPr id="56333" name="矩形 17418"/>
            <p:cNvSpPr>
              <a:spLocks noChangeArrowheads="1"/>
            </p:cNvSpPr>
            <p:nvPr/>
          </p:nvSpPr>
          <p:spPr bwMode="auto">
            <a:xfrm>
              <a:off x="3410" y="3245"/>
              <a:ext cx="71"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Times New Roman" panose="02020603050405020304" pitchFamily="18" charset="0"/>
                </a:rPr>
                <a:t>,</a:t>
              </a:r>
              <a:endParaRPr lang="en-US" altLang="zh-CN" b="0"/>
            </a:p>
          </p:txBody>
        </p:sp>
        <p:sp>
          <p:nvSpPr>
            <p:cNvPr id="56334" name="矩形 17419"/>
            <p:cNvSpPr>
              <a:spLocks noChangeArrowheads="1"/>
            </p:cNvSpPr>
            <p:nvPr/>
          </p:nvSpPr>
          <p:spPr bwMode="auto">
            <a:xfrm>
              <a:off x="3424" y="2831"/>
              <a:ext cx="71"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Times New Roman" panose="02020603050405020304" pitchFamily="18" charset="0"/>
                </a:rPr>
                <a:t>,</a:t>
              </a:r>
              <a:endParaRPr lang="en-US" altLang="zh-CN" b="0"/>
            </a:p>
          </p:txBody>
        </p:sp>
        <p:sp>
          <p:nvSpPr>
            <p:cNvPr id="56335" name="矩形 17420"/>
            <p:cNvSpPr>
              <a:spLocks noChangeArrowheads="1"/>
            </p:cNvSpPr>
            <p:nvPr/>
          </p:nvSpPr>
          <p:spPr bwMode="auto">
            <a:xfrm>
              <a:off x="3380" y="2418"/>
              <a:ext cx="71"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Times New Roman" panose="02020603050405020304" pitchFamily="18" charset="0"/>
                </a:rPr>
                <a:t>,</a:t>
              </a:r>
              <a:endParaRPr lang="en-US" altLang="zh-CN" b="0"/>
            </a:p>
          </p:txBody>
        </p:sp>
        <p:sp>
          <p:nvSpPr>
            <p:cNvPr id="56336" name="矩形 17421"/>
            <p:cNvSpPr>
              <a:spLocks noChangeArrowheads="1"/>
            </p:cNvSpPr>
            <p:nvPr/>
          </p:nvSpPr>
          <p:spPr bwMode="auto">
            <a:xfrm>
              <a:off x="5197" y="1743"/>
              <a:ext cx="1"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zh-CN" b="0"/>
            </a:p>
          </p:txBody>
        </p:sp>
        <p:sp>
          <p:nvSpPr>
            <p:cNvPr id="56337" name="矩形 17422"/>
            <p:cNvSpPr>
              <a:spLocks noChangeArrowheads="1"/>
            </p:cNvSpPr>
            <p:nvPr/>
          </p:nvSpPr>
          <p:spPr bwMode="auto">
            <a:xfrm>
              <a:off x="4809" y="1743"/>
              <a:ext cx="213"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Times New Roman" panose="02020603050405020304" pitchFamily="18" charset="0"/>
                </a:rPr>
                <a:t>   </a:t>
              </a:r>
              <a:endParaRPr lang="en-US" altLang="zh-CN" b="0"/>
            </a:p>
          </p:txBody>
        </p:sp>
        <p:sp>
          <p:nvSpPr>
            <p:cNvPr id="56338" name="矩形 17423"/>
            <p:cNvSpPr>
              <a:spLocks noChangeArrowheads="1"/>
            </p:cNvSpPr>
            <p:nvPr/>
          </p:nvSpPr>
          <p:spPr bwMode="auto">
            <a:xfrm>
              <a:off x="4733" y="1951"/>
              <a:ext cx="71"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Times New Roman" panose="02020603050405020304" pitchFamily="18" charset="0"/>
                </a:rPr>
                <a:t>,</a:t>
              </a:r>
              <a:endParaRPr lang="en-US" altLang="zh-CN" b="0"/>
            </a:p>
          </p:txBody>
        </p:sp>
        <p:sp>
          <p:nvSpPr>
            <p:cNvPr id="56339" name="矩形 17424"/>
            <p:cNvSpPr>
              <a:spLocks noChangeArrowheads="1"/>
            </p:cNvSpPr>
            <p:nvPr/>
          </p:nvSpPr>
          <p:spPr bwMode="auto">
            <a:xfrm>
              <a:off x="4678" y="1538"/>
              <a:ext cx="7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Times New Roman" panose="02020603050405020304" pitchFamily="18" charset="0"/>
                </a:rPr>
                <a:t>,</a:t>
              </a:r>
              <a:endParaRPr lang="en-US" altLang="zh-CN" b="0"/>
            </a:p>
          </p:txBody>
        </p:sp>
        <p:sp>
          <p:nvSpPr>
            <p:cNvPr id="56340" name="矩形 17425"/>
            <p:cNvSpPr>
              <a:spLocks noChangeArrowheads="1"/>
            </p:cNvSpPr>
            <p:nvPr/>
          </p:nvSpPr>
          <p:spPr bwMode="auto">
            <a:xfrm>
              <a:off x="3267" y="3416"/>
              <a:ext cx="8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2</a:t>
              </a:r>
              <a:endParaRPr lang="en-US" altLang="zh-CN" b="0"/>
            </a:p>
          </p:txBody>
        </p:sp>
        <p:sp>
          <p:nvSpPr>
            <p:cNvPr id="56341" name="矩形 17426"/>
            <p:cNvSpPr>
              <a:spLocks noChangeArrowheads="1"/>
            </p:cNvSpPr>
            <p:nvPr/>
          </p:nvSpPr>
          <p:spPr bwMode="auto">
            <a:xfrm>
              <a:off x="2928" y="3416"/>
              <a:ext cx="16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32</a:t>
              </a:r>
              <a:endParaRPr lang="en-US" altLang="zh-CN" b="0"/>
            </a:p>
          </p:txBody>
        </p:sp>
        <p:sp>
          <p:nvSpPr>
            <p:cNvPr id="56342" name="矩形 17427"/>
            <p:cNvSpPr>
              <a:spLocks noChangeArrowheads="1"/>
            </p:cNvSpPr>
            <p:nvPr/>
          </p:nvSpPr>
          <p:spPr bwMode="auto">
            <a:xfrm>
              <a:off x="2310" y="3416"/>
              <a:ext cx="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1</a:t>
              </a:r>
              <a:endParaRPr lang="en-US" altLang="zh-CN" b="0"/>
            </a:p>
          </p:txBody>
        </p:sp>
        <p:sp>
          <p:nvSpPr>
            <p:cNvPr id="56343" name="矩形 17428"/>
            <p:cNvSpPr>
              <a:spLocks noChangeArrowheads="1"/>
            </p:cNvSpPr>
            <p:nvPr/>
          </p:nvSpPr>
          <p:spPr bwMode="auto">
            <a:xfrm>
              <a:off x="2012" y="3416"/>
              <a:ext cx="16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31</a:t>
              </a:r>
              <a:endParaRPr lang="en-US" altLang="zh-CN" b="0"/>
            </a:p>
          </p:txBody>
        </p:sp>
        <p:sp>
          <p:nvSpPr>
            <p:cNvPr id="56344" name="矩形 17429"/>
            <p:cNvSpPr>
              <a:spLocks noChangeArrowheads="1"/>
            </p:cNvSpPr>
            <p:nvPr/>
          </p:nvSpPr>
          <p:spPr bwMode="auto">
            <a:xfrm>
              <a:off x="1344" y="3416"/>
              <a:ext cx="8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3</a:t>
              </a:r>
              <a:endParaRPr lang="en-US" altLang="zh-CN" b="0"/>
            </a:p>
          </p:txBody>
        </p:sp>
        <p:sp>
          <p:nvSpPr>
            <p:cNvPr id="56345" name="矩形 17430"/>
            <p:cNvSpPr>
              <a:spLocks noChangeArrowheads="1"/>
            </p:cNvSpPr>
            <p:nvPr/>
          </p:nvSpPr>
          <p:spPr bwMode="auto">
            <a:xfrm>
              <a:off x="3280" y="3002"/>
              <a:ext cx="8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2</a:t>
              </a:r>
              <a:endParaRPr lang="en-US" altLang="zh-CN" b="0"/>
            </a:p>
          </p:txBody>
        </p:sp>
        <p:sp>
          <p:nvSpPr>
            <p:cNvPr id="56346" name="矩形 17431"/>
            <p:cNvSpPr>
              <a:spLocks noChangeArrowheads="1"/>
            </p:cNvSpPr>
            <p:nvPr/>
          </p:nvSpPr>
          <p:spPr bwMode="auto">
            <a:xfrm>
              <a:off x="2941" y="3002"/>
              <a:ext cx="16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22</a:t>
              </a:r>
              <a:endParaRPr lang="en-US" altLang="zh-CN" b="0"/>
            </a:p>
          </p:txBody>
        </p:sp>
        <p:sp>
          <p:nvSpPr>
            <p:cNvPr id="56347" name="矩形 17432"/>
            <p:cNvSpPr>
              <a:spLocks noChangeArrowheads="1"/>
            </p:cNvSpPr>
            <p:nvPr/>
          </p:nvSpPr>
          <p:spPr bwMode="auto">
            <a:xfrm>
              <a:off x="2317" y="3002"/>
              <a:ext cx="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1</a:t>
              </a:r>
              <a:endParaRPr lang="en-US" altLang="zh-CN" b="0"/>
            </a:p>
          </p:txBody>
        </p:sp>
        <p:sp>
          <p:nvSpPr>
            <p:cNvPr id="56348" name="矩形 17433"/>
            <p:cNvSpPr>
              <a:spLocks noChangeArrowheads="1"/>
            </p:cNvSpPr>
            <p:nvPr/>
          </p:nvSpPr>
          <p:spPr bwMode="auto">
            <a:xfrm>
              <a:off x="2019" y="3002"/>
              <a:ext cx="16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21</a:t>
              </a:r>
              <a:endParaRPr lang="en-US" altLang="zh-CN" b="0"/>
            </a:p>
          </p:txBody>
        </p:sp>
        <p:sp>
          <p:nvSpPr>
            <p:cNvPr id="56349" name="矩形 17434"/>
            <p:cNvSpPr>
              <a:spLocks noChangeArrowheads="1"/>
            </p:cNvSpPr>
            <p:nvPr/>
          </p:nvSpPr>
          <p:spPr bwMode="auto">
            <a:xfrm>
              <a:off x="1338" y="3002"/>
              <a:ext cx="8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2</a:t>
              </a:r>
              <a:endParaRPr lang="en-US" altLang="zh-CN" b="0"/>
            </a:p>
          </p:txBody>
        </p:sp>
        <p:sp>
          <p:nvSpPr>
            <p:cNvPr id="56350" name="矩形 17435"/>
            <p:cNvSpPr>
              <a:spLocks noChangeArrowheads="1"/>
            </p:cNvSpPr>
            <p:nvPr/>
          </p:nvSpPr>
          <p:spPr bwMode="auto">
            <a:xfrm>
              <a:off x="3236" y="2588"/>
              <a:ext cx="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2</a:t>
              </a:r>
              <a:endParaRPr lang="en-US" altLang="zh-CN" b="0"/>
            </a:p>
          </p:txBody>
        </p:sp>
        <p:sp>
          <p:nvSpPr>
            <p:cNvPr id="56351" name="矩形 17436"/>
            <p:cNvSpPr>
              <a:spLocks noChangeArrowheads="1"/>
            </p:cNvSpPr>
            <p:nvPr/>
          </p:nvSpPr>
          <p:spPr bwMode="auto">
            <a:xfrm>
              <a:off x="2897" y="2588"/>
              <a:ext cx="16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12</a:t>
              </a:r>
              <a:endParaRPr lang="en-US" altLang="zh-CN" b="0"/>
            </a:p>
          </p:txBody>
        </p:sp>
        <p:sp>
          <p:nvSpPr>
            <p:cNvPr id="56352" name="矩形 17437"/>
            <p:cNvSpPr>
              <a:spLocks noChangeArrowheads="1"/>
            </p:cNvSpPr>
            <p:nvPr/>
          </p:nvSpPr>
          <p:spPr bwMode="auto">
            <a:xfrm>
              <a:off x="2297" y="2588"/>
              <a:ext cx="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1</a:t>
              </a:r>
              <a:endParaRPr lang="en-US" altLang="zh-CN" b="0"/>
            </a:p>
          </p:txBody>
        </p:sp>
        <p:sp>
          <p:nvSpPr>
            <p:cNvPr id="56353" name="矩形 17438"/>
            <p:cNvSpPr>
              <a:spLocks noChangeArrowheads="1"/>
            </p:cNvSpPr>
            <p:nvPr/>
          </p:nvSpPr>
          <p:spPr bwMode="auto">
            <a:xfrm>
              <a:off x="1999" y="2588"/>
              <a:ext cx="16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dirty="0">
                  <a:solidFill>
                    <a:srgbClr val="000000"/>
                  </a:solidFill>
                  <a:latin typeface="Times New Roman" panose="02020603050405020304" pitchFamily="18" charset="0"/>
                </a:rPr>
                <a:t>11</a:t>
              </a:r>
              <a:endParaRPr lang="en-US" altLang="zh-CN" b="0" dirty="0"/>
            </a:p>
          </p:txBody>
        </p:sp>
        <p:sp>
          <p:nvSpPr>
            <p:cNvPr id="56354" name="矩形 17439"/>
            <p:cNvSpPr>
              <a:spLocks noChangeArrowheads="1"/>
            </p:cNvSpPr>
            <p:nvPr/>
          </p:nvSpPr>
          <p:spPr bwMode="auto">
            <a:xfrm>
              <a:off x="1358" y="2588"/>
              <a:ext cx="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1</a:t>
              </a:r>
              <a:endParaRPr lang="en-US" altLang="zh-CN" b="0"/>
            </a:p>
          </p:txBody>
        </p:sp>
        <p:sp>
          <p:nvSpPr>
            <p:cNvPr id="56355" name="矩形 17440"/>
            <p:cNvSpPr>
              <a:spLocks noChangeArrowheads="1"/>
            </p:cNvSpPr>
            <p:nvPr/>
          </p:nvSpPr>
          <p:spPr bwMode="auto">
            <a:xfrm>
              <a:off x="4596" y="2122"/>
              <a:ext cx="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3</a:t>
              </a:r>
              <a:endParaRPr lang="en-US" altLang="zh-CN" b="0"/>
            </a:p>
          </p:txBody>
        </p:sp>
        <p:sp>
          <p:nvSpPr>
            <p:cNvPr id="56356" name="矩形 17441"/>
            <p:cNvSpPr>
              <a:spLocks noChangeArrowheads="1"/>
            </p:cNvSpPr>
            <p:nvPr/>
          </p:nvSpPr>
          <p:spPr bwMode="auto">
            <a:xfrm>
              <a:off x="4191" y="2122"/>
              <a:ext cx="16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23</a:t>
              </a:r>
              <a:endParaRPr lang="en-US" altLang="zh-CN" b="0"/>
            </a:p>
          </p:txBody>
        </p:sp>
        <p:sp>
          <p:nvSpPr>
            <p:cNvPr id="56357" name="矩形 17442"/>
            <p:cNvSpPr>
              <a:spLocks noChangeArrowheads="1"/>
            </p:cNvSpPr>
            <p:nvPr/>
          </p:nvSpPr>
          <p:spPr bwMode="auto">
            <a:xfrm>
              <a:off x="3521" y="2122"/>
              <a:ext cx="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2</a:t>
              </a:r>
              <a:endParaRPr lang="en-US" altLang="zh-CN" b="0"/>
            </a:p>
          </p:txBody>
        </p:sp>
        <p:sp>
          <p:nvSpPr>
            <p:cNvPr id="56358" name="矩形 17443"/>
            <p:cNvSpPr>
              <a:spLocks noChangeArrowheads="1"/>
            </p:cNvSpPr>
            <p:nvPr/>
          </p:nvSpPr>
          <p:spPr bwMode="auto">
            <a:xfrm>
              <a:off x="3103" y="2122"/>
              <a:ext cx="16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22</a:t>
              </a:r>
              <a:endParaRPr lang="en-US" altLang="zh-CN" b="0"/>
            </a:p>
          </p:txBody>
        </p:sp>
        <p:sp>
          <p:nvSpPr>
            <p:cNvPr id="56359" name="矩形 17444"/>
            <p:cNvSpPr>
              <a:spLocks noChangeArrowheads="1"/>
            </p:cNvSpPr>
            <p:nvPr/>
          </p:nvSpPr>
          <p:spPr bwMode="auto">
            <a:xfrm>
              <a:off x="2449" y="2122"/>
              <a:ext cx="8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1</a:t>
              </a:r>
              <a:endParaRPr lang="en-US" altLang="zh-CN" b="0"/>
            </a:p>
          </p:txBody>
        </p:sp>
        <p:sp>
          <p:nvSpPr>
            <p:cNvPr id="56360" name="矩形 17445"/>
            <p:cNvSpPr>
              <a:spLocks noChangeArrowheads="1"/>
            </p:cNvSpPr>
            <p:nvPr/>
          </p:nvSpPr>
          <p:spPr bwMode="auto">
            <a:xfrm>
              <a:off x="2071" y="2122"/>
              <a:ext cx="16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21</a:t>
              </a:r>
              <a:endParaRPr lang="en-US" altLang="zh-CN" b="0"/>
            </a:p>
          </p:txBody>
        </p:sp>
        <p:sp>
          <p:nvSpPr>
            <p:cNvPr id="56361" name="矩形 17446"/>
            <p:cNvSpPr>
              <a:spLocks noChangeArrowheads="1"/>
            </p:cNvSpPr>
            <p:nvPr/>
          </p:nvSpPr>
          <p:spPr bwMode="auto">
            <a:xfrm>
              <a:off x="1361" y="2122"/>
              <a:ext cx="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2</a:t>
              </a:r>
              <a:endParaRPr lang="en-US" altLang="zh-CN" b="0"/>
            </a:p>
          </p:txBody>
        </p:sp>
        <p:sp>
          <p:nvSpPr>
            <p:cNvPr id="56362" name="矩形 17447"/>
            <p:cNvSpPr>
              <a:spLocks noChangeArrowheads="1"/>
            </p:cNvSpPr>
            <p:nvPr/>
          </p:nvSpPr>
          <p:spPr bwMode="auto">
            <a:xfrm>
              <a:off x="4540" y="1709"/>
              <a:ext cx="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3</a:t>
              </a:r>
              <a:endParaRPr lang="en-US" altLang="zh-CN" b="0"/>
            </a:p>
          </p:txBody>
        </p:sp>
        <p:sp>
          <p:nvSpPr>
            <p:cNvPr id="56363" name="矩形 17448"/>
            <p:cNvSpPr>
              <a:spLocks noChangeArrowheads="1"/>
            </p:cNvSpPr>
            <p:nvPr/>
          </p:nvSpPr>
          <p:spPr bwMode="auto">
            <a:xfrm>
              <a:off x="4135" y="1709"/>
              <a:ext cx="16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13</a:t>
              </a:r>
              <a:endParaRPr lang="en-US" altLang="zh-CN" b="0"/>
            </a:p>
          </p:txBody>
        </p:sp>
        <p:sp>
          <p:nvSpPr>
            <p:cNvPr id="56364" name="矩形 17449"/>
            <p:cNvSpPr>
              <a:spLocks noChangeArrowheads="1"/>
            </p:cNvSpPr>
            <p:nvPr/>
          </p:nvSpPr>
          <p:spPr bwMode="auto">
            <a:xfrm>
              <a:off x="3490" y="1709"/>
              <a:ext cx="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2</a:t>
              </a:r>
              <a:endParaRPr lang="en-US" altLang="zh-CN" b="0"/>
            </a:p>
          </p:txBody>
        </p:sp>
        <p:sp>
          <p:nvSpPr>
            <p:cNvPr id="56365" name="矩形 17450"/>
            <p:cNvSpPr>
              <a:spLocks noChangeArrowheads="1"/>
            </p:cNvSpPr>
            <p:nvPr/>
          </p:nvSpPr>
          <p:spPr bwMode="auto">
            <a:xfrm>
              <a:off x="3071" y="1709"/>
              <a:ext cx="16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12</a:t>
              </a:r>
              <a:endParaRPr lang="en-US" altLang="zh-CN" b="0"/>
            </a:p>
          </p:txBody>
        </p:sp>
        <p:sp>
          <p:nvSpPr>
            <p:cNvPr id="56366" name="矩形 17451"/>
            <p:cNvSpPr>
              <a:spLocks noChangeArrowheads="1"/>
            </p:cNvSpPr>
            <p:nvPr/>
          </p:nvSpPr>
          <p:spPr bwMode="auto">
            <a:xfrm>
              <a:off x="2442" y="1709"/>
              <a:ext cx="8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1</a:t>
              </a:r>
              <a:endParaRPr lang="en-US" altLang="zh-CN" b="0"/>
            </a:p>
          </p:txBody>
        </p:sp>
        <p:sp>
          <p:nvSpPr>
            <p:cNvPr id="56367" name="矩形 17452"/>
            <p:cNvSpPr>
              <a:spLocks noChangeArrowheads="1"/>
            </p:cNvSpPr>
            <p:nvPr/>
          </p:nvSpPr>
          <p:spPr bwMode="auto">
            <a:xfrm>
              <a:off x="2063" y="1709"/>
              <a:ext cx="16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11</a:t>
              </a:r>
              <a:endParaRPr lang="en-US" altLang="zh-CN" b="0"/>
            </a:p>
          </p:txBody>
        </p:sp>
        <p:sp>
          <p:nvSpPr>
            <p:cNvPr id="56368" name="矩形 17453"/>
            <p:cNvSpPr>
              <a:spLocks noChangeArrowheads="1"/>
            </p:cNvSpPr>
            <p:nvPr/>
          </p:nvSpPr>
          <p:spPr bwMode="auto">
            <a:xfrm>
              <a:off x="1394" y="1709"/>
              <a:ext cx="8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000" b="0">
                  <a:solidFill>
                    <a:srgbClr val="000000"/>
                  </a:solidFill>
                  <a:latin typeface="Times New Roman" panose="02020603050405020304" pitchFamily="18" charset="0"/>
                </a:rPr>
                <a:t>1</a:t>
              </a:r>
              <a:endParaRPr lang="en-US" altLang="zh-CN" b="0"/>
            </a:p>
          </p:txBody>
        </p:sp>
        <p:sp>
          <p:nvSpPr>
            <p:cNvPr id="56369" name="矩形 17454"/>
            <p:cNvSpPr>
              <a:spLocks noChangeArrowheads="1"/>
            </p:cNvSpPr>
            <p:nvPr/>
          </p:nvSpPr>
          <p:spPr bwMode="auto">
            <a:xfrm>
              <a:off x="968" y="3112"/>
              <a:ext cx="14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ï</a:t>
              </a:r>
              <a:endParaRPr lang="en-US" altLang="zh-CN" b="0"/>
            </a:p>
          </p:txBody>
        </p:sp>
        <p:sp>
          <p:nvSpPr>
            <p:cNvPr id="56370" name="矩形 17455"/>
            <p:cNvSpPr>
              <a:spLocks noChangeArrowheads="1"/>
            </p:cNvSpPr>
            <p:nvPr/>
          </p:nvSpPr>
          <p:spPr bwMode="auto">
            <a:xfrm>
              <a:off x="968" y="3288"/>
              <a:ext cx="14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î</a:t>
              </a:r>
              <a:endParaRPr lang="en-US" altLang="zh-CN" b="0"/>
            </a:p>
          </p:txBody>
        </p:sp>
        <p:sp>
          <p:nvSpPr>
            <p:cNvPr id="56371" name="矩形 17456"/>
            <p:cNvSpPr>
              <a:spLocks noChangeArrowheads="1"/>
            </p:cNvSpPr>
            <p:nvPr/>
          </p:nvSpPr>
          <p:spPr bwMode="auto">
            <a:xfrm>
              <a:off x="968" y="2641"/>
              <a:ext cx="14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ï</a:t>
              </a:r>
              <a:endParaRPr lang="en-US" altLang="zh-CN" b="0"/>
            </a:p>
          </p:txBody>
        </p:sp>
        <p:sp>
          <p:nvSpPr>
            <p:cNvPr id="56372" name="矩形 17457"/>
            <p:cNvSpPr>
              <a:spLocks noChangeArrowheads="1"/>
            </p:cNvSpPr>
            <p:nvPr/>
          </p:nvSpPr>
          <p:spPr bwMode="auto">
            <a:xfrm>
              <a:off x="968" y="2848"/>
              <a:ext cx="14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í</a:t>
              </a:r>
              <a:endParaRPr lang="en-US" altLang="zh-CN" b="0"/>
            </a:p>
          </p:txBody>
        </p:sp>
        <p:sp>
          <p:nvSpPr>
            <p:cNvPr id="56373" name="矩形 17458"/>
            <p:cNvSpPr>
              <a:spLocks noChangeArrowheads="1"/>
            </p:cNvSpPr>
            <p:nvPr/>
          </p:nvSpPr>
          <p:spPr bwMode="auto">
            <a:xfrm>
              <a:off x="968" y="2407"/>
              <a:ext cx="14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ì</a:t>
              </a:r>
              <a:endParaRPr lang="en-US" altLang="zh-CN" b="0"/>
            </a:p>
          </p:txBody>
        </p:sp>
        <p:sp>
          <p:nvSpPr>
            <p:cNvPr id="56374" name="矩形 17459"/>
            <p:cNvSpPr>
              <a:spLocks noChangeArrowheads="1"/>
            </p:cNvSpPr>
            <p:nvPr/>
          </p:nvSpPr>
          <p:spPr bwMode="auto">
            <a:xfrm>
              <a:off x="2501" y="3214"/>
              <a:ext cx="157"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a:t>
              </a:r>
              <a:endParaRPr lang="en-US" altLang="zh-CN" b="0"/>
            </a:p>
          </p:txBody>
        </p:sp>
        <p:sp>
          <p:nvSpPr>
            <p:cNvPr id="56375" name="矩形 17460"/>
            <p:cNvSpPr>
              <a:spLocks noChangeArrowheads="1"/>
            </p:cNvSpPr>
            <p:nvPr/>
          </p:nvSpPr>
          <p:spPr bwMode="auto">
            <a:xfrm>
              <a:off x="1568" y="3214"/>
              <a:ext cx="157"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a:t>
              </a:r>
              <a:endParaRPr lang="en-US" altLang="zh-CN" b="0"/>
            </a:p>
          </p:txBody>
        </p:sp>
        <p:sp>
          <p:nvSpPr>
            <p:cNvPr id="56376" name="矩形 17461"/>
            <p:cNvSpPr>
              <a:spLocks noChangeArrowheads="1"/>
            </p:cNvSpPr>
            <p:nvPr/>
          </p:nvSpPr>
          <p:spPr bwMode="auto">
            <a:xfrm>
              <a:off x="2508" y="2800"/>
              <a:ext cx="157"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a:t>
              </a:r>
              <a:endParaRPr lang="en-US" altLang="zh-CN" b="0"/>
            </a:p>
          </p:txBody>
        </p:sp>
        <p:sp>
          <p:nvSpPr>
            <p:cNvPr id="56377" name="矩形 17462"/>
            <p:cNvSpPr>
              <a:spLocks noChangeArrowheads="1"/>
            </p:cNvSpPr>
            <p:nvPr/>
          </p:nvSpPr>
          <p:spPr bwMode="auto">
            <a:xfrm>
              <a:off x="1568" y="2800"/>
              <a:ext cx="157"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a:t>
              </a:r>
              <a:endParaRPr lang="en-US" altLang="zh-CN" b="0"/>
            </a:p>
          </p:txBody>
        </p:sp>
        <p:sp>
          <p:nvSpPr>
            <p:cNvPr id="56378" name="矩形 17463"/>
            <p:cNvSpPr>
              <a:spLocks noChangeArrowheads="1"/>
            </p:cNvSpPr>
            <p:nvPr/>
          </p:nvSpPr>
          <p:spPr bwMode="auto">
            <a:xfrm>
              <a:off x="2488" y="2387"/>
              <a:ext cx="157"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a:t>
              </a:r>
              <a:endParaRPr lang="en-US" altLang="zh-CN" b="0"/>
            </a:p>
          </p:txBody>
        </p:sp>
        <p:sp>
          <p:nvSpPr>
            <p:cNvPr id="56379" name="矩形 17464"/>
            <p:cNvSpPr>
              <a:spLocks noChangeArrowheads="1"/>
            </p:cNvSpPr>
            <p:nvPr/>
          </p:nvSpPr>
          <p:spPr bwMode="auto">
            <a:xfrm>
              <a:off x="1572" y="2387"/>
              <a:ext cx="157"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a:t>
              </a:r>
              <a:endParaRPr lang="en-US" altLang="zh-CN" b="0"/>
            </a:p>
          </p:txBody>
        </p:sp>
        <p:sp>
          <p:nvSpPr>
            <p:cNvPr id="56380" name="矩形 17465"/>
            <p:cNvSpPr>
              <a:spLocks noChangeArrowheads="1"/>
            </p:cNvSpPr>
            <p:nvPr/>
          </p:nvSpPr>
          <p:spPr bwMode="auto">
            <a:xfrm>
              <a:off x="968" y="1993"/>
              <a:ext cx="14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î</a:t>
              </a:r>
              <a:endParaRPr lang="en-US" altLang="zh-CN" b="0"/>
            </a:p>
          </p:txBody>
        </p:sp>
        <p:sp>
          <p:nvSpPr>
            <p:cNvPr id="56381" name="矩形 17466"/>
            <p:cNvSpPr>
              <a:spLocks noChangeArrowheads="1"/>
            </p:cNvSpPr>
            <p:nvPr/>
          </p:nvSpPr>
          <p:spPr bwMode="auto">
            <a:xfrm>
              <a:off x="968" y="1760"/>
              <a:ext cx="14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í</a:t>
              </a:r>
              <a:endParaRPr lang="en-US" altLang="zh-CN" b="0"/>
            </a:p>
          </p:txBody>
        </p:sp>
        <p:sp>
          <p:nvSpPr>
            <p:cNvPr id="56382" name="矩形 17467"/>
            <p:cNvSpPr>
              <a:spLocks noChangeArrowheads="1"/>
            </p:cNvSpPr>
            <p:nvPr/>
          </p:nvSpPr>
          <p:spPr bwMode="auto">
            <a:xfrm>
              <a:off x="968" y="1526"/>
              <a:ext cx="14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ì</a:t>
              </a:r>
              <a:endParaRPr lang="en-US" altLang="zh-CN" b="0"/>
            </a:p>
          </p:txBody>
        </p:sp>
        <p:sp>
          <p:nvSpPr>
            <p:cNvPr id="56383" name="矩形 17468"/>
            <p:cNvSpPr>
              <a:spLocks noChangeArrowheads="1"/>
            </p:cNvSpPr>
            <p:nvPr/>
          </p:nvSpPr>
          <p:spPr bwMode="auto">
            <a:xfrm>
              <a:off x="3729" y="1920"/>
              <a:ext cx="157"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a:t>
              </a:r>
              <a:endParaRPr lang="en-US" altLang="zh-CN" b="0"/>
            </a:p>
          </p:txBody>
        </p:sp>
        <p:sp>
          <p:nvSpPr>
            <p:cNvPr id="56384" name="矩形 17469"/>
            <p:cNvSpPr>
              <a:spLocks noChangeArrowheads="1"/>
            </p:cNvSpPr>
            <p:nvPr/>
          </p:nvSpPr>
          <p:spPr bwMode="auto">
            <a:xfrm>
              <a:off x="2640" y="1920"/>
              <a:ext cx="15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a:t>
              </a:r>
              <a:endParaRPr lang="en-US" altLang="zh-CN" b="0"/>
            </a:p>
          </p:txBody>
        </p:sp>
        <p:sp>
          <p:nvSpPr>
            <p:cNvPr id="56385" name="矩形 17470"/>
            <p:cNvSpPr>
              <a:spLocks noChangeArrowheads="1"/>
            </p:cNvSpPr>
            <p:nvPr/>
          </p:nvSpPr>
          <p:spPr bwMode="auto">
            <a:xfrm>
              <a:off x="1591" y="1920"/>
              <a:ext cx="15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a:t>
              </a:r>
              <a:endParaRPr lang="en-US" altLang="zh-CN" b="0"/>
            </a:p>
          </p:txBody>
        </p:sp>
        <p:sp>
          <p:nvSpPr>
            <p:cNvPr id="56386" name="矩形 17471"/>
            <p:cNvSpPr>
              <a:spLocks noChangeArrowheads="1"/>
            </p:cNvSpPr>
            <p:nvPr/>
          </p:nvSpPr>
          <p:spPr bwMode="auto">
            <a:xfrm>
              <a:off x="3697" y="1507"/>
              <a:ext cx="15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a:t>
              </a:r>
              <a:endParaRPr lang="en-US" altLang="zh-CN" b="0"/>
            </a:p>
          </p:txBody>
        </p:sp>
        <p:sp>
          <p:nvSpPr>
            <p:cNvPr id="56387" name="矩形 17472"/>
            <p:cNvSpPr>
              <a:spLocks noChangeArrowheads="1"/>
            </p:cNvSpPr>
            <p:nvPr/>
          </p:nvSpPr>
          <p:spPr bwMode="auto">
            <a:xfrm>
              <a:off x="2633" y="1507"/>
              <a:ext cx="157"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a:t>
              </a:r>
              <a:endParaRPr lang="en-US" altLang="zh-CN" b="0"/>
            </a:p>
          </p:txBody>
        </p:sp>
        <p:sp>
          <p:nvSpPr>
            <p:cNvPr id="56388" name="矩形 17473"/>
            <p:cNvSpPr>
              <a:spLocks noChangeArrowheads="1"/>
            </p:cNvSpPr>
            <p:nvPr/>
          </p:nvSpPr>
          <p:spPr bwMode="auto">
            <a:xfrm>
              <a:off x="1608" y="1507"/>
              <a:ext cx="157"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a:solidFill>
                    <a:srgbClr val="000000"/>
                  </a:solidFill>
                  <a:latin typeface="Symbol" panose="05050102010706020507" pitchFamily="18" charset="2"/>
                </a:rPr>
                <a:t>=</a:t>
              </a:r>
              <a:endParaRPr lang="en-US" altLang="zh-CN" b="0"/>
            </a:p>
          </p:txBody>
        </p:sp>
        <p:sp>
          <p:nvSpPr>
            <p:cNvPr id="56389" name="矩形 17474"/>
            <p:cNvSpPr>
              <a:spLocks noChangeArrowheads="1"/>
            </p:cNvSpPr>
            <p:nvPr/>
          </p:nvSpPr>
          <p:spPr bwMode="auto">
            <a:xfrm>
              <a:off x="3151" y="3245"/>
              <a:ext cx="8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t</a:t>
              </a:r>
              <a:endParaRPr lang="en-US" altLang="zh-CN" b="0"/>
            </a:p>
          </p:txBody>
        </p:sp>
        <p:sp>
          <p:nvSpPr>
            <p:cNvPr id="56390" name="矩形 17475"/>
            <p:cNvSpPr>
              <a:spLocks noChangeArrowheads="1"/>
            </p:cNvSpPr>
            <p:nvPr/>
          </p:nvSpPr>
          <p:spPr bwMode="auto">
            <a:xfrm>
              <a:off x="2762" y="3245"/>
              <a:ext cx="1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b</a:t>
              </a:r>
              <a:endParaRPr lang="en-US" altLang="zh-CN" b="0"/>
            </a:p>
          </p:txBody>
        </p:sp>
        <p:sp>
          <p:nvSpPr>
            <p:cNvPr id="56391" name="矩形 17476"/>
            <p:cNvSpPr>
              <a:spLocks noChangeArrowheads="1"/>
            </p:cNvSpPr>
            <p:nvPr/>
          </p:nvSpPr>
          <p:spPr bwMode="auto">
            <a:xfrm>
              <a:off x="2219" y="3245"/>
              <a:ext cx="8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t</a:t>
              </a:r>
              <a:endParaRPr lang="en-US" altLang="zh-CN" b="0"/>
            </a:p>
          </p:txBody>
        </p:sp>
        <p:sp>
          <p:nvSpPr>
            <p:cNvPr id="56392" name="矩形 17477"/>
            <p:cNvSpPr>
              <a:spLocks noChangeArrowheads="1"/>
            </p:cNvSpPr>
            <p:nvPr/>
          </p:nvSpPr>
          <p:spPr bwMode="auto">
            <a:xfrm>
              <a:off x="1846" y="3245"/>
              <a:ext cx="1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b</a:t>
              </a:r>
              <a:endParaRPr lang="en-US" altLang="zh-CN" b="0"/>
            </a:p>
          </p:txBody>
        </p:sp>
        <p:sp>
          <p:nvSpPr>
            <p:cNvPr id="56393" name="矩形 17478"/>
            <p:cNvSpPr>
              <a:spLocks noChangeArrowheads="1"/>
            </p:cNvSpPr>
            <p:nvPr/>
          </p:nvSpPr>
          <p:spPr bwMode="auto">
            <a:xfrm>
              <a:off x="1184" y="3245"/>
              <a:ext cx="12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x</a:t>
              </a:r>
              <a:endParaRPr lang="en-US" altLang="zh-CN" b="0"/>
            </a:p>
          </p:txBody>
        </p:sp>
        <p:sp>
          <p:nvSpPr>
            <p:cNvPr id="56394" name="矩形 17479"/>
            <p:cNvSpPr>
              <a:spLocks noChangeArrowheads="1"/>
            </p:cNvSpPr>
            <p:nvPr/>
          </p:nvSpPr>
          <p:spPr bwMode="auto">
            <a:xfrm>
              <a:off x="3164" y="2831"/>
              <a:ext cx="8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t</a:t>
              </a:r>
              <a:endParaRPr lang="en-US" altLang="zh-CN" b="0"/>
            </a:p>
          </p:txBody>
        </p:sp>
        <p:sp>
          <p:nvSpPr>
            <p:cNvPr id="56395" name="矩形 17480"/>
            <p:cNvSpPr>
              <a:spLocks noChangeArrowheads="1"/>
            </p:cNvSpPr>
            <p:nvPr/>
          </p:nvSpPr>
          <p:spPr bwMode="auto">
            <a:xfrm>
              <a:off x="2769" y="2831"/>
              <a:ext cx="1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b</a:t>
              </a:r>
              <a:endParaRPr lang="en-US" altLang="zh-CN" b="0"/>
            </a:p>
          </p:txBody>
        </p:sp>
        <p:sp>
          <p:nvSpPr>
            <p:cNvPr id="56396" name="矩形 17481"/>
            <p:cNvSpPr>
              <a:spLocks noChangeArrowheads="1"/>
            </p:cNvSpPr>
            <p:nvPr/>
          </p:nvSpPr>
          <p:spPr bwMode="auto">
            <a:xfrm>
              <a:off x="2225" y="2831"/>
              <a:ext cx="8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t</a:t>
              </a:r>
              <a:endParaRPr lang="en-US" altLang="zh-CN" b="0"/>
            </a:p>
          </p:txBody>
        </p:sp>
        <p:sp>
          <p:nvSpPr>
            <p:cNvPr id="56397" name="矩形 17482"/>
            <p:cNvSpPr>
              <a:spLocks noChangeArrowheads="1"/>
            </p:cNvSpPr>
            <p:nvPr/>
          </p:nvSpPr>
          <p:spPr bwMode="auto">
            <a:xfrm>
              <a:off x="1846" y="2831"/>
              <a:ext cx="1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b</a:t>
              </a:r>
              <a:endParaRPr lang="en-US" altLang="zh-CN" b="0"/>
            </a:p>
          </p:txBody>
        </p:sp>
        <p:sp>
          <p:nvSpPr>
            <p:cNvPr id="56398" name="矩形 17483"/>
            <p:cNvSpPr>
              <a:spLocks noChangeArrowheads="1"/>
            </p:cNvSpPr>
            <p:nvPr/>
          </p:nvSpPr>
          <p:spPr bwMode="auto">
            <a:xfrm>
              <a:off x="1171" y="2831"/>
              <a:ext cx="127"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x</a:t>
              </a:r>
              <a:endParaRPr lang="en-US" altLang="zh-CN" b="0"/>
            </a:p>
          </p:txBody>
        </p:sp>
        <p:sp>
          <p:nvSpPr>
            <p:cNvPr id="56399" name="矩形 17484"/>
            <p:cNvSpPr>
              <a:spLocks noChangeArrowheads="1"/>
            </p:cNvSpPr>
            <p:nvPr/>
          </p:nvSpPr>
          <p:spPr bwMode="auto">
            <a:xfrm>
              <a:off x="3120" y="2418"/>
              <a:ext cx="79"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t</a:t>
              </a:r>
              <a:endParaRPr lang="en-US" altLang="zh-CN" b="0"/>
            </a:p>
          </p:txBody>
        </p:sp>
        <p:sp>
          <p:nvSpPr>
            <p:cNvPr id="56400" name="矩形 17485"/>
            <p:cNvSpPr>
              <a:spLocks noChangeArrowheads="1"/>
            </p:cNvSpPr>
            <p:nvPr/>
          </p:nvSpPr>
          <p:spPr bwMode="auto">
            <a:xfrm>
              <a:off x="2748" y="2418"/>
              <a:ext cx="143"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b</a:t>
              </a:r>
              <a:endParaRPr lang="en-US" altLang="zh-CN" b="0"/>
            </a:p>
          </p:txBody>
        </p:sp>
        <p:sp>
          <p:nvSpPr>
            <p:cNvPr id="56401" name="矩形 17486"/>
            <p:cNvSpPr>
              <a:spLocks noChangeArrowheads="1"/>
            </p:cNvSpPr>
            <p:nvPr/>
          </p:nvSpPr>
          <p:spPr bwMode="auto">
            <a:xfrm>
              <a:off x="2205" y="2418"/>
              <a:ext cx="79"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t</a:t>
              </a:r>
              <a:endParaRPr lang="en-US" altLang="zh-CN" b="0"/>
            </a:p>
          </p:txBody>
        </p:sp>
        <p:sp>
          <p:nvSpPr>
            <p:cNvPr id="56402" name="矩形 17487"/>
            <p:cNvSpPr>
              <a:spLocks noChangeArrowheads="1"/>
            </p:cNvSpPr>
            <p:nvPr/>
          </p:nvSpPr>
          <p:spPr bwMode="auto">
            <a:xfrm>
              <a:off x="1850" y="2418"/>
              <a:ext cx="1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b</a:t>
              </a:r>
              <a:endParaRPr lang="en-US" altLang="zh-CN" b="0"/>
            </a:p>
          </p:txBody>
        </p:sp>
        <p:sp>
          <p:nvSpPr>
            <p:cNvPr id="56403" name="矩形 17488"/>
            <p:cNvSpPr>
              <a:spLocks noChangeArrowheads="1"/>
            </p:cNvSpPr>
            <p:nvPr/>
          </p:nvSpPr>
          <p:spPr bwMode="auto">
            <a:xfrm>
              <a:off x="1215" y="2418"/>
              <a:ext cx="12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x</a:t>
              </a:r>
              <a:endParaRPr lang="en-US" altLang="zh-CN" b="0"/>
            </a:p>
          </p:txBody>
        </p:sp>
        <p:sp>
          <p:nvSpPr>
            <p:cNvPr id="56404" name="矩形 17489"/>
            <p:cNvSpPr>
              <a:spLocks noChangeArrowheads="1"/>
            </p:cNvSpPr>
            <p:nvPr/>
          </p:nvSpPr>
          <p:spPr bwMode="auto">
            <a:xfrm>
              <a:off x="4436" y="1951"/>
              <a:ext cx="12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x</a:t>
              </a:r>
              <a:endParaRPr lang="en-US" altLang="zh-CN" b="0"/>
            </a:p>
          </p:txBody>
        </p:sp>
        <p:sp>
          <p:nvSpPr>
            <p:cNvPr id="56405" name="矩形 17490"/>
            <p:cNvSpPr>
              <a:spLocks noChangeArrowheads="1"/>
            </p:cNvSpPr>
            <p:nvPr/>
          </p:nvSpPr>
          <p:spPr bwMode="auto">
            <a:xfrm>
              <a:off x="4001" y="1951"/>
              <a:ext cx="1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a</a:t>
              </a:r>
              <a:endParaRPr lang="en-US" altLang="zh-CN" b="0"/>
            </a:p>
          </p:txBody>
        </p:sp>
        <p:sp>
          <p:nvSpPr>
            <p:cNvPr id="56406" name="矩形 17491"/>
            <p:cNvSpPr>
              <a:spLocks noChangeArrowheads="1"/>
            </p:cNvSpPr>
            <p:nvPr/>
          </p:nvSpPr>
          <p:spPr bwMode="auto">
            <a:xfrm>
              <a:off x="3354" y="1951"/>
              <a:ext cx="12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x</a:t>
              </a:r>
              <a:endParaRPr lang="en-US" altLang="zh-CN" b="0"/>
            </a:p>
          </p:txBody>
        </p:sp>
        <p:sp>
          <p:nvSpPr>
            <p:cNvPr id="56407" name="矩形 17492"/>
            <p:cNvSpPr>
              <a:spLocks noChangeArrowheads="1"/>
            </p:cNvSpPr>
            <p:nvPr/>
          </p:nvSpPr>
          <p:spPr bwMode="auto">
            <a:xfrm>
              <a:off x="2912" y="1951"/>
              <a:ext cx="143"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a</a:t>
              </a:r>
              <a:endParaRPr lang="en-US" altLang="zh-CN" b="0"/>
            </a:p>
          </p:txBody>
        </p:sp>
        <p:sp>
          <p:nvSpPr>
            <p:cNvPr id="56408" name="矩形 17493"/>
            <p:cNvSpPr>
              <a:spLocks noChangeArrowheads="1"/>
            </p:cNvSpPr>
            <p:nvPr/>
          </p:nvSpPr>
          <p:spPr bwMode="auto">
            <a:xfrm>
              <a:off x="2306" y="1951"/>
              <a:ext cx="12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x</a:t>
              </a:r>
              <a:endParaRPr lang="en-US" altLang="zh-CN" b="0"/>
            </a:p>
          </p:txBody>
        </p:sp>
        <p:sp>
          <p:nvSpPr>
            <p:cNvPr id="56409" name="矩形 17494"/>
            <p:cNvSpPr>
              <a:spLocks noChangeArrowheads="1"/>
            </p:cNvSpPr>
            <p:nvPr/>
          </p:nvSpPr>
          <p:spPr bwMode="auto">
            <a:xfrm>
              <a:off x="1881" y="1951"/>
              <a:ext cx="1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a</a:t>
              </a:r>
              <a:endParaRPr lang="en-US" altLang="zh-CN" b="0"/>
            </a:p>
          </p:txBody>
        </p:sp>
        <p:sp>
          <p:nvSpPr>
            <p:cNvPr id="56410" name="矩形 17495"/>
            <p:cNvSpPr>
              <a:spLocks noChangeArrowheads="1"/>
            </p:cNvSpPr>
            <p:nvPr/>
          </p:nvSpPr>
          <p:spPr bwMode="auto">
            <a:xfrm>
              <a:off x="1188" y="1951"/>
              <a:ext cx="12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y</a:t>
              </a:r>
              <a:endParaRPr lang="en-US" altLang="zh-CN" b="0"/>
            </a:p>
          </p:txBody>
        </p:sp>
        <p:sp>
          <p:nvSpPr>
            <p:cNvPr id="56411" name="矩形 17496"/>
            <p:cNvSpPr>
              <a:spLocks noChangeArrowheads="1"/>
            </p:cNvSpPr>
            <p:nvPr/>
          </p:nvSpPr>
          <p:spPr bwMode="auto">
            <a:xfrm>
              <a:off x="4380" y="1538"/>
              <a:ext cx="12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x</a:t>
              </a:r>
              <a:endParaRPr lang="en-US" altLang="zh-CN" b="0"/>
            </a:p>
          </p:txBody>
        </p:sp>
        <p:sp>
          <p:nvSpPr>
            <p:cNvPr id="56412" name="矩形 17497"/>
            <p:cNvSpPr>
              <a:spLocks noChangeArrowheads="1"/>
            </p:cNvSpPr>
            <p:nvPr/>
          </p:nvSpPr>
          <p:spPr bwMode="auto">
            <a:xfrm>
              <a:off x="3969" y="1538"/>
              <a:ext cx="143"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a</a:t>
              </a:r>
              <a:endParaRPr lang="en-US" altLang="zh-CN" b="0"/>
            </a:p>
          </p:txBody>
        </p:sp>
        <p:sp>
          <p:nvSpPr>
            <p:cNvPr id="56413" name="矩形 17498"/>
            <p:cNvSpPr>
              <a:spLocks noChangeArrowheads="1"/>
            </p:cNvSpPr>
            <p:nvPr/>
          </p:nvSpPr>
          <p:spPr bwMode="auto">
            <a:xfrm>
              <a:off x="3323" y="1538"/>
              <a:ext cx="12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x</a:t>
              </a:r>
              <a:endParaRPr lang="en-US" altLang="zh-CN" b="0"/>
            </a:p>
          </p:txBody>
        </p:sp>
        <p:sp>
          <p:nvSpPr>
            <p:cNvPr id="56414" name="矩形 17499"/>
            <p:cNvSpPr>
              <a:spLocks noChangeArrowheads="1"/>
            </p:cNvSpPr>
            <p:nvPr/>
          </p:nvSpPr>
          <p:spPr bwMode="auto">
            <a:xfrm>
              <a:off x="2905" y="1538"/>
              <a:ext cx="1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a</a:t>
              </a:r>
              <a:endParaRPr lang="en-US" altLang="zh-CN" b="0"/>
            </a:p>
          </p:txBody>
        </p:sp>
        <p:sp>
          <p:nvSpPr>
            <p:cNvPr id="56415" name="矩形 17500"/>
            <p:cNvSpPr>
              <a:spLocks noChangeArrowheads="1"/>
            </p:cNvSpPr>
            <p:nvPr/>
          </p:nvSpPr>
          <p:spPr bwMode="auto">
            <a:xfrm>
              <a:off x="2299" y="1538"/>
              <a:ext cx="12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x</a:t>
              </a:r>
              <a:endParaRPr lang="en-US" altLang="zh-CN" b="0"/>
            </a:p>
          </p:txBody>
        </p:sp>
        <p:sp>
          <p:nvSpPr>
            <p:cNvPr id="56416" name="矩形 17501"/>
            <p:cNvSpPr>
              <a:spLocks noChangeArrowheads="1"/>
            </p:cNvSpPr>
            <p:nvPr/>
          </p:nvSpPr>
          <p:spPr bwMode="auto">
            <a:xfrm>
              <a:off x="1897" y="1538"/>
              <a:ext cx="14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a</a:t>
              </a:r>
              <a:endParaRPr lang="en-US" altLang="zh-CN" b="0"/>
            </a:p>
          </p:txBody>
        </p:sp>
        <p:sp>
          <p:nvSpPr>
            <p:cNvPr id="56417" name="矩形 17502"/>
            <p:cNvSpPr>
              <a:spLocks noChangeArrowheads="1"/>
            </p:cNvSpPr>
            <p:nvPr/>
          </p:nvSpPr>
          <p:spPr bwMode="auto">
            <a:xfrm>
              <a:off x="1245" y="1538"/>
              <a:ext cx="12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500" b="0" i="1">
                  <a:solidFill>
                    <a:srgbClr val="000000"/>
                  </a:solidFill>
                  <a:latin typeface="Times New Roman" panose="02020603050405020304" pitchFamily="18" charset="0"/>
                </a:rPr>
                <a:t>y</a:t>
              </a:r>
              <a:endParaRPr lang="en-US" altLang="zh-CN" b="0"/>
            </a:p>
          </p:txBody>
        </p:sp>
      </p:grpSp>
      <p:sp>
        <p:nvSpPr>
          <p:cNvPr id="17504" name="文本框 17503"/>
          <p:cNvSpPr txBox="1">
            <a:spLocks noChangeArrowheads="1"/>
          </p:cNvSpPr>
          <p:nvPr/>
        </p:nvSpPr>
        <p:spPr bwMode="auto">
          <a:xfrm>
            <a:off x="923330" y="5139192"/>
            <a:ext cx="71485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400" b="0" dirty="0">
                <a:latin typeface="Times New Roman" panose="02020603050405020304" pitchFamily="18" charset="0"/>
              </a:rPr>
              <a:t>(2.2)</a:t>
            </a:r>
            <a:r>
              <a:rPr lang="zh-CN" altLang="en-US" sz="2400" b="0" dirty="0">
                <a:latin typeface="Times New Roman" panose="02020603050405020304" pitchFamily="18" charset="0"/>
              </a:rPr>
              <a:t>称为从变量</a:t>
            </a:r>
            <a:r>
              <a:rPr lang="en-US" altLang="zh-CN" sz="2400" b="0" i="1" dirty="0">
                <a:latin typeface="Times New Roman" panose="02020603050405020304" pitchFamily="18" charset="0"/>
              </a:rPr>
              <a:t>X</a:t>
            </a:r>
            <a:r>
              <a:rPr lang="zh-CN" altLang="en-US" sz="2400" b="0" dirty="0">
                <a:latin typeface="Times New Roman" panose="02020603050405020304" pitchFamily="18" charset="0"/>
              </a:rPr>
              <a:t>到变量</a:t>
            </a:r>
            <a:r>
              <a:rPr lang="en-US" altLang="zh-CN" sz="2400" b="0" i="1" dirty="0">
                <a:latin typeface="Times New Roman" panose="02020603050405020304" pitchFamily="18" charset="0"/>
              </a:rPr>
              <a:t>Y</a:t>
            </a:r>
            <a:r>
              <a:rPr lang="zh-CN" altLang="en-US" sz="2400" b="0" dirty="0">
                <a:latin typeface="Times New Roman" panose="02020603050405020304" pitchFamily="18" charset="0"/>
              </a:rPr>
              <a:t>的线性变换；</a:t>
            </a:r>
          </a:p>
          <a:p>
            <a:pPr>
              <a:spcBef>
                <a:spcPct val="50000"/>
              </a:spcBef>
            </a:pPr>
            <a:r>
              <a:rPr lang="en-US" altLang="zh-CN" sz="2400" b="0" dirty="0">
                <a:latin typeface="Times New Roman" panose="02020603050405020304" pitchFamily="18" charset="0"/>
              </a:rPr>
              <a:t>(2.3)</a:t>
            </a:r>
            <a:r>
              <a:rPr lang="zh-CN" altLang="en-US" sz="2400" b="0" dirty="0">
                <a:latin typeface="Times New Roman" panose="02020603050405020304" pitchFamily="18" charset="0"/>
              </a:rPr>
              <a:t>称为从变量</a:t>
            </a:r>
            <a:r>
              <a:rPr lang="en-US" altLang="zh-CN" sz="2400" b="0" i="1" dirty="0">
                <a:latin typeface="Times New Roman" panose="02020603050405020304" pitchFamily="18" charset="0"/>
              </a:rPr>
              <a:t>T</a:t>
            </a:r>
            <a:r>
              <a:rPr lang="zh-CN" altLang="en-US" sz="2400" b="0" dirty="0">
                <a:latin typeface="Times New Roman" panose="02020603050405020304" pitchFamily="18" charset="0"/>
              </a:rPr>
              <a:t>到变量</a:t>
            </a:r>
            <a:r>
              <a:rPr lang="en-US" altLang="zh-CN" sz="2400" b="0" i="1" dirty="0">
                <a:latin typeface="Times New Roman" panose="02020603050405020304" pitchFamily="18" charset="0"/>
              </a:rPr>
              <a:t>X</a:t>
            </a:r>
            <a:r>
              <a:rPr lang="zh-CN" altLang="en-US" sz="2400" b="0" dirty="0">
                <a:latin typeface="Times New Roman" panose="02020603050405020304" pitchFamily="18" charset="0"/>
              </a:rPr>
              <a:t>的线性变换。</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 calcmode="lin" valueType="num">
                                      <p:cBhvr additive="base">
                                        <p:cTn id="7" dur="500" fill="hold"/>
                                        <p:tgtEl>
                                          <p:spTgt spid="174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0">
                                            <p:txEl>
                                              <p:pRg st="1" end="1"/>
                                            </p:txEl>
                                          </p:spTgt>
                                        </p:tgtEl>
                                        <p:attrNameLst>
                                          <p:attrName>style.visibility</p:attrName>
                                        </p:attrNameLst>
                                      </p:cBhvr>
                                      <p:to>
                                        <p:strVal val="visible"/>
                                      </p:to>
                                    </p:set>
                                    <p:anim calcmode="lin" valueType="num">
                                      <p:cBhvr additive="base">
                                        <p:cTn id="13" dur="500" fill="hold"/>
                                        <p:tgtEl>
                                          <p:spTgt spid="174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50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50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P spid="1750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文本框 18433"/>
          <p:cNvSpPr txBox="1">
            <a:spLocks noChangeArrowheads="1"/>
          </p:cNvSpPr>
          <p:nvPr/>
        </p:nvSpPr>
        <p:spPr bwMode="auto">
          <a:xfrm>
            <a:off x="606879" y="824592"/>
            <a:ext cx="72215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b="0" dirty="0"/>
              <a:t>它们的系数矩阵分别是</a:t>
            </a:r>
          </a:p>
        </p:txBody>
      </p:sp>
      <p:graphicFrame>
        <p:nvGraphicFramePr>
          <p:cNvPr id="18435" name="对象 18434"/>
          <p:cNvGraphicFramePr/>
          <p:nvPr>
            <p:extLst>
              <p:ext uri="{D42A27DB-BD31-4B8C-83A1-F6EECF244321}">
                <p14:modId xmlns:p14="http://schemas.microsoft.com/office/powerpoint/2010/main" val="1896453285"/>
              </p:ext>
            </p:extLst>
          </p:nvPr>
        </p:nvGraphicFramePr>
        <p:xfrm>
          <a:off x="1627414" y="1221240"/>
          <a:ext cx="5042807" cy="1464809"/>
        </p:xfrm>
        <a:graphic>
          <a:graphicData uri="http://schemas.openxmlformats.org/presentationml/2006/ole">
            <mc:AlternateContent xmlns:mc="http://schemas.openxmlformats.org/markup-compatibility/2006">
              <mc:Choice xmlns:v="urn:schemas-microsoft-com:vml" Requires="v">
                <p:oleObj spid="_x0000_s57422" r:id="rId3" imgW="2284730" imgH="711200" progId="Equation.3">
                  <p:embed/>
                </p:oleObj>
              </mc:Choice>
              <mc:Fallback>
                <p:oleObj r:id="rId3" imgW="2284730" imgH="711200" progId="Equation.3">
                  <p:embed/>
                  <p:pic>
                    <p:nvPicPr>
                      <p:cNvPr id="0" name="对象 1843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414" y="1221240"/>
                        <a:ext cx="5042807" cy="1464809"/>
                      </a:xfrm>
                      <a:prstGeom prst="rect">
                        <a:avLst/>
                      </a:prstGeom>
                      <a:noFill/>
                      <a:ln>
                        <a:noFill/>
                      </a:ln>
                      <a:extLst/>
                    </p:spPr>
                  </p:pic>
                </p:oleObj>
              </mc:Fallback>
            </mc:AlternateContent>
          </a:graphicData>
        </a:graphic>
      </p:graphicFrame>
      <p:sp>
        <p:nvSpPr>
          <p:cNvPr id="18436" name="矩形 18435"/>
          <p:cNvSpPr>
            <a:spLocks noChangeArrowheads="1"/>
          </p:cNvSpPr>
          <p:nvPr/>
        </p:nvSpPr>
        <p:spPr bwMode="auto">
          <a:xfrm>
            <a:off x="285751" y="2686049"/>
            <a:ext cx="87521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2400" b="0" dirty="0">
                <a:latin typeface="Times New Roman" panose="02020603050405020304" pitchFamily="18" charset="0"/>
              </a:rPr>
              <a:t>如要求出从</a:t>
            </a:r>
            <a:r>
              <a:rPr lang="en-US" altLang="zh-CN" sz="2400" b="0" i="1" dirty="0">
                <a:latin typeface="Times New Roman" panose="02020603050405020304" pitchFamily="18" charset="0"/>
              </a:rPr>
              <a:t>T</a:t>
            </a:r>
            <a:r>
              <a:rPr lang="en-US" altLang="zh-CN" sz="2400" b="0" dirty="0">
                <a:latin typeface="Times New Roman" panose="02020603050405020304" pitchFamily="18" charset="0"/>
              </a:rPr>
              <a:t>(</a:t>
            </a:r>
            <a:r>
              <a:rPr lang="en-US" altLang="zh-CN" sz="2400" b="0" i="1" dirty="0">
                <a:latin typeface="Times New Roman" panose="02020603050405020304" pitchFamily="18" charset="0"/>
              </a:rPr>
              <a:t>t</a:t>
            </a:r>
            <a:r>
              <a:rPr lang="en-US" altLang="zh-CN" sz="2400" b="0" baseline="-25000" dirty="0">
                <a:latin typeface="Times New Roman" panose="02020603050405020304" pitchFamily="18" charset="0"/>
              </a:rPr>
              <a:t>1</a:t>
            </a:r>
            <a:r>
              <a:rPr lang="zh-CN" altLang="en-US" sz="2400" b="0" dirty="0">
                <a:latin typeface="Times New Roman" panose="02020603050405020304" pitchFamily="18" charset="0"/>
              </a:rPr>
              <a:t>，</a:t>
            </a:r>
            <a:r>
              <a:rPr lang="en-US" altLang="zh-CN" sz="2400" b="0" i="1" dirty="0">
                <a:latin typeface="Times New Roman" panose="02020603050405020304" pitchFamily="18" charset="0"/>
              </a:rPr>
              <a:t>t</a:t>
            </a:r>
            <a:r>
              <a:rPr lang="en-US" altLang="zh-CN" sz="2400" b="0" baseline="-25000" dirty="0">
                <a:latin typeface="Times New Roman" panose="02020603050405020304" pitchFamily="18" charset="0"/>
              </a:rPr>
              <a:t>2</a:t>
            </a:r>
            <a:r>
              <a:rPr lang="en-US" altLang="zh-CN" sz="2400" b="0" dirty="0">
                <a:latin typeface="Times New Roman" panose="02020603050405020304" pitchFamily="18" charset="0"/>
              </a:rPr>
              <a:t>)</a:t>
            </a:r>
            <a:r>
              <a:rPr lang="zh-CN" altLang="en-US" sz="2400" b="0" dirty="0">
                <a:latin typeface="Times New Roman" panose="02020603050405020304" pitchFamily="18" charset="0"/>
              </a:rPr>
              <a:t>到</a:t>
            </a:r>
            <a:r>
              <a:rPr lang="en-US" altLang="zh-CN" sz="2400" b="0" i="1" dirty="0">
                <a:latin typeface="Times New Roman" panose="02020603050405020304" pitchFamily="18" charset="0"/>
              </a:rPr>
              <a:t>Y</a:t>
            </a:r>
            <a:r>
              <a:rPr lang="en-US" altLang="zh-CN" sz="2400" b="0" dirty="0">
                <a:latin typeface="Times New Roman" panose="02020603050405020304" pitchFamily="18" charset="0"/>
              </a:rPr>
              <a:t>(</a:t>
            </a:r>
            <a:r>
              <a:rPr lang="en-US" altLang="zh-CN" sz="2400" b="0" i="1" dirty="0">
                <a:latin typeface="Times New Roman" panose="02020603050405020304" pitchFamily="18" charset="0"/>
              </a:rPr>
              <a:t>y</a:t>
            </a:r>
            <a:r>
              <a:rPr lang="en-US" altLang="zh-CN" sz="2400" b="0" baseline="-25000" dirty="0">
                <a:latin typeface="Times New Roman" panose="02020603050405020304" pitchFamily="18" charset="0"/>
              </a:rPr>
              <a:t>1</a:t>
            </a:r>
            <a:r>
              <a:rPr lang="en-US" altLang="zh-CN" sz="2400" b="0" dirty="0">
                <a:latin typeface="Times New Roman" panose="02020603050405020304" pitchFamily="18" charset="0"/>
              </a:rPr>
              <a:t> ,</a:t>
            </a:r>
            <a:r>
              <a:rPr lang="en-US" altLang="zh-CN" sz="2400" b="0" i="1" dirty="0">
                <a:latin typeface="Times New Roman" panose="02020603050405020304" pitchFamily="18" charset="0"/>
              </a:rPr>
              <a:t>y</a:t>
            </a:r>
            <a:r>
              <a:rPr lang="en-US" altLang="zh-CN" sz="2400" b="0" baseline="-25000" dirty="0">
                <a:latin typeface="Times New Roman" panose="02020603050405020304" pitchFamily="18" charset="0"/>
              </a:rPr>
              <a:t>2</a:t>
            </a:r>
            <a:r>
              <a:rPr lang="en-US" altLang="zh-CN" sz="2400" b="0" dirty="0">
                <a:latin typeface="Times New Roman" panose="02020603050405020304" pitchFamily="18" charset="0"/>
              </a:rPr>
              <a:t>)</a:t>
            </a:r>
            <a:r>
              <a:rPr lang="zh-CN" altLang="en-US" sz="2400" b="0" dirty="0">
                <a:latin typeface="Times New Roman" panose="02020603050405020304" pitchFamily="18" charset="0"/>
              </a:rPr>
              <a:t>的线性变换，可</a:t>
            </a:r>
            <a:r>
              <a:rPr lang="zh-CN" altLang="en-US" sz="2400" b="0" dirty="0" smtClean="0">
                <a:latin typeface="Times New Roman" panose="02020603050405020304" pitchFamily="18" charset="0"/>
              </a:rPr>
              <a:t>将（</a:t>
            </a:r>
            <a:r>
              <a:rPr lang="en-US" altLang="zh-CN" sz="2400" b="0" dirty="0">
                <a:latin typeface="Times New Roman" panose="02020603050405020304" pitchFamily="18" charset="0"/>
              </a:rPr>
              <a:t>2.3</a:t>
            </a:r>
            <a:r>
              <a:rPr lang="zh-CN" altLang="en-US" sz="2400" b="0" dirty="0">
                <a:latin typeface="Times New Roman" panose="02020603050405020304" pitchFamily="18" charset="0"/>
              </a:rPr>
              <a:t>）代入（</a:t>
            </a:r>
            <a:r>
              <a:rPr lang="en-US" altLang="zh-CN" sz="2400" b="0" dirty="0">
                <a:latin typeface="Times New Roman" panose="02020603050405020304" pitchFamily="18" charset="0"/>
              </a:rPr>
              <a:t>2.2</a:t>
            </a:r>
            <a:r>
              <a:rPr lang="zh-CN" altLang="en-US" sz="2400" b="0" dirty="0">
                <a:latin typeface="Times New Roman" panose="02020603050405020304" pitchFamily="18" charset="0"/>
              </a:rPr>
              <a:t>），便得：</a:t>
            </a:r>
          </a:p>
        </p:txBody>
      </p:sp>
      <p:graphicFrame>
        <p:nvGraphicFramePr>
          <p:cNvPr id="18437" name="对象 18436"/>
          <p:cNvGraphicFramePr/>
          <p:nvPr>
            <p:extLst>
              <p:ext uri="{D42A27DB-BD31-4B8C-83A1-F6EECF244321}">
                <p14:modId xmlns:p14="http://schemas.microsoft.com/office/powerpoint/2010/main" val="2652675804"/>
              </p:ext>
            </p:extLst>
          </p:nvPr>
        </p:nvGraphicFramePr>
        <p:xfrm>
          <a:off x="400050" y="3516540"/>
          <a:ext cx="8295821" cy="2516868"/>
        </p:xfrm>
        <a:graphic>
          <a:graphicData uri="http://schemas.openxmlformats.org/presentationml/2006/ole">
            <mc:AlternateContent xmlns:mc="http://schemas.openxmlformats.org/markup-compatibility/2006">
              <mc:Choice xmlns:v="urn:schemas-microsoft-com:vml" Requires="v">
                <p:oleObj spid="_x0000_s57423" name="公式" r:id="rId5" imgW="3340100" imgH="1333500" progId="Equation.3">
                  <p:embed/>
                </p:oleObj>
              </mc:Choice>
              <mc:Fallback>
                <p:oleObj name="公式" r:id="rId5" imgW="3340100" imgH="1333500" progId="Equation.3">
                  <p:embed/>
                  <p:pic>
                    <p:nvPicPr>
                      <p:cNvPr id="0" name="对象 1843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3516540"/>
                        <a:ext cx="8295821" cy="2516868"/>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8435"/>
                                        </p:tgtEl>
                                        <p:attrNameLst>
                                          <p:attrName>style.visibility</p:attrName>
                                        </p:attrNameLst>
                                      </p:cBhvr>
                                      <p:to>
                                        <p:strVal val="visible"/>
                                      </p:to>
                                    </p:set>
                                    <p:anim calcmode="lin" valueType="num">
                                      <p:cBhvr additive="base">
                                        <p:cTn id="13" dur="500" fill="hold"/>
                                        <p:tgtEl>
                                          <p:spTgt spid="18435"/>
                                        </p:tgtEl>
                                        <p:attrNameLst>
                                          <p:attrName>ppt_x</p:attrName>
                                        </p:attrNameLst>
                                      </p:cBhvr>
                                      <p:tavLst>
                                        <p:tav tm="0">
                                          <p:val>
                                            <p:strVal val="0-#ppt_w/2"/>
                                          </p:val>
                                        </p:tav>
                                        <p:tav tm="100000">
                                          <p:val>
                                            <p:strVal val="#ppt_x"/>
                                          </p:val>
                                        </p:tav>
                                      </p:tavLst>
                                    </p:anim>
                                    <p:anim calcmode="lin" valueType="num">
                                      <p:cBhvr additive="base">
                                        <p:cTn id="14" dur="500" fill="hold"/>
                                        <p:tgtEl>
                                          <p:spTgt spid="1843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6"/>
                                        </p:tgtEl>
                                        <p:attrNameLst>
                                          <p:attrName>style.visibility</p:attrName>
                                        </p:attrNameLst>
                                      </p:cBhvr>
                                      <p:to>
                                        <p:strVal val="visible"/>
                                      </p:to>
                                    </p:set>
                                    <p:anim calcmode="lin" valueType="num">
                                      <p:cBhvr additive="base">
                                        <p:cTn id="19" dur="500" fill="hold"/>
                                        <p:tgtEl>
                                          <p:spTgt spid="18436"/>
                                        </p:tgtEl>
                                        <p:attrNameLst>
                                          <p:attrName>ppt_x</p:attrName>
                                        </p:attrNameLst>
                                      </p:cBhvr>
                                      <p:tavLst>
                                        <p:tav tm="0">
                                          <p:val>
                                            <p:strVal val="0-#ppt_w/2"/>
                                          </p:val>
                                        </p:tav>
                                        <p:tav tm="100000">
                                          <p:val>
                                            <p:strVal val="#ppt_x"/>
                                          </p:val>
                                        </p:tav>
                                      </p:tavLst>
                                    </p:anim>
                                    <p:anim calcmode="lin" valueType="num">
                                      <p:cBhvr additive="base">
                                        <p:cTn id="20" dur="500" fill="hold"/>
                                        <p:tgtEl>
                                          <p:spTgt spid="1843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8437"/>
                                        </p:tgtEl>
                                        <p:attrNameLst>
                                          <p:attrName>style.visibility</p:attrName>
                                        </p:attrNameLst>
                                      </p:cBhvr>
                                      <p:to>
                                        <p:strVal val="visible"/>
                                      </p:to>
                                    </p:set>
                                    <p:anim calcmode="lin" valueType="num">
                                      <p:cBhvr additive="base">
                                        <p:cTn id="25" dur="500" fill="hold"/>
                                        <p:tgtEl>
                                          <p:spTgt spid="18437"/>
                                        </p:tgtEl>
                                        <p:attrNameLst>
                                          <p:attrName>ppt_x</p:attrName>
                                        </p:attrNameLst>
                                      </p:cBhvr>
                                      <p:tavLst>
                                        <p:tav tm="0">
                                          <p:val>
                                            <p:strVal val="0-#ppt_w/2"/>
                                          </p:val>
                                        </p:tav>
                                        <p:tav tm="100000">
                                          <p:val>
                                            <p:strVal val="#ppt_x"/>
                                          </p:val>
                                        </p:tav>
                                      </p:tavLst>
                                    </p:anim>
                                    <p:anim calcmode="lin" valueType="num">
                                      <p:cBhvr additive="base">
                                        <p:cTn id="26"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598488" y="828676"/>
            <a:ext cx="898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eaLnBrk="1" hangingPunct="1">
              <a:spcBef>
                <a:spcPct val="50000"/>
              </a:spcBef>
              <a:buFont typeface="Arial" panose="020B0604020202020204" pitchFamily="34" charset="0"/>
              <a:buNone/>
            </a:pPr>
            <a:r>
              <a:rPr lang="zh-CN" altLang="en-US" dirty="0">
                <a:solidFill>
                  <a:srgbClr val="0000FF"/>
                </a:solidFill>
                <a:latin typeface="黑体" panose="02010609060101010101" pitchFamily="49" charset="-122"/>
                <a:ea typeface="黑体" panose="02010609060101010101" pitchFamily="49" charset="-122"/>
              </a:rPr>
              <a:t>说明</a:t>
            </a:r>
          </a:p>
        </p:txBody>
      </p:sp>
      <p:sp>
        <p:nvSpPr>
          <p:cNvPr id="33794" name="Rectangle 3"/>
          <p:cNvSpPr>
            <a:spLocks noChangeArrowheads="1"/>
          </p:cNvSpPr>
          <p:nvPr/>
        </p:nvSpPr>
        <p:spPr bwMode="auto">
          <a:xfrm>
            <a:off x="598488" y="1347788"/>
            <a:ext cx="79740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eaLnBrk="1" hangingPunct="1">
              <a:spcBef>
                <a:spcPct val="50000"/>
              </a:spcBef>
              <a:buFont typeface="Arial" panose="020B0604020202020204" pitchFamily="34" charset="0"/>
              <a:buNone/>
            </a:pP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、行列式是一种特定的算式，它的定义中包含了一个特定的符号以及计算该符号的法则</a:t>
            </a:r>
            <a:r>
              <a:rPr lang="en-US" altLang="zh-CN" dirty="0">
                <a:latin typeface="黑体" panose="02010609060101010101" pitchFamily="49" charset="-122"/>
                <a:ea typeface="黑体" panose="02010609060101010101" pitchFamily="49" charset="-122"/>
              </a:rPr>
              <a:t>;</a:t>
            </a:r>
          </a:p>
        </p:txBody>
      </p:sp>
      <p:grpSp>
        <p:nvGrpSpPr>
          <p:cNvPr id="33795" name="Group 12"/>
          <p:cNvGrpSpPr/>
          <p:nvPr/>
        </p:nvGrpSpPr>
        <p:grpSpPr bwMode="auto">
          <a:xfrm>
            <a:off x="657225" y="2709863"/>
            <a:ext cx="8486775" cy="554037"/>
            <a:chOff x="644" y="2784"/>
            <a:chExt cx="5346" cy="349"/>
          </a:xfrm>
        </p:grpSpPr>
        <p:sp>
          <p:nvSpPr>
            <p:cNvPr id="11271" name="Rectangle 13"/>
            <p:cNvSpPr>
              <a:spLocks noChangeArrowheads="1"/>
            </p:cNvSpPr>
            <p:nvPr/>
          </p:nvSpPr>
          <p:spPr bwMode="auto">
            <a:xfrm>
              <a:off x="644" y="2784"/>
              <a:ext cx="534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eaLnBrk="1" hangingPunct="1">
                <a:spcBef>
                  <a:spcPct val="50000"/>
                </a:spcBef>
                <a:buFont typeface="Arial" panose="020B0604020202020204" pitchFamily="34" charset="0"/>
                <a:buNone/>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、一阶行列式       ，不要与绝对值记号相混淆</a:t>
              </a:r>
              <a:r>
                <a:rPr lang="en-US" altLang="zh-CN"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p:txBody>
        </p:sp>
        <p:graphicFrame>
          <p:nvGraphicFramePr>
            <p:cNvPr id="11272" name="Object 14"/>
            <p:cNvGraphicFramePr>
              <a:graphicFrameLocks noChangeAspect="1"/>
            </p:cNvGraphicFramePr>
            <p:nvPr/>
          </p:nvGraphicFramePr>
          <p:xfrm>
            <a:off x="2340" y="2821"/>
            <a:ext cx="568" cy="312"/>
          </p:xfrm>
          <a:graphic>
            <a:graphicData uri="http://schemas.openxmlformats.org/presentationml/2006/ole">
              <mc:AlternateContent xmlns:mc="http://schemas.openxmlformats.org/markup-compatibility/2006">
                <mc:Choice xmlns:v="urn:schemas-microsoft-com:vml" Requires="v">
                  <p:oleObj spid="_x0000_s11380" r:id="rId3" imgW="901065" imgH="482600" progId="Equation.3">
                    <p:embed/>
                  </p:oleObj>
                </mc:Choice>
                <mc:Fallback>
                  <p:oleObj r:id="rId3" imgW="901065" imgH="482600" progId="Equation.3">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 y="2821"/>
                          <a:ext cx="568"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aphicFrame>
        <p:nvGraphicFramePr>
          <p:cNvPr id="33798" name="对象 1"/>
          <p:cNvGraphicFramePr>
            <a:graphicFrameLocks noChangeAspect="1"/>
          </p:cNvGraphicFramePr>
          <p:nvPr/>
        </p:nvGraphicFramePr>
        <p:xfrm>
          <a:off x="668338" y="3606800"/>
          <a:ext cx="7862887" cy="522288"/>
        </p:xfrm>
        <a:graphic>
          <a:graphicData uri="http://schemas.openxmlformats.org/presentationml/2006/ole">
            <mc:AlternateContent xmlns:mc="http://schemas.openxmlformats.org/markup-compatibility/2006">
              <mc:Choice xmlns:v="urn:schemas-microsoft-com:vml" Requires="v">
                <p:oleObj spid="_x0000_s11381" r:id="rId5" imgW="3073400" imgH="215900" progId="Equation.DSMT4">
                  <p:embed/>
                </p:oleObj>
              </mc:Choice>
              <mc:Fallback>
                <p:oleObj r:id="rId5" imgW="3073400" imgH="215900" progId="Equation.DSMT4">
                  <p:embed/>
                  <p:pic>
                    <p:nvPicPr>
                      <p:cNvPr id="0" name="对象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338" y="3606800"/>
                        <a:ext cx="78628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3799" name="对象 2"/>
          <p:cNvGraphicFramePr>
            <a:graphicFrameLocks noChangeAspect="1"/>
          </p:cNvGraphicFramePr>
          <p:nvPr/>
        </p:nvGraphicFramePr>
        <p:xfrm>
          <a:off x="657225" y="4649788"/>
          <a:ext cx="7539038" cy="492125"/>
        </p:xfrm>
        <a:graphic>
          <a:graphicData uri="http://schemas.openxmlformats.org/presentationml/2006/ole">
            <mc:AlternateContent xmlns:mc="http://schemas.openxmlformats.org/markup-compatibility/2006">
              <mc:Choice xmlns:v="urn:schemas-microsoft-com:vml" Requires="v">
                <p:oleObj spid="_x0000_s11382" r:id="rId7" imgW="2946400" imgH="203200" progId="Equation.DSMT4">
                  <p:embed/>
                </p:oleObj>
              </mc:Choice>
              <mc:Fallback>
                <p:oleObj r:id="rId7" imgW="2946400" imgH="203200" progId="Equation.DSMT4">
                  <p:embed/>
                  <p:pic>
                    <p:nvPicPr>
                      <p:cNvPr id="0" name="对象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225" y="4649788"/>
                        <a:ext cx="75390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793"/>
                                        </p:tgtEl>
                                        <p:attrNameLst>
                                          <p:attrName>style.visibility</p:attrName>
                                        </p:attrNameLst>
                                      </p:cBhvr>
                                      <p:to>
                                        <p:strVal val="visible"/>
                                      </p:to>
                                    </p:set>
                                    <p:animEffect transition="in" filter="wipe(left)">
                                      <p:cBhvr>
                                        <p:cTn id="7" dur="500"/>
                                        <p:tgtEl>
                                          <p:spTgt spid="337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794"/>
                                        </p:tgtEl>
                                        <p:attrNameLst>
                                          <p:attrName>style.visibility</p:attrName>
                                        </p:attrNameLst>
                                      </p:cBhvr>
                                      <p:to>
                                        <p:strVal val="visible"/>
                                      </p:to>
                                    </p:set>
                                    <p:animEffect transition="in" filter="wipe(left)">
                                      <p:cBhvr>
                                        <p:cTn id="12" dur="500"/>
                                        <p:tgtEl>
                                          <p:spTgt spid="337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795"/>
                                        </p:tgtEl>
                                        <p:attrNameLst>
                                          <p:attrName>style.visibility</p:attrName>
                                        </p:attrNameLst>
                                      </p:cBhvr>
                                      <p:to>
                                        <p:strVal val="visible"/>
                                      </p:to>
                                    </p:set>
                                    <p:animEffect transition="in" filter="wipe(left)">
                                      <p:cBhvr>
                                        <p:cTn id="17" dur="500"/>
                                        <p:tgtEl>
                                          <p:spTgt spid="3379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798"/>
                                        </p:tgtEl>
                                        <p:attrNameLst>
                                          <p:attrName>style.visibility</p:attrName>
                                        </p:attrNameLst>
                                      </p:cBhvr>
                                      <p:to>
                                        <p:strVal val="visible"/>
                                      </p:to>
                                    </p:set>
                                    <p:animEffect transition="in" filter="wipe(left)">
                                      <p:cBhvr>
                                        <p:cTn id="22" dur="500"/>
                                        <p:tgtEl>
                                          <p:spTgt spid="3379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3799"/>
                                        </p:tgtEl>
                                        <p:attrNameLst>
                                          <p:attrName>style.visibility</p:attrName>
                                        </p:attrNameLst>
                                      </p:cBhvr>
                                      <p:to>
                                        <p:strVal val="visible"/>
                                      </p:to>
                                    </p:set>
                                    <p:animEffect transition="in" filter="wipe(left)">
                                      <p:cBhvr>
                                        <p:cTn id="27" dur="500"/>
                                        <p:tgtEl>
                                          <p:spTgt spid="33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p:bldP spid="33794"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内容占位符 19457"/>
          <p:cNvSpPr>
            <a:spLocks noGrp="1" noRot="1" noChangeArrowheads="1"/>
          </p:cNvSpPr>
          <p:nvPr>
            <p:ph idx="1"/>
          </p:nvPr>
        </p:nvSpPr>
        <p:spPr>
          <a:xfrm>
            <a:off x="449035" y="1009196"/>
            <a:ext cx="7886700" cy="4351338"/>
          </a:xfrm>
        </p:spPr>
        <p:txBody>
          <a:bodyPr/>
          <a:lstStyle/>
          <a:p>
            <a:pPr eaLnBrk="1" hangingPunct="1">
              <a:buFont typeface="Wingdings" panose="05000000000000000000" pitchFamily="2" charset="2"/>
              <a:buNone/>
            </a:pPr>
            <a:r>
              <a:rPr lang="en-US" altLang="zh-CN" sz="2800" dirty="0"/>
              <a:t> </a:t>
            </a:r>
            <a:r>
              <a:rPr lang="en-US" altLang="zh-CN" sz="2800" dirty="0" smtClean="0"/>
              <a:t>(</a:t>
            </a:r>
            <a:r>
              <a:rPr lang="en-US" altLang="zh-CN" sz="2800" dirty="0"/>
              <a:t>2.4)</a:t>
            </a:r>
            <a:r>
              <a:rPr lang="zh-CN" altLang="en-US" sz="2800" dirty="0"/>
              <a:t>所对应的矩阵也可看作是</a:t>
            </a:r>
            <a:r>
              <a:rPr lang="en-US" altLang="zh-CN" sz="2800" dirty="0"/>
              <a:t>(2.2)</a:t>
            </a:r>
            <a:r>
              <a:rPr lang="zh-CN" altLang="en-US" sz="2800" dirty="0"/>
              <a:t>与</a:t>
            </a:r>
            <a:r>
              <a:rPr lang="en-US" altLang="zh-CN" sz="2800" dirty="0"/>
              <a:t>(2.3)</a:t>
            </a:r>
            <a:r>
              <a:rPr lang="zh-CN" altLang="en-US" sz="2800" dirty="0"/>
              <a:t>的矩阵的乘积。即</a:t>
            </a:r>
          </a:p>
        </p:txBody>
      </p:sp>
      <p:graphicFrame>
        <p:nvGraphicFramePr>
          <p:cNvPr id="19459" name="对象 19458"/>
          <p:cNvGraphicFramePr/>
          <p:nvPr>
            <p:extLst>
              <p:ext uri="{D42A27DB-BD31-4B8C-83A1-F6EECF244321}">
                <p14:modId xmlns:p14="http://schemas.microsoft.com/office/powerpoint/2010/main" val="3419348031"/>
              </p:ext>
            </p:extLst>
          </p:nvPr>
        </p:nvGraphicFramePr>
        <p:xfrm>
          <a:off x="1869621" y="1907722"/>
          <a:ext cx="4797425" cy="2122488"/>
        </p:xfrm>
        <a:graphic>
          <a:graphicData uri="http://schemas.openxmlformats.org/presentationml/2006/ole">
            <mc:AlternateContent xmlns:mc="http://schemas.openxmlformats.org/markup-compatibility/2006">
              <mc:Choice xmlns:v="urn:schemas-microsoft-com:vml" Requires="v">
                <p:oleObj spid="_x0000_s58446" r:id="rId3" imgW="1751965" imgH="711200" progId="Equation.3">
                  <p:embed/>
                </p:oleObj>
              </mc:Choice>
              <mc:Fallback>
                <p:oleObj r:id="rId3" imgW="1751965" imgH="711200" progId="Equation.3">
                  <p:embed/>
                  <p:pic>
                    <p:nvPicPr>
                      <p:cNvPr id="0" name="对象 1945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621" y="1907722"/>
                        <a:ext cx="479742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9460" name="对象 19459"/>
          <p:cNvGraphicFramePr/>
          <p:nvPr/>
        </p:nvGraphicFramePr>
        <p:xfrm>
          <a:off x="381000" y="4343400"/>
          <a:ext cx="8382000" cy="1344613"/>
        </p:xfrm>
        <a:graphic>
          <a:graphicData uri="http://schemas.openxmlformats.org/presentationml/2006/ole">
            <mc:AlternateContent xmlns:mc="http://schemas.openxmlformats.org/markup-compatibility/2006">
              <mc:Choice xmlns:v="urn:schemas-microsoft-com:vml" Requires="v">
                <p:oleObj spid="_x0000_s58447" r:id="rId5" imgW="3008630" imgH="482600" progId="Equation.3">
                  <p:embed/>
                </p:oleObj>
              </mc:Choice>
              <mc:Fallback>
                <p:oleObj r:id="rId5" imgW="3008630" imgH="482600" progId="Equation.3">
                  <p:embed/>
                  <p:pic>
                    <p:nvPicPr>
                      <p:cNvPr id="0" name="对象 1945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343400"/>
                        <a:ext cx="83820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 calcmode="lin" valueType="num">
                                      <p:cBhvr additive="base">
                                        <p:cTn id="7" dur="500" fill="hold"/>
                                        <p:tgtEl>
                                          <p:spTgt spid="194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5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459"/>
                                        </p:tgtEl>
                                        <p:attrNameLst>
                                          <p:attrName>style.visibility</p:attrName>
                                        </p:attrNameLst>
                                      </p:cBhvr>
                                      <p:to>
                                        <p:strVal val="visible"/>
                                      </p:to>
                                    </p:set>
                                    <p:anim calcmode="lin" valueType="num">
                                      <p:cBhvr additive="base">
                                        <p:cTn id="13" dur="500" fill="hold"/>
                                        <p:tgtEl>
                                          <p:spTgt spid="19459"/>
                                        </p:tgtEl>
                                        <p:attrNameLst>
                                          <p:attrName>ppt_x</p:attrName>
                                        </p:attrNameLst>
                                      </p:cBhvr>
                                      <p:tavLst>
                                        <p:tav tm="0">
                                          <p:val>
                                            <p:strVal val="0-#ppt_w/2"/>
                                          </p:val>
                                        </p:tav>
                                        <p:tav tm="100000">
                                          <p:val>
                                            <p:strVal val="#ppt_x"/>
                                          </p:val>
                                        </p:tav>
                                      </p:tavLst>
                                    </p:anim>
                                    <p:anim calcmode="lin" valueType="num">
                                      <p:cBhvr additive="base">
                                        <p:cTn id="14" dur="500" fill="hold"/>
                                        <p:tgtEl>
                                          <p:spTgt spid="1945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60"/>
                                        </p:tgtEl>
                                        <p:attrNameLst>
                                          <p:attrName>style.visibility</p:attrName>
                                        </p:attrNameLst>
                                      </p:cBhvr>
                                      <p:to>
                                        <p:strVal val="visible"/>
                                      </p:to>
                                    </p:set>
                                    <p:anim calcmode="lin" valueType="num">
                                      <p:cBhvr additive="base">
                                        <p:cTn id="19" dur="500" fill="hold"/>
                                        <p:tgtEl>
                                          <p:spTgt spid="19460"/>
                                        </p:tgtEl>
                                        <p:attrNameLst>
                                          <p:attrName>ppt_x</p:attrName>
                                        </p:attrNameLst>
                                      </p:cBhvr>
                                      <p:tavLst>
                                        <p:tav tm="0">
                                          <p:val>
                                            <p:strVal val="#ppt_x"/>
                                          </p:val>
                                        </p:tav>
                                        <p:tav tm="100000">
                                          <p:val>
                                            <p:strVal val="#ppt_x"/>
                                          </p:val>
                                        </p:tav>
                                      </p:tavLst>
                                    </p:anim>
                                    <p:anim calcmode="lin" valueType="num">
                                      <p:cBhvr additive="base">
                                        <p:cTn id="20"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标题 20481"/>
          <p:cNvSpPr>
            <a:spLocks noGrp="1" noRot="1" noChangeArrowheads="1"/>
          </p:cNvSpPr>
          <p:nvPr>
            <p:ph type="title"/>
          </p:nvPr>
        </p:nvSpPr>
        <p:spPr>
          <a:xfrm>
            <a:off x="628650" y="661307"/>
            <a:ext cx="7886700" cy="1029381"/>
          </a:xfrm>
        </p:spPr>
        <p:txBody>
          <a:bodyPr/>
          <a:lstStyle/>
          <a:p>
            <a:pPr eaLnBrk="1" hangingPunct="1"/>
            <a:r>
              <a:rPr lang="zh-CN" altLang="en-US" sz="3200" b="1" dirty="0">
                <a:solidFill>
                  <a:srgbClr val="FF3300"/>
                </a:solidFill>
              </a:rPr>
              <a:t>矩阵乘法的运算规律</a:t>
            </a:r>
          </a:p>
        </p:txBody>
      </p:sp>
      <p:sp>
        <p:nvSpPr>
          <p:cNvPr id="20483" name="内容占位符 20482"/>
          <p:cNvSpPr>
            <a:spLocks noGrp="1" noRot="1" noChangeArrowheads="1"/>
          </p:cNvSpPr>
          <p:nvPr>
            <p:ph idx="1"/>
          </p:nvPr>
        </p:nvSpPr>
        <p:spPr>
          <a:xfrm>
            <a:off x="628650" y="1661318"/>
            <a:ext cx="7886700" cy="3727111"/>
          </a:xfrm>
        </p:spPr>
        <p:txBody>
          <a:bodyPr/>
          <a:lstStyle/>
          <a:p>
            <a:pPr marL="0" indent="0" eaLnBrk="1" hangingPunct="1">
              <a:buFont typeface="Wingdings" panose="05000000000000000000" pitchFamily="2" charset="2"/>
              <a:buNone/>
            </a:pPr>
            <a:r>
              <a:rPr lang="zh-CN" altLang="en-US" sz="2800" b="1" dirty="0">
                <a:solidFill>
                  <a:srgbClr val="FF3300"/>
                </a:solidFill>
              </a:rPr>
              <a:t>性质</a:t>
            </a:r>
            <a:r>
              <a:rPr lang="en-US" altLang="zh-CN" sz="2800" b="1" dirty="0">
                <a:solidFill>
                  <a:srgbClr val="FF3300"/>
                </a:solidFill>
              </a:rPr>
              <a:t>3</a:t>
            </a:r>
            <a:r>
              <a:rPr lang="en-US" altLang="zh-CN" b="1" dirty="0"/>
              <a:t>   </a:t>
            </a:r>
            <a:r>
              <a:rPr lang="en-US" altLang="zh-CN" sz="2800" dirty="0"/>
              <a:t>(</a:t>
            </a:r>
            <a:r>
              <a:rPr lang="zh-CN" altLang="en-US" sz="2800" dirty="0"/>
              <a:t>假设下列运算都是可行的</a:t>
            </a:r>
            <a:r>
              <a:rPr lang="en-US" altLang="zh-CN" sz="2800" dirty="0"/>
              <a:t>)</a:t>
            </a:r>
          </a:p>
          <a:p>
            <a:pPr marL="0" indent="0" eaLnBrk="1" hangingPunct="1">
              <a:buFont typeface="Wingdings" panose="05000000000000000000" pitchFamily="2" charset="2"/>
              <a:buNone/>
            </a:pPr>
            <a:r>
              <a:rPr lang="en-US" altLang="zh-CN" b="1" dirty="0"/>
              <a:t>   </a:t>
            </a:r>
            <a:r>
              <a:rPr lang="en-US" altLang="zh-CN" dirty="0"/>
              <a:t>(1)</a:t>
            </a:r>
            <a:r>
              <a:rPr lang="zh-CN" altLang="en-US" dirty="0"/>
              <a:t>结合律 </a:t>
            </a:r>
            <a:r>
              <a:rPr lang="en-US" altLang="zh-CN" dirty="0"/>
              <a:t>(</a:t>
            </a:r>
            <a:r>
              <a:rPr lang="en-US" altLang="zh-CN" i="1" dirty="0"/>
              <a:t>AB</a:t>
            </a:r>
            <a:r>
              <a:rPr lang="en-US" altLang="zh-CN" dirty="0"/>
              <a:t>)</a:t>
            </a:r>
            <a:r>
              <a:rPr lang="en-US" altLang="zh-CN" i="1" dirty="0"/>
              <a:t>C</a:t>
            </a:r>
            <a:r>
              <a:rPr lang="en-US" altLang="zh-CN" dirty="0"/>
              <a:t>=</a:t>
            </a:r>
            <a:r>
              <a:rPr lang="en-US" altLang="zh-CN" i="1" dirty="0"/>
              <a:t>A</a:t>
            </a:r>
            <a:r>
              <a:rPr lang="en-US" altLang="zh-CN" dirty="0"/>
              <a:t>(</a:t>
            </a:r>
            <a:r>
              <a:rPr lang="en-US" altLang="zh-CN" i="1" dirty="0"/>
              <a:t>BC</a:t>
            </a:r>
            <a:r>
              <a:rPr lang="en-US" altLang="zh-CN" dirty="0"/>
              <a:t>)</a:t>
            </a:r>
          </a:p>
          <a:p>
            <a:pPr marL="0" indent="0" eaLnBrk="1" hangingPunct="1">
              <a:buFont typeface="Wingdings" panose="05000000000000000000" pitchFamily="2" charset="2"/>
              <a:buNone/>
            </a:pPr>
            <a:r>
              <a:rPr lang="en-US" altLang="zh-CN" dirty="0"/>
              <a:t>   (2) λ </a:t>
            </a:r>
            <a:r>
              <a:rPr lang="en-US" altLang="zh-CN" dirty="0">
                <a:sym typeface="Math1" pitchFamily="2" charset="2"/>
              </a:rPr>
              <a:t>(</a:t>
            </a:r>
            <a:r>
              <a:rPr lang="en-US" altLang="zh-CN" i="1" dirty="0">
                <a:sym typeface="Math1" pitchFamily="2" charset="2"/>
              </a:rPr>
              <a:t>AB</a:t>
            </a:r>
            <a:r>
              <a:rPr lang="en-US" altLang="zh-CN" dirty="0">
                <a:sym typeface="Math1" pitchFamily="2" charset="2"/>
              </a:rPr>
              <a:t>)=</a:t>
            </a:r>
            <a:r>
              <a:rPr lang="en-US" altLang="zh-CN" dirty="0"/>
              <a:t> (λ </a:t>
            </a:r>
            <a:r>
              <a:rPr lang="en-US" altLang="zh-CN" i="1" dirty="0">
                <a:sym typeface="Math1" pitchFamily="2" charset="2"/>
              </a:rPr>
              <a:t>A</a:t>
            </a:r>
            <a:r>
              <a:rPr lang="en-US" altLang="zh-CN" dirty="0">
                <a:sym typeface="Math1" pitchFamily="2" charset="2"/>
              </a:rPr>
              <a:t>)</a:t>
            </a:r>
            <a:r>
              <a:rPr lang="en-US" altLang="zh-CN" i="1" dirty="0">
                <a:sym typeface="Math1" pitchFamily="2" charset="2"/>
              </a:rPr>
              <a:t>B</a:t>
            </a:r>
            <a:r>
              <a:rPr lang="en-US" altLang="zh-CN" dirty="0">
                <a:sym typeface="Math1" pitchFamily="2" charset="2"/>
              </a:rPr>
              <a:t>= </a:t>
            </a:r>
            <a:r>
              <a:rPr lang="en-US" altLang="zh-CN" i="1" dirty="0">
                <a:sym typeface="Math1" pitchFamily="2" charset="2"/>
              </a:rPr>
              <a:t>A</a:t>
            </a:r>
            <a:r>
              <a:rPr lang="en-US" altLang="zh-CN" dirty="0">
                <a:sym typeface="Math1" pitchFamily="2" charset="2"/>
              </a:rPr>
              <a:t> </a:t>
            </a:r>
            <a:r>
              <a:rPr lang="en-US" altLang="zh-CN" dirty="0"/>
              <a:t>(λ</a:t>
            </a:r>
            <a:r>
              <a:rPr lang="en-US" altLang="zh-CN" dirty="0">
                <a:sym typeface="Math1" pitchFamily="2" charset="2"/>
              </a:rPr>
              <a:t> </a:t>
            </a:r>
            <a:r>
              <a:rPr lang="en-US" altLang="zh-CN" i="1" dirty="0">
                <a:sym typeface="Math1" pitchFamily="2" charset="2"/>
              </a:rPr>
              <a:t>B</a:t>
            </a:r>
            <a:r>
              <a:rPr lang="en-US" altLang="zh-CN" dirty="0">
                <a:sym typeface="Math1" pitchFamily="2" charset="2"/>
              </a:rPr>
              <a:t> )</a:t>
            </a:r>
          </a:p>
          <a:p>
            <a:pPr marL="0" indent="0" eaLnBrk="1" hangingPunct="1">
              <a:buFont typeface="Wingdings" panose="05000000000000000000" pitchFamily="2" charset="2"/>
              <a:buNone/>
            </a:pPr>
            <a:r>
              <a:rPr lang="en-US" altLang="zh-CN" dirty="0">
                <a:sym typeface="Math1" pitchFamily="2" charset="2"/>
              </a:rPr>
              <a:t>   (3)</a:t>
            </a:r>
            <a:r>
              <a:rPr lang="zh-CN" altLang="en-US" dirty="0">
                <a:sym typeface="Math1" pitchFamily="2" charset="2"/>
              </a:rPr>
              <a:t>分配律 </a:t>
            </a:r>
            <a:r>
              <a:rPr lang="en-US" altLang="zh-CN" i="1" dirty="0">
                <a:sym typeface="Math1" pitchFamily="2" charset="2"/>
              </a:rPr>
              <a:t>A</a:t>
            </a:r>
            <a:r>
              <a:rPr lang="en-US" altLang="zh-CN" dirty="0">
                <a:sym typeface="Math1" pitchFamily="2" charset="2"/>
              </a:rPr>
              <a:t>(</a:t>
            </a:r>
            <a:r>
              <a:rPr lang="en-US" altLang="zh-CN" i="1" dirty="0">
                <a:sym typeface="Math1" pitchFamily="2" charset="2"/>
              </a:rPr>
              <a:t>B</a:t>
            </a:r>
            <a:r>
              <a:rPr lang="en-US" altLang="zh-CN" dirty="0">
                <a:sym typeface="Math1" pitchFamily="2" charset="2"/>
              </a:rPr>
              <a:t>+</a:t>
            </a:r>
            <a:r>
              <a:rPr lang="en-US" altLang="zh-CN" i="1" dirty="0">
                <a:sym typeface="Math1" pitchFamily="2" charset="2"/>
              </a:rPr>
              <a:t>C</a:t>
            </a:r>
            <a:r>
              <a:rPr lang="en-US" altLang="zh-CN" dirty="0">
                <a:sym typeface="Math1" pitchFamily="2" charset="2"/>
              </a:rPr>
              <a:t>)=</a:t>
            </a:r>
            <a:r>
              <a:rPr lang="en-US" altLang="zh-CN" i="1" dirty="0">
                <a:sym typeface="Math1" pitchFamily="2" charset="2"/>
              </a:rPr>
              <a:t>AB</a:t>
            </a:r>
            <a:r>
              <a:rPr lang="en-US" altLang="zh-CN" dirty="0">
                <a:sym typeface="Math1" pitchFamily="2" charset="2"/>
              </a:rPr>
              <a:t>+</a:t>
            </a:r>
            <a:r>
              <a:rPr lang="en-US" altLang="zh-CN" i="1" dirty="0">
                <a:sym typeface="Math1" pitchFamily="2" charset="2"/>
              </a:rPr>
              <a:t>AC</a:t>
            </a:r>
          </a:p>
          <a:p>
            <a:pPr marL="0" indent="0" eaLnBrk="1" hangingPunct="1">
              <a:buFont typeface="Wingdings" panose="05000000000000000000" pitchFamily="2" charset="2"/>
              <a:buNone/>
            </a:pPr>
            <a:r>
              <a:rPr lang="en-US" altLang="zh-CN" dirty="0">
                <a:sym typeface="Math1" pitchFamily="2" charset="2"/>
              </a:rPr>
              <a:t>                 (</a:t>
            </a:r>
            <a:r>
              <a:rPr lang="en-US" altLang="zh-CN" i="1" dirty="0">
                <a:sym typeface="Math1" pitchFamily="2" charset="2"/>
              </a:rPr>
              <a:t>B</a:t>
            </a:r>
            <a:r>
              <a:rPr lang="en-US" altLang="zh-CN" dirty="0">
                <a:sym typeface="Math1" pitchFamily="2" charset="2"/>
              </a:rPr>
              <a:t>+</a:t>
            </a:r>
            <a:r>
              <a:rPr lang="en-US" altLang="zh-CN" i="1" dirty="0">
                <a:sym typeface="Math1" pitchFamily="2" charset="2"/>
              </a:rPr>
              <a:t>C</a:t>
            </a:r>
            <a:r>
              <a:rPr lang="en-US" altLang="zh-CN" dirty="0">
                <a:sym typeface="Math1" pitchFamily="2" charset="2"/>
              </a:rPr>
              <a:t>)</a:t>
            </a:r>
            <a:r>
              <a:rPr lang="en-US" altLang="zh-CN" i="1" dirty="0">
                <a:sym typeface="Math1" pitchFamily="2" charset="2"/>
              </a:rPr>
              <a:t>A</a:t>
            </a:r>
            <a:r>
              <a:rPr lang="en-US" altLang="zh-CN" dirty="0">
                <a:sym typeface="Math1" pitchFamily="2" charset="2"/>
              </a:rPr>
              <a:t>=</a:t>
            </a:r>
            <a:r>
              <a:rPr lang="en-US" altLang="zh-CN" i="1" dirty="0">
                <a:sym typeface="Math1" pitchFamily="2" charset="2"/>
              </a:rPr>
              <a:t>BA</a:t>
            </a:r>
            <a:r>
              <a:rPr lang="en-US" altLang="zh-CN" dirty="0">
                <a:sym typeface="Math1" pitchFamily="2" charset="2"/>
              </a:rPr>
              <a:t>+</a:t>
            </a:r>
            <a:r>
              <a:rPr lang="en-US" altLang="zh-CN" i="1" dirty="0">
                <a:sym typeface="Math1" pitchFamily="2" charset="2"/>
              </a:rPr>
              <a:t>CA</a:t>
            </a:r>
          </a:p>
          <a:p>
            <a:pPr marL="0" indent="0" eaLnBrk="1" hangingPunct="1">
              <a:buFont typeface="Wingdings" panose="05000000000000000000" pitchFamily="2" charset="2"/>
              <a:buNone/>
            </a:pPr>
            <a:r>
              <a:rPr lang="en-US" altLang="zh-CN" dirty="0">
                <a:sym typeface="Math1" pitchFamily="2" charset="2"/>
              </a:rPr>
              <a:t>   (4)</a:t>
            </a:r>
            <a:r>
              <a:rPr lang="zh-CN" altLang="en-US" dirty="0">
                <a:sym typeface="Math1" pitchFamily="2" charset="2"/>
              </a:rPr>
              <a:t>对于单位阵</a:t>
            </a:r>
            <a:r>
              <a:rPr lang="en-US" altLang="zh-CN" i="1" dirty="0">
                <a:sym typeface="Math1" pitchFamily="2" charset="2"/>
              </a:rPr>
              <a:t>E</a:t>
            </a:r>
            <a:r>
              <a:rPr lang="en-US" altLang="zh-CN" dirty="0">
                <a:sym typeface="Math1" pitchFamily="2" charset="2"/>
              </a:rPr>
              <a:t>,</a:t>
            </a:r>
            <a:r>
              <a:rPr lang="zh-CN" altLang="en-US" dirty="0">
                <a:sym typeface="Math1" pitchFamily="2" charset="2"/>
              </a:rPr>
              <a:t>有</a:t>
            </a:r>
            <a:r>
              <a:rPr lang="en-US" altLang="zh-CN" i="1" dirty="0" err="1">
                <a:sym typeface="Math1" pitchFamily="2" charset="2"/>
              </a:rPr>
              <a:t>E</a:t>
            </a:r>
            <a:r>
              <a:rPr lang="en-US" altLang="zh-CN" i="1" baseline="-25000" dirty="0" err="1">
                <a:sym typeface="Math1" pitchFamily="2" charset="2"/>
              </a:rPr>
              <a:t>m</a:t>
            </a:r>
            <a:r>
              <a:rPr lang="en-US" altLang="zh-CN" baseline="-25000" dirty="0">
                <a:sym typeface="Math1" pitchFamily="2" charset="2"/>
              </a:rPr>
              <a:t> </a:t>
            </a:r>
            <a:r>
              <a:rPr lang="en-US" altLang="zh-CN" i="1" dirty="0" err="1">
                <a:sym typeface="Math1" pitchFamily="2" charset="2"/>
              </a:rPr>
              <a:t>A</a:t>
            </a:r>
            <a:r>
              <a:rPr lang="en-US" altLang="zh-CN" i="1" baseline="-25000" dirty="0" err="1">
                <a:sym typeface="Math1" pitchFamily="2" charset="2"/>
              </a:rPr>
              <a:t>m</a:t>
            </a:r>
            <a:r>
              <a:rPr lang="en-US" altLang="zh-CN" baseline="-25000" dirty="0" err="1">
                <a:sym typeface="Math1" pitchFamily="2" charset="2"/>
              </a:rPr>
              <a:t>×</a:t>
            </a:r>
            <a:r>
              <a:rPr lang="en-US" altLang="zh-CN" i="1" baseline="-25000" dirty="0" err="1">
                <a:sym typeface="Math1" pitchFamily="2" charset="2"/>
              </a:rPr>
              <a:t>n</a:t>
            </a:r>
            <a:r>
              <a:rPr lang="en-US" altLang="zh-CN" dirty="0">
                <a:sym typeface="Math1" pitchFamily="2" charset="2"/>
              </a:rPr>
              <a:t>= </a:t>
            </a:r>
            <a:r>
              <a:rPr lang="en-US" altLang="zh-CN" i="1" dirty="0" err="1">
                <a:sym typeface="Math1" pitchFamily="2" charset="2"/>
              </a:rPr>
              <a:t>A</a:t>
            </a:r>
            <a:r>
              <a:rPr lang="en-US" altLang="zh-CN" i="1" baseline="-25000" dirty="0" err="1">
                <a:sym typeface="Math1" pitchFamily="2" charset="2"/>
              </a:rPr>
              <a:t>m</a:t>
            </a:r>
            <a:r>
              <a:rPr lang="en-US" altLang="zh-CN" baseline="-25000" dirty="0" err="1">
                <a:sym typeface="Math1" pitchFamily="2" charset="2"/>
              </a:rPr>
              <a:t>×</a:t>
            </a:r>
            <a:r>
              <a:rPr lang="en-US" altLang="zh-CN" i="1" baseline="-25000" dirty="0" err="1">
                <a:sym typeface="Math1" pitchFamily="2" charset="2"/>
              </a:rPr>
              <a:t>n</a:t>
            </a:r>
            <a:endParaRPr lang="en-US" altLang="zh-CN" i="1" baseline="-25000" dirty="0">
              <a:sym typeface="Math1" pitchFamily="2" charset="2"/>
            </a:endParaRPr>
          </a:p>
          <a:p>
            <a:pPr marL="0" indent="0" eaLnBrk="1" hangingPunct="1">
              <a:buFont typeface="Wingdings" panose="05000000000000000000" pitchFamily="2" charset="2"/>
              <a:buNone/>
            </a:pPr>
            <a:r>
              <a:rPr lang="en-US" altLang="zh-CN" dirty="0">
                <a:sym typeface="Math1" pitchFamily="2" charset="2"/>
              </a:rPr>
              <a:t>                                </a:t>
            </a:r>
            <a:r>
              <a:rPr lang="en-US" altLang="zh-CN" i="1" dirty="0" err="1">
                <a:sym typeface="Math1" pitchFamily="2" charset="2"/>
              </a:rPr>
              <a:t>A</a:t>
            </a:r>
            <a:r>
              <a:rPr lang="en-US" altLang="zh-CN" i="1" baseline="-25000" dirty="0" err="1">
                <a:sym typeface="Math1" pitchFamily="2" charset="2"/>
              </a:rPr>
              <a:t>m</a:t>
            </a:r>
            <a:r>
              <a:rPr lang="en-US" altLang="zh-CN" baseline="-25000" dirty="0" err="1">
                <a:sym typeface="Math1" pitchFamily="2" charset="2"/>
              </a:rPr>
              <a:t>×</a:t>
            </a:r>
            <a:r>
              <a:rPr lang="en-US" altLang="zh-CN" i="1" baseline="-25000" dirty="0" err="1">
                <a:sym typeface="Math1" pitchFamily="2" charset="2"/>
              </a:rPr>
              <a:t>n</a:t>
            </a:r>
            <a:r>
              <a:rPr lang="en-US" altLang="zh-CN" baseline="-25000" dirty="0">
                <a:sym typeface="Math1" pitchFamily="2" charset="2"/>
              </a:rPr>
              <a:t> </a:t>
            </a:r>
            <a:r>
              <a:rPr lang="en-US" altLang="zh-CN" i="1" dirty="0">
                <a:sym typeface="Math1" pitchFamily="2" charset="2"/>
              </a:rPr>
              <a:t>E</a:t>
            </a:r>
            <a:r>
              <a:rPr lang="en-US" altLang="zh-CN" i="1" baseline="-25000" dirty="0">
                <a:sym typeface="Math1" pitchFamily="2" charset="2"/>
              </a:rPr>
              <a:t>n</a:t>
            </a:r>
            <a:r>
              <a:rPr lang="en-US" altLang="zh-CN" dirty="0">
                <a:sym typeface="Math1" pitchFamily="2" charset="2"/>
              </a:rPr>
              <a:t>= </a:t>
            </a:r>
            <a:r>
              <a:rPr lang="en-US" altLang="zh-CN" i="1" dirty="0" err="1">
                <a:sym typeface="Math1" pitchFamily="2" charset="2"/>
              </a:rPr>
              <a:t>A</a:t>
            </a:r>
            <a:r>
              <a:rPr lang="en-US" altLang="zh-CN" i="1" baseline="-25000" dirty="0" err="1">
                <a:sym typeface="Math1" pitchFamily="2" charset="2"/>
              </a:rPr>
              <a:t>m</a:t>
            </a:r>
            <a:r>
              <a:rPr lang="en-US" altLang="zh-CN" baseline="-25000" dirty="0" err="1">
                <a:sym typeface="Math1" pitchFamily="2" charset="2"/>
              </a:rPr>
              <a:t>×</a:t>
            </a:r>
            <a:r>
              <a:rPr lang="en-US" altLang="zh-CN" i="1" baseline="-25000" dirty="0" err="1">
                <a:sym typeface="Math1" pitchFamily="2" charset="2"/>
              </a:rPr>
              <a:t>n</a:t>
            </a:r>
            <a:r>
              <a:rPr lang="en-US" altLang="zh-CN" baseline="-25000" dirty="0">
                <a:sym typeface="Math1" pitchFamily="2" charset="2"/>
              </a:rPr>
              <a:t> </a:t>
            </a:r>
          </a:p>
          <a:p>
            <a:pPr marL="0" indent="0" eaLnBrk="1" hangingPunct="1">
              <a:buFont typeface="Wingdings" panose="05000000000000000000" pitchFamily="2" charset="2"/>
              <a:buNone/>
            </a:pPr>
            <a:r>
              <a:rPr lang="en-US" altLang="zh-CN" dirty="0">
                <a:sym typeface="Math1" pitchFamily="2" charset="2"/>
              </a:rPr>
              <a:t>   (5)   </a:t>
            </a:r>
            <a:r>
              <a:rPr lang="en-US" altLang="zh-CN" dirty="0">
                <a:latin typeface="宋体" panose="02010600030101010101" pitchFamily="2" charset="-122"/>
                <a:sym typeface="Math1" pitchFamily="2" charset="2"/>
              </a:rPr>
              <a:t>|</a:t>
            </a:r>
            <a:r>
              <a:rPr lang="en-US" altLang="zh-CN" i="1" dirty="0">
                <a:sym typeface="Math1" pitchFamily="2" charset="2"/>
              </a:rPr>
              <a:t>AB</a:t>
            </a:r>
            <a:r>
              <a:rPr lang="en-US" altLang="zh-CN" dirty="0">
                <a:latin typeface="宋体" panose="02010600030101010101" pitchFamily="2" charset="-122"/>
                <a:sym typeface="Math1" pitchFamily="2" charset="2"/>
              </a:rPr>
              <a:t>|=|</a:t>
            </a:r>
            <a:r>
              <a:rPr lang="en-US" altLang="zh-CN" i="1" dirty="0">
                <a:sym typeface="Math1" pitchFamily="2" charset="2"/>
              </a:rPr>
              <a:t>A</a:t>
            </a:r>
            <a:r>
              <a:rPr lang="en-US" altLang="zh-CN" dirty="0">
                <a:latin typeface="宋体" panose="02010600030101010101" pitchFamily="2" charset="-122"/>
                <a:sym typeface="Math1" pitchFamily="2" charset="2"/>
              </a:rPr>
              <a:t>||</a:t>
            </a:r>
            <a:r>
              <a:rPr lang="en-US" altLang="zh-CN" i="1" dirty="0">
                <a:sym typeface="Math1" pitchFamily="2" charset="2"/>
              </a:rPr>
              <a:t>B</a:t>
            </a:r>
            <a:r>
              <a:rPr lang="en-US" altLang="zh-CN" dirty="0">
                <a:latin typeface="宋体" panose="02010600030101010101" pitchFamily="2" charset="-122"/>
                <a:sym typeface="Math1" pitchFamily="2" charset="2"/>
              </a:rPr>
              <a:t>|.</a:t>
            </a:r>
            <a:endParaRPr lang="en-US" altLang="zh-CN" dirty="0">
              <a:latin typeface="宋体" panose="02010600030101010101" pitchFamily="2" charset="-122"/>
              <a:cs typeface="Times New Roman" panose="02020603050405020304" pitchFamily="18" charset="0"/>
              <a:sym typeface="Math1" pitchFamily="2" charset="2"/>
            </a:endParaRPr>
          </a:p>
        </p:txBody>
      </p:sp>
      <p:sp>
        <p:nvSpPr>
          <p:cNvPr id="20484" name="文本框 20483"/>
          <p:cNvSpPr txBox="1">
            <a:spLocks noChangeArrowheads="1"/>
          </p:cNvSpPr>
          <p:nvPr/>
        </p:nvSpPr>
        <p:spPr bwMode="auto">
          <a:xfrm>
            <a:off x="1038225" y="5233987"/>
            <a:ext cx="4629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b="0" dirty="0">
                <a:ea typeface="华文行楷" panose="02010800040101010101" pitchFamily="2" charset="-122"/>
              </a:rPr>
              <a:t>证明见教材</a:t>
            </a:r>
            <a:r>
              <a:rPr lang="zh-CN" altLang="en-US" b="0"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0-#ppt_w/2"/>
                                          </p:val>
                                        </p:tav>
                                        <p:tav tm="100000">
                                          <p:val>
                                            <p:strVal val="#ppt_x"/>
                                          </p:val>
                                        </p:tav>
                                      </p:tavLst>
                                    </p:anim>
                                    <p:anim calcmode="lin" valueType="num">
                                      <p:cBhvr additive="base">
                                        <p:cTn id="8" dur="500" fill="hold"/>
                                        <p:tgtEl>
                                          <p:spTgt spid="204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3">
                                            <p:txEl>
                                              <p:pRg st="0" end="0"/>
                                            </p:txEl>
                                          </p:spTgt>
                                        </p:tgtEl>
                                        <p:attrNameLst>
                                          <p:attrName>style.visibility</p:attrName>
                                        </p:attrNameLst>
                                      </p:cBhvr>
                                      <p:to>
                                        <p:strVal val="visible"/>
                                      </p:to>
                                    </p:set>
                                    <p:anim calcmode="lin" valueType="num">
                                      <p:cBhvr additive="base">
                                        <p:cTn id="13" dur="500" fill="hold"/>
                                        <p:tgtEl>
                                          <p:spTgt spid="2048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3">
                                            <p:txEl>
                                              <p:pRg st="1" end="1"/>
                                            </p:txEl>
                                          </p:spTgt>
                                        </p:tgtEl>
                                        <p:attrNameLst>
                                          <p:attrName>style.visibility</p:attrName>
                                        </p:attrNameLst>
                                      </p:cBhvr>
                                      <p:to>
                                        <p:strVal val="visible"/>
                                      </p:to>
                                    </p:set>
                                    <p:anim calcmode="lin" valueType="num">
                                      <p:cBhvr additive="base">
                                        <p:cTn id="19" dur="500" fill="hold"/>
                                        <p:tgtEl>
                                          <p:spTgt spid="2048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3">
                                            <p:txEl>
                                              <p:pRg st="2" end="2"/>
                                            </p:txEl>
                                          </p:spTgt>
                                        </p:tgtEl>
                                        <p:attrNameLst>
                                          <p:attrName>style.visibility</p:attrName>
                                        </p:attrNameLst>
                                      </p:cBhvr>
                                      <p:to>
                                        <p:strVal val="visible"/>
                                      </p:to>
                                    </p:set>
                                    <p:anim calcmode="lin" valueType="num">
                                      <p:cBhvr additive="base">
                                        <p:cTn id="25" dur="500" fill="hold"/>
                                        <p:tgtEl>
                                          <p:spTgt spid="2048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3">
                                            <p:txEl>
                                              <p:pRg st="3" end="3"/>
                                            </p:txEl>
                                          </p:spTgt>
                                        </p:tgtEl>
                                        <p:attrNameLst>
                                          <p:attrName>style.visibility</p:attrName>
                                        </p:attrNameLst>
                                      </p:cBhvr>
                                      <p:to>
                                        <p:strVal val="visible"/>
                                      </p:to>
                                    </p:set>
                                    <p:anim calcmode="lin" valueType="num">
                                      <p:cBhvr additive="base">
                                        <p:cTn id="31" dur="500" fill="hold"/>
                                        <p:tgtEl>
                                          <p:spTgt spid="2048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483">
                                            <p:txEl>
                                              <p:pRg st="4" end="4"/>
                                            </p:txEl>
                                          </p:spTgt>
                                        </p:tgtEl>
                                        <p:attrNameLst>
                                          <p:attrName>style.visibility</p:attrName>
                                        </p:attrNameLst>
                                      </p:cBhvr>
                                      <p:to>
                                        <p:strVal val="visible"/>
                                      </p:to>
                                    </p:set>
                                    <p:anim calcmode="lin" valueType="num">
                                      <p:cBhvr additive="base">
                                        <p:cTn id="37" dur="500" fill="hold"/>
                                        <p:tgtEl>
                                          <p:spTgt spid="2048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483">
                                            <p:txEl>
                                              <p:pRg st="5" end="5"/>
                                            </p:txEl>
                                          </p:spTgt>
                                        </p:tgtEl>
                                        <p:attrNameLst>
                                          <p:attrName>style.visibility</p:attrName>
                                        </p:attrNameLst>
                                      </p:cBhvr>
                                      <p:to>
                                        <p:strVal val="visible"/>
                                      </p:to>
                                    </p:set>
                                    <p:anim calcmode="lin" valueType="num">
                                      <p:cBhvr additive="base">
                                        <p:cTn id="43" dur="500" fill="hold"/>
                                        <p:tgtEl>
                                          <p:spTgt spid="20483">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048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483">
                                            <p:txEl>
                                              <p:pRg st="6" end="6"/>
                                            </p:txEl>
                                          </p:spTgt>
                                        </p:tgtEl>
                                        <p:attrNameLst>
                                          <p:attrName>style.visibility</p:attrName>
                                        </p:attrNameLst>
                                      </p:cBhvr>
                                      <p:to>
                                        <p:strVal val="visible"/>
                                      </p:to>
                                    </p:set>
                                    <p:anim calcmode="lin" valueType="num">
                                      <p:cBhvr additive="base">
                                        <p:cTn id="49" dur="500" fill="hold"/>
                                        <p:tgtEl>
                                          <p:spTgt spid="20483">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04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0483">
                                            <p:txEl>
                                              <p:pRg st="7" end="7"/>
                                            </p:txEl>
                                          </p:spTgt>
                                        </p:tgtEl>
                                        <p:attrNameLst>
                                          <p:attrName>style.visibility</p:attrName>
                                        </p:attrNameLst>
                                      </p:cBhvr>
                                      <p:to>
                                        <p:strVal val="visible"/>
                                      </p:to>
                                    </p:set>
                                    <p:anim calcmode="lin" valueType="num">
                                      <p:cBhvr additive="base">
                                        <p:cTn id="55" dur="500" fill="hold"/>
                                        <p:tgtEl>
                                          <p:spTgt spid="20483">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048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grpId="0" nodeType="clickEffect">
                                  <p:stCondLst>
                                    <p:cond delay="0"/>
                                  </p:stCondLst>
                                  <p:childTnLst>
                                    <p:set>
                                      <p:cBhvr>
                                        <p:cTn id="60" dur="1" fill="hold">
                                          <p:stCondLst>
                                            <p:cond delay="0"/>
                                          </p:stCondLst>
                                        </p:cTn>
                                        <p:tgtEl>
                                          <p:spTgt spid="20484"/>
                                        </p:tgtEl>
                                        <p:attrNameLst>
                                          <p:attrName>style.visibility</p:attrName>
                                        </p:attrNameLst>
                                      </p:cBhvr>
                                      <p:to>
                                        <p:strVal val="visible"/>
                                      </p:to>
                                    </p:set>
                                    <p:animEffect transition="in" filter="diamond(in)">
                                      <p:cBhvr>
                                        <p:cTn id="61" dur="20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build="p"/>
      <p:bldP spid="2048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对象 21505"/>
          <p:cNvGraphicFramePr/>
          <p:nvPr>
            <p:extLst>
              <p:ext uri="{D42A27DB-BD31-4B8C-83A1-F6EECF244321}">
                <p14:modId xmlns:p14="http://schemas.microsoft.com/office/powerpoint/2010/main" val="3232004632"/>
              </p:ext>
            </p:extLst>
          </p:nvPr>
        </p:nvGraphicFramePr>
        <p:xfrm>
          <a:off x="514351" y="745673"/>
          <a:ext cx="7078436" cy="968828"/>
        </p:xfrm>
        <a:graphic>
          <a:graphicData uri="http://schemas.openxmlformats.org/presentationml/2006/ole">
            <mc:AlternateContent xmlns:mc="http://schemas.openxmlformats.org/markup-compatibility/2006">
              <mc:Choice xmlns:v="urn:schemas-microsoft-com:vml" Requires="v">
                <p:oleObj spid="_x0000_s60528" r:id="rId3" imgW="3086100" imgH="457200" progId="Equation.3">
                  <p:embed/>
                </p:oleObj>
              </mc:Choice>
              <mc:Fallback>
                <p:oleObj r:id="rId3" imgW="3086100" imgH="457200" progId="Equation.3">
                  <p:embed/>
                  <p:pic>
                    <p:nvPicPr>
                      <p:cNvPr id="0" name="对象 2150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1" y="745673"/>
                        <a:ext cx="7078436" cy="968828"/>
                      </a:xfrm>
                      <a:prstGeom prst="rect">
                        <a:avLst/>
                      </a:prstGeom>
                      <a:noFill/>
                      <a:ln>
                        <a:noFill/>
                      </a:ln>
                      <a:extLst/>
                    </p:spPr>
                  </p:pic>
                </p:oleObj>
              </mc:Fallback>
            </mc:AlternateContent>
          </a:graphicData>
        </a:graphic>
      </p:graphicFrame>
      <p:graphicFrame>
        <p:nvGraphicFramePr>
          <p:cNvPr id="21507" name="对象 21506"/>
          <p:cNvGraphicFramePr/>
          <p:nvPr>
            <p:extLst>
              <p:ext uri="{D42A27DB-BD31-4B8C-83A1-F6EECF244321}">
                <p14:modId xmlns:p14="http://schemas.microsoft.com/office/powerpoint/2010/main" val="353977244"/>
              </p:ext>
            </p:extLst>
          </p:nvPr>
        </p:nvGraphicFramePr>
        <p:xfrm>
          <a:off x="405494" y="1771650"/>
          <a:ext cx="7342413" cy="2041072"/>
        </p:xfrm>
        <a:graphic>
          <a:graphicData uri="http://schemas.openxmlformats.org/presentationml/2006/ole">
            <mc:AlternateContent xmlns:mc="http://schemas.openxmlformats.org/markup-compatibility/2006">
              <mc:Choice xmlns:v="urn:schemas-microsoft-com:vml" Requires="v">
                <p:oleObj spid="_x0000_s60529" r:id="rId5" imgW="3073400" imgH="939800" progId="Equation.3">
                  <p:embed/>
                </p:oleObj>
              </mc:Choice>
              <mc:Fallback>
                <p:oleObj r:id="rId5" imgW="3073400" imgH="939800" progId="Equation.3">
                  <p:embed/>
                  <p:pic>
                    <p:nvPicPr>
                      <p:cNvPr id="0" name="对象 2150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494" y="1771650"/>
                        <a:ext cx="7342413" cy="2041072"/>
                      </a:xfrm>
                      <a:prstGeom prst="rect">
                        <a:avLst/>
                      </a:prstGeom>
                      <a:noFill/>
                      <a:ln>
                        <a:noFill/>
                      </a:ln>
                      <a:extLst/>
                    </p:spPr>
                  </p:pic>
                </p:oleObj>
              </mc:Fallback>
            </mc:AlternateContent>
          </a:graphicData>
        </a:graphic>
      </p:graphicFrame>
      <p:graphicFrame>
        <p:nvGraphicFramePr>
          <p:cNvPr id="21508" name="对象 21507"/>
          <p:cNvGraphicFramePr/>
          <p:nvPr>
            <p:extLst>
              <p:ext uri="{D42A27DB-BD31-4B8C-83A1-F6EECF244321}">
                <p14:modId xmlns:p14="http://schemas.microsoft.com/office/powerpoint/2010/main" val="4188232608"/>
              </p:ext>
            </p:extLst>
          </p:nvPr>
        </p:nvGraphicFramePr>
        <p:xfrm>
          <a:off x="384403" y="4019777"/>
          <a:ext cx="6244998" cy="1931987"/>
        </p:xfrm>
        <a:graphic>
          <a:graphicData uri="http://schemas.openxmlformats.org/presentationml/2006/ole">
            <mc:AlternateContent xmlns:mc="http://schemas.openxmlformats.org/markup-compatibility/2006">
              <mc:Choice xmlns:v="urn:schemas-microsoft-com:vml" Requires="v">
                <p:oleObj spid="_x0000_s60530" name="公式" r:id="rId7" imgW="1917360" imgH="927000" progId="Equation.3">
                  <p:embed/>
                </p:oleObj>
              </mc:Choice>
              <mc:Fallback>
                <p:oleObj name="公式" r:id="rId7" imgW="1917360" imgH="927000" progId="Equation.3">
                  <p:embed/>
                  <p:pic>
                    <p:nvPicPr>
                      <p:cNvPr id="0" name="对象 21507"/>
                      <p:cNvPicPr>
                        <a:picLocks noChangeArrowheads="1"/>
                      </p:cNvPicPr>
                      <p:nvPr/>
                    </p:nvPicPr>
                    <p:blipFill>
                      <a:blip r:embed="rId8"/>
                      <a:srcRect/>
                      <a:stretch>
                        <a:fillRect/>
                      </a:stretch>
                    </p:blipFill>
                    <p:spPr bwMode="auto">
                      <a:xfrm>
                        <a:off x="384403" y="4019777"/>
                        <a:ext cx="6244998" cy="1931987"/>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checkerboard(across)">
                                      <p:cBhvr>
                                        <p:cTn id="7" dur="30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 calcmode="lin" valueType="num">
                                      <p:cBhvr additive="base">
                                        <p:cTn id="12" dur="3000" fill="hold"/>
                                        <p:tgtEl>
                                          <p:spTgt spid="21507"/>
                                        </p:tgtEl>
                                        <p:attrNameLst>
                                          <p:attrName>ppt_x</p:attrName>
                                        </p:attrNameLst>
                                      </p:cBhvr>
                                      <p:tavLst>
                                        <p:tav tm="0">
                                          <p:val>
                                            <p:strVal val="0-#ppt_w/2"/>
                                          </p:val>
                                        </p:tav>
                                        <p:tav tm="100000">
                                          <p:val>
                                            <p:strVal val="#ppt_x"/>
                                          </p:val>
                                        </p:tav>
                                      </p:tavLst>
                                    </p:anim>
                                    <p:anim calcmode="lin" valueType="num">
                                      <p:cBhvr additive="base">
                                        <p:cTn id="13" dur="3000" fill="hold"/>
                                        <p:tgtEl>
                                          <p:spTgt spid="2150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1508"/>
                                        </p:tgtEl>
                                        <p:attrNameLst>
                                          <p:attrName>style.visibility</p:attrName>
                                        </p:attrNameLst>
                                      </p:cBhvr>
                                      <p:to>
                                        <p:strVal val="visible"/>
                                      </p:to>
                                    </p:set>
                                    <p:anim calcmode="lin" valueType="num">
                                      <p:cBhvr additive="base">
                                        <p:cTn id="18" dur="2000" fill="hold"/>
                                        <p:tgtEl>
                                          <p:spTgt spid="21508"/>
                                        </p:tgtEl>
                                        <p:attrNameLst>
                                          <p:attrName>ppt_x</p:attrName>
                                        </p:attrNameLst>
                                      </p:cBhvr>
                                      <p:tavLst>
                                        <p:tav tm="0">
                                          <p:val>
                                            <p:strVal val="0-#ppt_w/2"/>
                                          </p:val>
                                        </p:tav>
                                        <p:tav tm="100000">
                                          <p:val>
                                            <p:strVal val="#ppt_x"/>
                                          </p:val>
                                        </p:tav>
                                      </p:tavLst>
                                    </p:anim>
                                    <p:anim calcmode="lin" valueType="num">
                                      <p:cBhvr additive="base">
                                        <p:cTn id="19" dur="2000" fill="hold"/>
                                        <p:tgtEl>
                                          <p:spTgt spid="215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22529"/>
          <p:cNvSpPr>
            <a:spLocks noChangeArrowheads="1"/>
          </p:cNvSpPr>
          <p:nvPr/>
        </p:nvSpPr>
        <p:spPr bwMode="auto">
          <a:xfrm>
            <a:off x="271122" y="744084"/>
            <a:ext cx="87201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b="0" dirty="0"/>
              <a:t>       </a:t>
            </a:r>
            <a:r>
              <a:rPr lang="zh-CN" altLang="en-US" b="0" dirty="0" smtClean="0">
                <a:latin typeface="Times New Roman" panose="02020603050405020304" pitchFamily="18" charset="0"/>
              </a:rPr>
              <a:t>利用</a:t>
            </a:r>
            <a:r>
              <a:rPr lang="zh-CN" altLang="en-US" b="0" dirty="0">
                <a:latin typeface="Times New Roman" panose="02020603050405020304" pitchFamily="18" charset="0"/>
              </a:rPr>
              <a:t>矩阵的乘法</a:t>
            </a:r>
            <a:r>
              <a:rPr lang="en-US" altLang="zh-CN" b="0" dirty="0">
                <a:latin typeface="Times New Roman" panose="02020603050405020304" pitchFamily="18" charset="0"/>
              </a:rPr>
              <a:t>,</a:t>
            </a:r>
            <a:r>
              <a:rPr lang="zh-CN" altLang="en-US" b="0" dirty="0">
                <a:latin typeface="Times New Roman" panose="02020603050405020304" pitchFamily="18" charset="0"/>
              </a:rPr>
              <a:t>线性方程组</a:t>
            </a:r>
            <a:r>
              <a:rPr lang="en-US" altLang="zh-CN" b="0" dirty="0">
                <a:latin typeface="Times New Roman" panose="02020603050405020304" pitchFamily="18" charset="0"/>
              </a:rPr>
              <a:t>(1.1)</a:t>
            </a:r>
            <a:r>
              <a:rPr lang="zh-CN" altLang="en-US" b="0" dirty="0">
                <a:latin typeface="Times New Roman" panose="02020603050405020304" pitchFamily="18" charset="0"/>
              </a:rPr>
              <a:t>可以写</a:t>
            </a:r>
            <a:r>
              <a:rPr lang="zh-CN" altLang="en-US" b="0" dirty="0" smtClean="0">
                <a:latin typeface="Times New Roman" panose="02020603050405020304" pitchFamily="18" charset="0"/>
              </a:rPr>
              <a:t>成矩阵</a:t>
            </a:r>
            <a:r>
              <a:rPr lang="zh-CN" altLang="en-US" b="0" dirty="0">
                <a:latin typeface="Times New Roman" panose="02020603050405020304" pitchFamily="18" charset="0"/>
              </a:rPr>
              <a:t>形式。设线性方程组</a:t>
            </a:r>
            <a:r>
              <a:rPr lang="en-US" altLang="zh-CN" b="0" dirty="0">
                <a:latin typeface="Times New Roman" panose="02020603050405020304" pitchFamily="18" charset="0"/>
              </a:rPr>
              <a:t>(1.1)</a:t>
            </a:r>
            <a:r>
              <a:rPr lang="zh-CN" altLang="en-US" b="0" dirty="0">
                <a:latin typeface="Times New Roman" panose="02020603050405020304" pitchFamily="18" charset="0"/>
              </a:rPr>
              <a:t>的系数组成</a:t>
            </a:r>
            <a:r>
              <a:rPr lang="en-US" altLang="zh-CN" b="0" i="1" dirty="0" err="1">
                <a:latin typeface="Times New Roman" panose="02020603050405020304" pitchFamily="18" charset="0"/>
              </a:rPr>
              <a:t>m</a:t>
            </a:r>
            <a:r>
              <a:rPr lang="en-US" altLang="zh-CN" b="0" dirty="0" err="1">
                <a:latin typeface="Times New Roman" panose="02020603050405020304" pitchFamily="18" charset="0"/>
              </a:rPr>
              <a:t>×</a:t>
            </a:r>
            <a:r>
              <a:rPr lang="en-US" altLang="zh-CN" b="0" i="1" dirty="0" err="1">
                <a:latin typeface="Times New Roman" panose="02020603050405020304" pitchFamily="18" charset="0"/>
              </a:rPr>
              <a:t>n</a:t>
            </a:r>
            <a:r>
              <a:rPr lang="zh-CN" altLang="en-US" b="0" dirty="0">
                <a:latin typeface="Times New Roman" panose="02020603050405020304" pitchFamily="18" charset="0"/>
              </a:rPr>
              <a:t>矩阵：</a:t>
            </a:r>
          </a:p>
        </p:txBody>
      </p:sp>
      <p:graphicFrame>
        <p:nvGraphicFramePr>
          <p:cNvPr id="22531" name="对象 22530"/>
          <p:cNvGraphicFramePr/>
          <p:nvPr>
            <p:extLst>
              <p:ext uri="{D42A27DB-BD31-4B8C-83A1-F6EECF244321}">
                <p14:modId xmlns:p14="http://schemas.microsoft.com/office/powerpoint/2010/main" val="2296790900"/>
              </p:ext>
            </p:extLst>
          </p:nvPr>
        </p:nvGraphicFramePr>
        <p:xfrm>
          <a:off x="2405742" y="1842292"/>
          <a:ext cx="3600110" cy="1903299"/>
        </p:xfrm>
        <a:graphic>
          <a:graphicData uri="http://schemas.openxmlformats.org/presentationml/2006/ole">
            <mc:AlternateContent xmlns:mc="http://schemas.openxmlformats.org/markup-compatibility/2006">
              <mc:Choice xmlns:v="urn:schemas-microsoft-com:vml" Requires="v">
                <p:oleObj spid="_x0000_s61520" r:id="rId3" imgW="1612900" imgH="939800" progId="Equation.3">
                  <p:embed/>
                </p:oleObj>
              </mc:Choice>
              <mc:Fallback>
                <p:oleObj r:id="rId3" imgW="1612900" imgH="939800" progId="Equation.3">
                  <p:embed/>
                  <p:pic>
                    <p:nvPicPr>
                      <p:cNvPr id="0" name="对象 2253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5742" y="1842292"/>
                        <a:ext cx="3600110" cy="1903299"/>
                      </a:xfrm>
                      <a:prstGeom prst="rect">
                        <a:avLst/>
                      </a:prstGeom>
                      <a:noFill/>
                      <a:ln>
                        <a:noFill/>
                      </a:ln>
                      <a:extLst/>
                    </p:spPr>
                  </p:pic>
                </p:oleObj>
              </mc:Fallback>
            </mc:AlternateContent>
          </a:graphicData>
        </a:graphic>
      </p:graphicFrame>
      <p:sp>
        <p:nvSpPr>
          <p:cNvPr id="61444" name="文本框 22531"/>
          <p:cNvSpPr txBox="1">
            <a:spLocks noChangeArrowheads="1"/>
          </p:cNvSpPr>
          <p:nvPr/>
        </p:nvSpPr>
        <p:spPr bwMode="auto">
          <a:xfrm>
            <a:off x="1166813" y="3592513"/>
            <a:ext cx="76533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zh-CN" b="0"/>
          </a:p>
        </p:txBody>
      </p:sp>
      <p:sp>
        <p:nvSpPr>
          <p:cNvPr id="61445" name="文本框 22532"/>
          <p:cNvSpPr txBox="1">
            <a:spLocks noChangeArrowheads="1"/>
          </p:cNvSpPr>
          <p:nvPr/>
        </p:nvSpPr>
        <p:spPr bwMode="auto">
          <a:xfrm>
            <a:off x="950913" y="3663950"/>
            <a:ext cx="7942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zh-CN" b="0"/>
          </a:p>
        </p:txBody>
      </p:sp>
      <p:graphicFrame>
        <p:nvGraphicFramePr>
          <p:cNvPr id="22534" name="对象 22533"/>
          <p:cNvGraphicFramePr/>
          <p:nvPr>
            <p:extLst>
              <p:ext uri="{D42A27DB-BD31-4B8C-83A1-F6EECF244321}">
                <p14:modId xmlns:p14="http://schemas.microsoft.com/office/powerpoint/2010/main" val="169980088"/>
              </p:ext>
            </p:extLst>
          </p:nvPr>
        </p:nvGraphicFramePr>
        <p:xfrm>
          <a:off x="2140858" y="4283984"/>
          <a:ext cx="4121150" cy="1809071"/>
        </p:xfrm>
        <a:graphic>
          <a:graphicData uri="http://schemas.openxmlformats.org/presentationml/2006/ole">
            <mc:AlternateContent xmlns:mc="http://schemas.openxmlformats.org/markup-compatibility/2006">
              <mc:Choice xmlns:v="urn:schemas-microsoft-com:vml" Requires="v">
                <p:oleObj spid="_x0000_s61521" r:id="rId5" imgW="1397000" imgH="939800" progId="Equation.3">
                  <p:embed/>
                </p:oleObj>
              </mc:Choice>
              <mc:Fallback>
                <p:oleObj r:id="rId5" imgW="1397000" imgH="939800" progId="Equation.3">
                  <p:embed/>
                  <p:pic>
                    <p:nvPicPr>
                      <p:cNvPr id="0" name="对象 2253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0858" y="4283984"/>
                        <a:ext cx="4121150" cy="1809071"/>
                      </a:xfrm>
                      <a:prstGeom prst="rect">
                        <a:avLst/>
                      </a:prstGeom>
                      <a:noFill/>
                      <a:ln>
                        <a:noFill/>
                      </a:ln>
                      <a:extLst/>
                    </p:spPr>
                  </p:pic>
                </p:oleObj>
              </mc:Fallback>
            </mc:AlternateContent>
          </a:graphicData>
        </a:graphic>
      </p:graphicFrame>
      <p:sp>
        <p:nvSpPr>
          <p:cNvPr id="22535" name="文本框 22534"/>
          <p:cNvSpPr txBox="1">
            <a:spLocks noChangeArrowheads="1"/>
          </p:cNvSpPr>
          <p:nvPr/>
        </p:nvSpPr>
        <p:spPr bwMode="auto">
          <a:xfrm>
            <a:off x="304799" y="3745591"/>
            <a:ext cx="8763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b="0" dirty="0" smtClean="0">
                <a:latin typeface="Times New Roman" panose="02020603050405020304" pitchFamily="18" charset="0"/>
              </a:rPr>
              <a:t>未知数</a:t>
            </a:r>
            <a:r>
              <a:rPr lang="zh-CN" altLang="en-US" b="0" dirty="0">
                <a:latin typeface="Times New Roman" panose="02020603050405020304" pitchFamily="18" charset="0"/>
              </a:rPr>
              <a:t>和常数项分别组成</a:t>
            </a:r>
            <a:r>
              <a:rPr lang="en-US" altLang="zh-CN" b="0" i="1" dirty="0">
                <a:latin typeface="Times New Roman" panose="02020603050405020304" pitchFamily="18" charset="0"/>
              </a:rPr>
              <a:t>n</a:t>
            </a:r>
            <a:r>
              <a:rPr lang="en-US" altLang="zh-CN" b="0" dirty="0">
                <a:latin typeface="Times New Roman" panose="02020603050405020304" pitchFamily="18" charset="0"/>
              </a:rPr>
              <a:t>×1</a:t>
            </a:r>
            <a:r>
              <a:rPr lang="zh-CN" altLang="en-US" b="0" dirty="0">
                <a:latin typeface="Times New Roman" panose="02020603050405020304" pitchFamily="18" charset="0"/>
              </a:rPr>
              <a:t>与</a:t>
            </a:r>
            <a:r>
              <a:rPr lang="en-US" altLang="zh-CN" b="0" i="1" dirty="0">
                <a:latin typeface="Times New Roman" panose="02020603050405020304" pitchFamily="18" charset="0"/>
              </a:rPr>
              <a:t>m</a:t>
            </a:r>
            <a:r>
              <a:rPr lang="en-US" altLang="zh-CN" b="0" dirty="0">
                <a:latin typeface="Times New Roman" panose="02020603050405020304" pitchFamily="18" charset="0"/>
              </a:rPr>
              <a:t>×1</a:t>
            </a:r>
            <a:r>
              <a:rPr lang="zh-CN" altLang="en-US" b="0" dirty="0">
                <a:latin typeface="Times New Roman" panose="02020603050405020304" pitchFamily="18" charset="0"/>
              </a:rPr>
              <a:t>列矩阵</a:t>
            </a:r>
            <a:r>
              <a:rPr lang="en-US" altLang="zh-CN" b="0" dirty="0">
                <a:latin typeface="Times New Roman" panose="02020603050405020304" pitchFamily="18" charset="0"/>
              </a:rPr>
              <a:t>(</a:t>
            </a:r>
            <a:r>
              <a:rPr lang="zh-CN" altLang="en-US" b="0" dirty="0">
                <a:latin typeface="Times New Roman" panose="02020603050405020304" pitchFamily="18" charset="0"/>
              </a:rPr>
              <a:t>列向量</a:t>
            </a:r>
            <a:r>
              <a:rPr lang="en-US" altLang="zh-CN" b="0" dirty="0">
                <a:latin typeface="Times New Roman" panose="02020603050405020304" pitchFamily="18" charset="0"/>
              </a:rPr>
              <a:t>)</a:t>
            </a:r>
            <a:r>
              <a:rPr lang="zh-CN" altLang="en-US" b="0" dirty="0">
                <a:latin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0-#ppt_w/2"/>
                                          </p:val>
                                        </p:tav>
                                        <p:tav tm="100000">
                                          <p:val>
                                            <p:strVal val="#ppt_x"/>
                                          </p:val>
                                        </p:tav>
                                      </p:tavLst>
                                    </p:anim>
                                    <p:anim calcmode="lin" valueType="num">
                                      <p:cBhvr additive="base">
                                        <p:cTn id="8" dur="500" fill="hold"/>
                                        <p:tgtEl>
                                          <p:spTgt spid="225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1"/>
                                        </p:tgtEl>
                                        <p:attrNameLst>
                                          <p:attrName>style.visibility</p:attrName>
                                        </p:attrNameLst>
                                      </p:cBhvr>
                                      <p:to>
                                        <p:strVal val="visible"/>
                                      </p:to>
                                    </p:set>
                                    <p:anim calcmode="lin" valueType="num">
                                      <p:cBhvr additive="base">
                                        <p:cTn id="13" dur="500" fill="hold"/>
                                        <p:tgtEl>
                                          <p:spTgt spid="22531"/>
                                        </p:tgtEl>
                                        <p:attrNameLst>
                                          <p:attrName>ppt_x</p:attrName>
                                        </p:attrNameLst>
                                      </p:cBhvr>
                                      <p:tavLst>
                                        <p:tav tm="0">
                                          <p:val>
                                            <p:strVal val="0-#ppt_w/2"/>
                                          </p:val>
                                        </p:tav>
                                        <p:tav tm="100000">
                                          <p:val>
                                            <p:strVal val="#ppt_x"/>
                                          </p:val>
                                        </p:tav>
                                      </p:tavLst>
                                    </p:anim>
                                    <p:anim calcmode="lin" valueType="num">
                                      <p:cBhvr additive="base">
                                        <p:cTn id="14" dur="500" fill="hold"/>
                                        <p:tgtEl>
                                          <p:spTgt spid="225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Effect transition="in" filter="blinds(horizontal)">
                                      <p:cBhvr>
                                        <p:cTn id="19" dur="500"/>
                                        <p:tgtEl>
                                          <p:spTgt spid="2253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2534"/>
                                        </p:tgtEl>
                                        <p:attrNameLst>
                                          <p:attrName>style.visibility</p:attrName>
                                        </p:attrNameLst>
                                      </p:cBhvr>
                                      <p:to>
                                        <p:strVal val="visible"/>
                                      </p:to>
                                    </p:set>
                                    <p:anim calcmode="lin" valueType="num">
                                      <p:cBhvr additive="base">
                                        <p:cTn id="24" dur="500" fill="hold"/>
                                        <p:tgtEl>
                                          <p:spTgt spid="22534"/>
                                        </p:tgtEl>
                                        <p:attrNameLst>
                                          <p:attrName>ppt_x</p:attrName>
                                        </p:attrNameLst>
                                      </p:cBhvr>
                                      <p:tavLst>
                                        <p:tav tm="0">
                                          <p:val>
                                            <p:strVal val="#ppt_x"/>
                                          </p:val>
                                        </p:tav>
                                        <p:tav tm="100000">
                                          <p:val>
                                            <p:strVal val="#ppt_x"/>
                                          </p:val>
                                        </p:tav>
                                      </p:tavLst>
                                    </p:anim>
                                    <p:anim calcmode="lin" valueType="num">
                                      <p:cBhvr additive="base">
                                        <p:cTn id="25" dur="500" fill="hold"/>
                                        <p:tgtEl>
                                          <p:spTgt spid="22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对象 23553"/>
          <p:cNvGraphicFramePr/>
          <p:nvPr>
            <p:extLst>
              <p:ext uri="{D42A27DB-BD31-4B8C-83A1-F6EECF244321}">
                <p14:modId xmlns:p14="http://schemas.microsoft.com/office/powerpoint/2010/main" val="1196050355"/>
              </p:ext>
            </p:extLst>
          </p:nvPr>
        </p:nvGraphicFramePr>
        <p:xfrm>
          <a:off x="779916" y="1273628"/>
          <a:ext cx="6943498" cy="2967492"/>
        </p:xfrm>
        <a:graphic>
          <a:graphicData uri="http://schemas.openxmlformats.org/presentationml/2006/ole">
            <mc:AlternateContent xmlns:mc="http://schemas.openxmlformats.org/markup-compatibility/2006">
              <mc:Choice xmlns:v="urn:schemas-microsoft-com:vml" Requires="v">
                <p:oleObj spid="_x0000_s62541" r:id="rId3" imgW="3086100" imgH="1384300" progId="Equation.3">
                  <p:embed/>
                </p:oleObj>
              </mc:Choice>
              <mc:Fallback>
                <p:oleObj r:id="rId3" imgW="3086100" imgH="1384300" progId="Equation.3">
                  <p:embed/>
                  <p:pic>
                    <p:nvPicPr>
                      <p:cNvPr id="0" name="对象 2355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16" y="1273628"/>
                        <a:ext cx="6943498" cy="2967492"/>
                      </a:xfrm>
                      <a:prstGeom prst="rect">
                        <a:avLst/>
                      </a:prstGeom>
                      <a:noFill/>
                      <a:ln>
                        <a:noFill/>
                      </a:ln>
                      <a:extLst/>
                    </p:spPr>
                  </p:pic>
                </p:oleObj>
              </mc:Fallback>
            </mc:AlternateContent>
          </a:graphicData>
        </a:graphic>
      </p:graphicFrame>
      <p:graphicFrame>
        <p:nvGraphicFramePr>
          <p:cNvPr id="23555" name="对象 23554"/>
          <p:cNvGraphicFramePr/>
          <p:nvPr>
            <p:extLst>
              <p:ext uri="{D42A27DB-BD31-4B8C-83A1-F6EECF244321}">
                <p14:modId xmlns:p14="http://schemas.microsoft.com/office/powerpoint/2010/main" val="2689764402"/>
              </p:ext>
            </p:extLst>
          </p:nvPr>
        </p:nvGraphicFramePr>
        <p:xfrm>
          <a:off x="854302" y="4242707"/>
          <a:ext cx="6411912" cy="1815193"/>
        </p:xfrm>
        <a:graphic>
          <a:graphicData uri="http://schemas.openxmlformats.org/presentationml/2006/ole">
            <mc:AlternateContent xmlns:mc="http://schemas.openxmlformats.org/markup-compatibility/2006">
              <mc:Choice xmlns:v="urn:schemas-microsoft-com:vml" Requires="v">
                <p:oleObj spid="_x0000_s62542" r:id="rId5" imgW="2806700" imgH="939800" progId="Equation.3">
                  <p:embed/>
                </p:oleObj>
              </mc:Choice>
              <mc:Fallback>
                <p:oleObj r:id="rId5" imgW="2806700" imgH="939800" progId="Equation.3">
                  <p:embed/>
                  <p:pic>
                    <p:nvPicPr>
                      <p:cNvPr id="0" name="对象 2355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302" y="4242707"/>
                        <a:ext cx="6411912" cy="1815193"/>
                      </a:xfrm>
                      <a:prstGeom prst="rect">
                        <a:avLst/>
                      </a:prstGeom>
                      <a:noFill/>
                      <a:ln>
                        <a:noFill/>
                      </a:ln>
                      <a:extLst/>
                    </p:spPr>
                  </p:pic>
                </p:oleObj>
              </mc:Fallback>
            </mc:AlternateContent>
          </a:graphicData>
        </a:graphic>
      </p:graphicFrame>
      <p:sp>
        <p:nvSpPr>
          <p:cNvPr id="23556" name="文本框 23555"/>
          <p:cNvSpPr txBox="1">
            <a:spLocks noChangeArrowheads="1"/>
          </p:cNvSpPr>
          <p:nvPr/>
        </p:nvSpPr>
        <p:spPr bwMode="auto">
          <a:xfrm>
            <a:off x="673327" y="727075"/>
            <a:ext cx="76533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Times New Roman" panose="02020603050405020304" pitchFamily="18" charset="0"/>
              </a:rPr>
              <a:t>这样线性方程组</a:t>
            </a:r>
            <a:r>
              <a:rPr lang="en-US" altLang="zh-CN" dirty="0">
                <a:latin typeface="Times New Roman" panose="02020603050405020304" pitchFamily="18" charset="0"/>
              </a:rPr>
              <a:t>(1.1)</a:t>
            </a:r>
            <a:r>
              <a:rPr lang="zh-CN" altLang="en-US" dirty="0">
                <a:latin typeface="Times New Roman" panose="02020603050405020304" pitchFamily="18" charset="0"/>
              </a:rPr>
              <a:t>可以写成  </a:t>
            </a:r>
            <a:r>
              <a:rPr lang="en-US" altLang="zh-CN" i="1" dirty="0">
                <a:latin typeface="Times New Roman" panose="02020603050405020304" pitchFamily="18" charset="0"/>
              </a:rPr>
              <a:t>AX</a:t>
            </a:r>
            <a:r>
              <a:rPr lang="en-US" altLang="zh-CN" dirty="0">
                <a:latin typeface="Times New Roman" panose="02020603050405020304" pitchFamily="18" charset="0"/>
              </a:rPr>
              <a:t>=</a:t>
            </a:r>
            <a:r>
              <a:rPr lang="en-US" altLang="zh-CN" i="1" dirty="0">
                <a:latin typeface="Times New Roman" panose="02020603050405020304" pitchFamily="18" charset="0"/>
              </a:rPr>
              <a:t>b</a:t>
            </a:r>
            <a:r>
              <a:rPr lang="zh-CN" altLang="en-US" dirty="0"/>
              <a:t>。</a:t>
            </a:r>
            <a:r>
              <a:rPr lang="zh-CN" altLang="en-US" b="0"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2000" fill="hold"/>
                                        <p:tgtEl>
                                          <p:spTgt spid="23556"/>
                                        </p:tgtEl>
                                        <p:attrNameLst>
                                          <p:attrName>ppt_x</p:attrName>
                                        </p:attrNameLst>
                                      </p:cBhvr>
                                      <p:tavLst>
                                        <p:tav tm="0">
                                          <p:val>
                                            <p:strVal val="0-#ppt_w/2"/>
                                          </p:val>
                                        </p:tav>
                                        <p:tav tm="100000">
                                          <p:val>
                                            <p:strVal val="#ppt_x"/>
                                          </p:val>
                                        </p:tav>
                                      </p:tavLst>
                                    </p:anim>
                                    <p:anim calcmode="lin" valueType="num">
                                      <p:cBhvr additive="base">
                                        <p:cTn id="8" dur="20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554"/>
                                        </p:tgtEl>
                                        <p:attrNameLst>
                                          <p:attrName>style.visibility</p:attrName>
                                        </p:attrNameLst>
                                      </p:cBhvr>
                                      <p:to>
                                        <p:strVal val="visible"/>
                                      </p:to>
                                    </p:set>
                                    <p:anim calcmode="lin" valueType="num">
                                      <p:cBhvr additive="base">
                                        <p:cTn id="13" dur="2000" fill="hold"/>
                                        <p:tgtEl>
                                          <p:spTgt spid="23554"/>
                                        </p:tgtEl>
                                        <p:attrNameLst>
                                          <p:attrName>ppt_x</p:attrName>
                                        </p:attrNameLst>
                                      </p:cBhvr>
                                      <p:tavLst>
                                        <p:tav tm="0">
                                          <p:val>
                                            <p:strVal val="0-#ppt_w/2"/>
                                          </p:val>
                                        </p:tav>
                                        <p:tav tm="100000">
                                          <p:val>
                                            <p:strVal val="#ppt_x"/>
                                          </p:val>
                                        </p:tav>
                                      </p:tavLst>
                                    </p:anim>
                                    <p:anim calcmode="lin" valueType="num">
                                      <p:cBhvr additive="base">
                                        <p:cTn id="14" dur="2000" fill="hold"/>
                                        <p:tgtEl>
                                          <p:spTgt spid="2355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555"/>
                                        </p:tgtEl>
                                        <p:attrNameLst>
                                          <p:attrName>style.visibility</p:attrName>
                                        </p:attrNameLst>
                                      </p:cBhvr>
                                      <p:to>
                                        <p:strVal val="visible"/>
                                      </p:to>
                                    </p:set>
                                    <p:anim calcmode="lin" valueType="num">
                                      <p:cBhvr additive="base">
                                        <p:cTn id="19" dur="2000" fill="hold"/>
                                        <p:tgtEl>
                                          <p:spTgt spid="23555"/>
                                        </p:tgtEl>
                                        <p:attrNameLst>
                                          <p:attrName>ppt_x</p:attrName>
                                        </p:attrNameLst>
                                      </p:cBhvr>
                                      <p:tavLst>
                                        <p:tav tm="0">
                                          <p:val>
                                            <p:strVal val="#ppt_x"/>
                                          </p:val>
                                        </p:tav>
                                        <p:tav tm="100000">
                                          <p:val>
                                            <p:strVal val="#ppt_x"/>
                                          </p:val>
                                        </p:tav>
                                      </p:tavLst>
                                    </p:anim>
                                    <p:anim calcmode="lin" valueType="num">
                                      <p:cBhvr additive="base">
                                        <p:cTn id="20" dur="2000" fill="hold"/>
                                        <p:tgtEl>
                                          <p:spTgt spid="235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标题 24577"/>
          <p:cNvSpPr>
            <a:spLocks noGrp="1" noRot="1" noChangeArrowheads="1"/>
          </p:cNvSpPr>
          <p:nvPr>
            <p:ph type="title"/>
          </p:nvPr>
        </p:nvSpPr>
        <p:spPr>
          <a:xfrm>
            <a:off x="628650" y="685800"/>
            <a:ext cx="7886700" cy="1004888"/>
          </a:xfrm>
        </p:spPr>
        <p:txBody>
          <a:bodyPr/>
          <a:lstStyle/>
          <a:p>
            <a:pPr eaLnBrk="1" hangingPunct="1"/>
            <a:r>
              <a:rPr lang="zh-CN" altLang="en-US" sz="3200" b="1" dirty="0">
                <a:latin typeface="黑体" pitchFamily="49" charset="-122"/>
                <a:ea typeface="黑体" pitchFamily="49" charset="-122"/>
              </a:rPr>
              <a:t>四、方阵的幂</a:t>
            </a:r>
          </a:p>
        </p:txBody>
      </p:sp>
      <p:sp>
        <p:nvSpPr>
          <p:cNvPr id="24579" name="内容占位符 24578"/>
          <p:cNvSpPr>
            <a:spLocks noGrp="1" noRot="1" noChangeArrowheads="1"/>
          </p:cNvSpPr>
          <p:nvPr>
            <p:ph idx="1"/>
          </p:nvPr>
        </p:nvSpPr>
        <p:spPr>
          <a:xfrm>
            <a:off x="628650" y="1825625"/>
            <a:ext cx="8098971" cy="3995511"/>
          </a:xfrm>
        </p:spPr>
        <p:txBody>
          <a:bodyPr/>
          <a:lstStyle/>
          <a:p>
            <a:pPr eaLnBrk="1" hangingPunct="1">
              <a:buFont typeface="Wingdings" panose="05000000000000000000" pitchFamily="2" charset="2"/>
              <a:buNone/>
            </a:pPr>
            <a:r>
              <a:rPr lang="zh-CN" altLang="en-US" sz="2800" dirty="0" smtClean="0"/>
              <a:t>设</a:t>
            </a:r>
            <a:r>
              <a:rPr lang="en-US" altLang="zh-CN" sz="2800" i="1" dirty="0"/>
              <a:t>A</a:t>
            </a:r>
            <a:r>
              <a:rPr lang="zh-CN" altLang="en-US" sz="2800" dirty="0"/>
              <a:t>是</a:t>
            </a:r>
            <a:r>
              <a:rPr lang="en-US" altLang="zh-CN" sz="2800" i="1" dirty="0"/>
              <a:t>n</a:t>
            </a:r>
            <a:r>
              <a:rPr lang="zh-CN" altLang="en-US" sz="2800" dirty="0"/>
              <a:t>阶方阵，设</a:t>
            </a:r>
            <a:r>
              <a:rPr lang="en-US" altLang="zh-CN" sz="2800" i="1" dirty="0"/>
              <a:t>k</a:t>
            </a:r>
            <a:r>
              <a:rPr lang="zh-CN" altLang="en-US" sz="2800" dirty="0"/>
              <a:t>为正整数</a:t>
            </a:r>
            <a:r>
              <a:rPr lang="en-US" altLang="zh-CN" sz="2800" dirty="0"/>
              <a:t>,</a:t>
            </a:r>
            <a:r>
              <a:rPr lang="zh-CN" altLang="en-US" sz="2800" dirty="0" smtClean="0"/>
              <a:t>记</a:t>
            </a:r>
            <a:r>
              <a:rPr lang="en-US" altLang="zh-CN" sz="2800" i="1" dirty="0" smtClean="0"/>
              <a:t>A</a:t>
            </a:r>
            <a:r>
              <a:rPr lang="en-US" altLang="zh-CN" sz="2800" baseline="30000" dirty="0" smtClean="0"/>
              <a:t>1</a:t>
            </a:r>
            <a:r>
              <a:rPr lang="en-US" altLang="zh-CN" sz="2800" dirty="0" smtClean="0"/>
              <a:t>=</a:t>
            </a:r>
            <a:r>
              <a:rPr lang="en-US" altLang="zh-CN" sz="2800" i="1" dirty="0" smtClean="0"/>
              <a:t>A</a:t>
            </a:r>
            <a:r>
              <a:rPr lang="zh-CN" altLang="en-US" sz="2800" dirty="0" smtClean="0"/>
              <a:t>，</a:t>
            </a:r>
            <a:r>
              <a:rPr lang="en-US" altLang="zh-CN" sz="2800" i="1" dirty="0" smtClean="0"/>
              <a:t>A</a:t>
            </a:r>
            <a:r>
              <a:rPr lang="en-US" altLang="zh-CN" sz="2800" baseline="30000" dirty="0" smtClean="0"/>
              <a:t>2</a:t>
            </a:r>
            <a:r>
              <a:rPr lang="en-US" altLang="zh-CN" sz="2800" dirty="0" smtClean="0"/>
              <a:t>=</a:t>
            </a:r>
            <a:r>
              <a:rPr lang="en-US" altLang="zh-CN" sz="2800" i="1" dirty="0" smtClean="0"/>
              <a:t>AA</a:t>
            </a:r>
            <a:r>
              <a:rPr lang="zh-CN" altLang="en-US" sz="2800" dirty="0" smtClean="0"/>
              <a:t>，</a:t>
            </a:r>
            <a:r>
              <a:rPr lang="en-US" altLang="zh-CN" sz="2800" dirty="0" smtClean="0">
                <a:latin typeface="Arial" panose="020B0604020202020204" pitchFamily="34" charset="0"/>
                <a:cs typeface="Times New Roman" panose="02020603050405020304" pitchFamily="18" charset="0"/>
              </a:rPr>
              <a:t>…</a:t>
            </a:r>
            <a:r>
              <a:rPr lang="zh-CN" altLang="en-US" sz="2800" dirty="0" smtClean="0"/>
              <a:t>， </a:t>
            </a:r>
            <a:r>
              <a:rPr lang="en-US" altLang="zh-CN" sz="2800" i="1" dirty="0" smtClean="0"/>
              <a:t>A</a:t>
            </a:r>
            <a:r>
              <a:rPr lang="en-US" altLang="zh-CN" sz="2800" i="1" baseline="30000" dirty="0" smtClean="0"/>
              <a:t>k</a:t>
            </a:r>
            <a:r>
              <a:rPr lang="en-US" altLang="zh-CN" sz="2800" baseline="30000" dirty="0" smtClean="0"/>
              <a:t>+1</a:t>
            </a:r>
            <a:r>
              <a:rPr lang="en-US" altLang="zh-CN" sz="2800" dirty="0" smtClean="0"/>
              <a:t>=</a:t>
            </a:r>
            <a:r>
              <a:rPr lang="en-US" altLang="zh-CN" sz="2800" i="1" dirty="0" err="1" smtClean="0"/>
              <a:t>A</a:t>
            </a:r>
            <a:r>
              <a:rPr lang="en-US" altLang="zh-CN" sz="2800" i="1" baseline="30000" dirty="0" err="1" smtClean="0"/>
              <a:t>k</a:t>
            </a:r>
            <a:r>
              <a:rPr lang="en-US" altLang="zh-CN" sz="2800" i="1" dirty="0" err="1" smtClean="0"/>
              <a:t>A</a:t>
            </a:r>
            <a:r>
              <a:rPr lang="zh-CN" altLang="en-US" sz="2800" dirty="0" smtClean="0"/>
              <a:t>。叫做</a:t>
            </a:r>
            <a:r>
              <a:rPr lang="zh-CN" altLang="en-US" sz="2800" dirty="0"/>
              <a:t>方阵</a:t>
            </a:r>
            <a:r>
              <a:rPr lang="en-US" altLang="zh-CN" sz="2800" i="1" dirty="0"/>
              <a:t>A</a:t>
            </a:r>
            <a:r>
              <a:rPr lang="zh-CN" altLang="en-US" sz="2800" dirty="0"/>
              <a:t>的幂</a:t>
            </a:r>
            <a:r>
              <a:rPr lang="zh-CN" altLang="en-US" sz="2800" dirty="0" smtClean="0"/>
              <a:t>。</a:t>
            </a:r>
            <a:r>
              <a:rPr lang="zh-CN" altLang="en-US" sz="2800" dirty="0" smtClean="0">
                <a:solidFill>
                  <a:srgbClr val="FF3300"/>
                </a:solidFill>
              </a:rPr>
              <a:t>特别</a:t>
            </a:r>
            <a:r>
              <a:rPr lang="zh-CN" altLang="en-US" sz="2800" dirty="0">
                <a:solidFill>
                  <a:srgbClr val="FF3300"/>
                </a:solidFill>
              </a:rPr>
              <a:t>规定</a:t>
            </a:r>
            <a:r>
              <a:rPr lang="en-US" altLang="zh-CN" sz="2800" i="1" dirty="0">
                <a:solidFill>
                  <a:srgbClr val="FF3300"/>
                </a:solidFill>
              </a:rPr>
              <a:t>A</a:t>
            </a:r>
            <a:r>
              <a:rPr lang="en-US" altLang="zh-CN" sz="2800" baseline="30000" dirty="0">
                <a:solidFill>
                  <a:srgbClr val="FF3300"/>
                </a:solidFill>
              </a:rPr>
              <a:t>0</a:t>
            </a:r>
            <a:r>
              <a:rPr lang="en-US" altLang="zh-CN" sz="2800" dirty="0">
                <a:solidFill>
                  <a:srgbClr val="FF3300"/>
                </a:solidFill>
              </a:rPr>
              <a:t>=</a:t>
            </a:r>
            <a:r>
              <a:rPr lang="en-US" altLang="zh-CN" sz="2800" i="1" dirty="0">
                <a:solidFill>
                  <a:srgbClr val="FF3300"/>
                </a:solidFill>
              </a:rPr>
              <a:t>E</a:t>
            </a:r>
            <a:r>
              <a:rPr lang="zh-CN" altLang="en-US" sz="2800" dirty="0">
                <a:solidFill>
                  <a:srgbClr val="FF3300"/>
                </a:solidFill>
              </a:rPr>
              <a:t>。</a:t>
            </a:r>
          </a:p>
          <a:p>
            <a:pPr eaLnBrk="1" hangingPunct="1">
              <a:buFont typeface="Wingdings" panose="05000000000000000000" pitchFamily="2" charset="2"/>
              <a:buNone/>
            </a:pPr>
            <a:r>
              <a:rPr lang="zh-CN" altLang="en-US" sz="2800" b="1" dirty="0">
                <a:solidFill>
                  <a:srgbClr val="FF3300"/>
                </a:solidFill>
              </a:rPr>
              <a:t>性质</a:t>
            </a:r>
            <a:r>
              <a:rPr lang="en-US" altLang="zh-CN" sz="2800" b="1" dirty="0">
                <a:solidFill>
                  <a:srgbClr val="FF3300"/>
                </a:solidFill>
              </a:rPr>
              <a:t>4</a:t>
            </a:r>
            <a:r>
              <a:rPr lang="en-US" altLang="zh-CN" dirty="0"/>
              <a:t>   </a:t>
            </a:r>
            <a:r>
              <a:rPr lang="zh-CN" altLang="en-US" sz="2800" dirty="0"/>
              <a:t>设</a:t>
            </a:r>
            <a:r>
              <a:rPr lang="en-US" altLang="zh-CN" i="1" dirty="0"/>
              <a:t>A</a:t>
            </a:r>
            <a:r>
              <a:rPr lang="zh-CN" altLang="en-US" sz="2800" dirty="0"/>
              <a:t>是</a:t>
            </a:r>
            <a:r>
              <a:rPr lang="en-US" altLang="zh-CN" i="1" dirty="0"/>
              <a:t>n</a:t>
            </a:r>
            <a:r>
              <a:rPr lang="zh-CN" altLang="en-US" sz="2800" dirty="0"/>
              <a:t>阶方阵，</a:t>
            </a:r>
            <a:r>
              <a:rPr lang="en-US" altLang="zh-CN" i="1" dirty="0"/>
              <a:t>k</a:t>
            </a:r>
            <a:r>
              <a:rPr lang="zh-CN" altLang="en-US" sz="2800" dirty="0"/>
              <a:t>是常数、</a:t>
            </a:r>
            <a:r>
              <a:rPr lang="en-US" altLang="zh-CN" i="1" dirty="0"/>
              <a:t>m</a:t>
            </a:r>
            <a:r>
              <a:rPr lang="zh-CN" altLang="en-US" sz="2800" dirty="0"/>
              <a:t>、</a:t>
            </a:r>
            <a:r>
              <a:rPr lang="en-US" altLang="zh-CN" i="1" dirty="0"/>
              <a:t>n</a:t>
            </a:r>
            <a:r>
              <a:rPr lang="zh-CN" altLang="en-US" sz="2800" dirty="0"/>
              <a:t>是正整数，则</a:t>
            </a:r>
          </a:p>
          <a:p>
            <a:pPr eaLnBrk="1" hangingPunct="1">
              <a:buFont typeface="Wingdings" panose="05000000000000000000" pitchFamily="2" charset="2"/>
              <a:buNone/>
            </a:pPr>
            <a:r>
              <a:rPr lang="en-US" altLang="zh-CN" dirty="0"/>
              <a:t>(1) </a:t>
            </a:r>
            <a:r>
              <a:rPr lang="en-US" altLang="zh-CN" i="1" dirty="0"/>
              <a:t>A</a:t>
            </a:r>
            <a:r>
              <a:rPr lang="en-US" altLang="zh-CN" i="1" baseline="30000" dirty="0"/>
              <a:t>m </a:t>
            </a:r>
            <a:r>
              <a:rPr lang="en-US" altLang="zh-CN" i="1" dirty="0" err="1"/>
              <a:t>A</a:t>
            </a:r>
            <a:r>
              <a:rPr lang="en-US" altLang="zh-CN" i="1" baseline="30000" dirty="0" err="1"/>
              <a:t>k</a:t>
            </a:r>
            <a:r>
              <a:rPr lang="en-US" altLang="zh-CN" dirty="0"/>
              <a:t>=</a:t>
            </a:r>
            <a:r>
              <a:rPr lang="en-US" altLang="zh-CN" i="1" dirty="0" err="1"/>
              <a:t>A</a:t>
            </a:r>
            <a:r>
              <a:rPr lang="en-US" altLang="zh-CN" i="1" baseline="30000" dirty="0" err="1"/>
              <a:t>m</a:t>
            </a:r>
            <a:r>
              <a:rPr lang="en-US" altLang="zh-CN" baseline="30000" dirty="0" err="1"/>
              <a:t>+</a:t>
            </a:r>
            <a:r>
              <a:rPr lang="en-US" altLang="zh-CN" i="1" baseline="30000" dirty="0" err="1"/>
              <a:t>k</a:t>
            </a:r>
            <a:r>
              <a:rPr lang="zh-CN" altLang="en-US" dirty="0"/>
              <a:t>； </a:t>
            </a:r>
            <a:r>
              <a:rPr lang="en-US" altLang="zh-CN" dirty="0"/>
              <a:t>(2) (</a:t>
            </a:r>
            <a:r>
              <a:rPr lang="en-US" altLang="zh-CN" i="1" dirty="0"/>
              <a:t>A</a:t>
            </a:r>
            <a:r>
              <a:rPr lang="en-US" altLang="zh-CN" i="1" baseline="30000" dirty="0"/>
              <a:t>m</a:t>
            </a:r>
            <a:r>
              <a:rPr lang="en-US" altLang="zh-CN" dirty="0"/>
              <a:t>)</a:t>
            </a:r>
            <a:r>
              <a:rPr lang="en-US" altLang="zh-CN" i="1" baseline="30000" dirty="0"/>
              <a:t>k</a:t>
            </a:r>
            <a:r>
              <a:rPr lang="en-US" altLang="zh-CN" dirty="0"/>
              <a:t>=</a:t>
            </a:r>
            <a:r>
              <a:rPr lang="en-US" altLang="zh-CN" i="1" dirty="0" err="1"/>
              <a:t>A</a:t>
            </a:r>
            <a:r>
              <a:rPr lang="en-US" altLang="zh-CN" i="1" baseline="30000" dirty="0" err="1"/>
              <a:t>mk</a:t>
            </a:r>
            <a:r>
              <a:rPr lang="zh-CN" altLang="en-US" dirty="0"/>
              <a:t>；</a:t>
            </a:r>
          </a:p>
          <a:p>
            <a:pPr eaLnBrk="1" hangingPunct="1">
              <a:buFont typeface="Wingdings" panose="05000000000000000000" pitchFamily="2" charset="2"/>
              <a:buNone/>
            </a:pPr>
            <a:r>
              <a:rPr lang="en-US" altLang="zh-CN" dirty="0"/>
              <a:t>(3)</a:t>
            </a:r>
            <a:r>
              <a:rPr lang="en-US" altLang="zh-CN" dirty="0">
                <a:latin typeface="宋体" panose="02010600030101010101" pitchFamily="2" charset="-122"/>
              </a:rPr>
              <a:t>|</a:t>
            </a:r>
            <a:r>
              <a:rPr lang="en-US" altLang="zh-CN" i="1" dirty="0"/>
              <a:t>A</a:t>
            </a:r>
            <a:r>
              <a:rPr lang="en-US" altLang="zh-CN" i="1" baseline="30000" dirty="0"/>
              <a:t>m</a:t>
            </a:r>
            <a:r>
              <a:rPr lang="en-US" altLang="zh-CN" dirty="0">
                <a:latin typeface="宋体" panose="02010600030101010101" pitchFamily="2" charset="-122"/>
              </a:rPr>
              <a:t>|=|</a:t>
            </a:r>
            <a:r>
              <a:rPr lang="en-US" altLang="zh-CN" i="1" dirty="0" err="1"/>
              <a:t>A</a:t>
            </a:r>
            <a:r>
              <a:rPr lang="en-US" altLang="zh-CN" dirty="0" err="1">
                <a:latin typeface="宋体" panose="02010600030101010101" pitchFamily="2" charset="-122"/>
              </a:rPr>
              <a:t>|</a:t>
            </a:r>
            <a:r>
              <a:rPr lang="en-US" altLang="zh-CN" i="1" baseline="30000" dirty="0" err="1"/>
              <a:t>m</a:t>
            </a:r>
            <a:r>
              <a:rPr lang="en-US" altLang="zh-CN" dirty="0">
                <a:latin typeface="宋体" panose="02010600030101010101" pitchFamily="2" charset="-122"/>
              </a:rPr>
              <a:t> </a:t>
            </a:r>
            <a:r>
              <a:rPr lang="zh-CN" altLang="en-US" dirty="0">
                <a:latin typeface="宋体" panose="02010600030101010101" pitchFamily="2" charset="-122"/>
              </a:rPr>
              <a:t>； </a:t>
            </a:r>
            <a:r>
              <a:rPr lang="en-US" altLang="zh-CN" dirty="0">
                <a:latin typeface="宋体" panose="02010600030101010101" pitchFamily="2" charset="-122"/>
              </a:rPr>
              <a:t>(4)|</a:t>
            </a:r>
            <a:r>
              <a:rPr lang="en-US" altLang="zh-CN" i="1" dirty="0">
                <a:latin typeface="宋体" panose="02010600030101010101" pitchFamily="2" charset="-122"/>
              </a:rPr>
              <a:t>k</a:t>
            </a:r>
            <a:r>
              <a:rPr lang="en-US" altLang="zh-CN" i="1" dirty="0"/>
              <a:t>A</a:t>
            </a:r>
            <a:r>
              <a:rPr lang="en-US" altLang="zh-CN" dirty="0">
                <a:latin typeface="宋体" panose="02010600030101010101" pitchFamily="2" charset="-122"/>
              </a:rPr>
              <a:t>|=</a:t>
            </a:r>
            <a:r>
              <a:rPr lang="en-US" altLang="zh-CN" i="1" dirty="0" err="1"/>
              <a:t>k</a:t>
            </a:r>
            <a:r>
              <a:rPr lang="en-US" altLang="zh-CN" i="1" baseline="30000" dirty="0" err="1"/>
              <a:t>n</a:t>
            </a:r>
            <a:r>
              <a:rPr lang="en-US" altLang="zh-CN" dirty="0" err="1">
                <a:latin typeface="宋体" panose="02010600030101010101" pitchFamily="2" charset="-122"/>
              </a:rPr>
              <a:t>|</a:t>
            </a:r>
            <a:r>
              <a:rPr lang="en-US" altLang="zh-CN" i="1" dirty="0" err="1"/>
              <a:t>A</a:t>
            </a:r>
            <a:r>
              <a:rPr lang="en-US" altLang="zh-CN" dirty="0">
                <a:latin typeface="宋体" panose="02010600030101010101" pitchFamily="2" charset="-122"/>
              </a:rPr>
              <a:t>|</a:t>
            </a:r>
            <a:r>
              <a:rPr lang="zh-CN" altLang="en-US" dirty="0">
                <a:latin typeface="宋体" panose="02010600030101010101" pitchFamily="2" charset="-122"/>
              </a:rPr>
              <a:t>。</a:t>
            </a:r>
          </a:p>
          <a:p>
            <a:pPr eaLnBrk="1" hangingPunct="1">
              <a:buFont typeface="Wingdings" panose="05000000000000000000" pitchFamily="2" charset="2"/>
              <a:buNone/>
            </a:pPr>
            <a:r>
              <a:rPr lang="zh-CN" altLang="en-US" dirty="0"/>
              <a:t>一般地，</a:t>
            </a:r>
            <a:r>
              <a:rPr lang="en-US" altLang="zh-CN" dirty="0"/>
              <a:t>(</a:t>
            </a:r>
            <a:r>
              <a:rPr lang="en-US" altLang="zh-CN" i="1" dirty="0"/>
              <a:t>AB</a:t>
            </a:r>
            <a:r>
              <a:rPr lang="en-US" altLang="zh-CN" dirty="0"/>
              <a:t>)</a:t>
            </a:r>
            <a:r>
              <a:rPr lang="en-US" altLang="zh-CN" i="1" baseline="30000" dirty="0"/>
              <a:t>m</a:t>
            </a:r>
            <a:r>
              <a:rPr lang="en-US" altLang="zh-CN" baseline="30000" dirty="0"/>
              <a:t>  ≠</a:t>
            </a:r>
            <a:r>
              <a:rPr lang="en-US" altLang="zh-CN" i="1" dirty="0"/>
              <a:t>A</a:t>
            </a:r>
            <a:r>
              <a:rPr lang="en-US" altLang="zh-CN" i="1" baseline="30000" dirty="0"/>
              <a:t>m</a:t>
            </a:r>
            <a:r>
              <a:rPr lang="en-US" altLang="zh-CN" baseline="30000" dirty="0"/>
              <a:t>  </a:t>
            </a:r>
            <a:r>
              <a:rPr lang="en-US" altLang="zh-CN" i="1" dirty="0" err="1"/>
              <a:t>B</a:t>
            </a:r>
            <a:r>
              <a:rPr lang="en-US" altLang="zh-CN" i="1" baseline="30000" dirty="0" err="1"/>
              <a:t>m</a:t>
            </a:r>
            <a:r>
              <a:rPr lang="en-US" altLang="zh-CN" dirty="0"/>
              <a:t> </a:t>
            </a:r>
            <a:r>
              <a:rPr lang="zh-CN" altLang="en-US"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9">
                                            <p:txEl>
                                              <p:pRg st="4" end="4"/>
                                            </p:txEl>
                                          </p:spTgt>
                                        </p:tgtEl>
                                        <p:attrNameLst>
                                          <p:attrName>style.visibility</p:attrName>
                                        </p:attrNameLst>
                                      </p:cBhvr>
                                      <p:to>
                                        <p:strVal val="visible"/>
                                      </p:to>
                                    </p:set>
                                    <p:anim calcmode="lin" valueType="num">
                                      <p:cBhvr additive="base">
                                        <p:cTn id="31" dur="500" fill="hold"/>
                                        <p:tgtEl>
                                          <p:spTgt spid="245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45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文本框 25601"/>
          <p:cNvSpPr txBox="1">
            <a:spLocks noChangeArrowheads="1"/>
          </p:cNvSpPr>
          <p:nvPr/>
        </p:nvSpPr>
        <p:spPr bwMode="auto">
          <a:xfrm>
            <a:off x="1095375" y="495300"/>
            <a:ext cx="7148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zh-CN" b="0"/>
          </a:p>
        </p:txBody>
      </p:sp>
      <p:sp>
        <p:nvSpPr>
          <p:cNvPr id="25603" name="文本框 25602"/>
          <p:cNvSpPr txBox="1">
            <a:spLocks noChangeArrowheads="1"/>
          </p:cNvSpPr>
          <p:nvPr/>
        </p:nvSpPr>
        <p:spPr bwMode="auto">
          <a:xfrm>
            <a:off x="713014" y="1014413"/>
            <a:ext cx="2209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b="0" dirty="0"/>
              <a:t>例</a:t>
            </a:r>
            <a:r>
              <a:rPr lang="en-US" altLang="zh-CN" b="0" dirty="0"/>
              <a:t>7  </a:t>
            </a:r>
            <a:r>
              <a:rPr lang="zh-CN" altLang="en-US" b="0" dirty="0"/>
              <a:t>设矩阵</a:t>
            </a:r>
          </a:p>
        </p:txBody>
      </p:sp>
      <p:graphicFrame>
        <p:nvGraphicFramePr>
          <p:cNvPr id="25604" name="对象 25603"/>
          <p:cNvGraphicFramePr/>
          <p:nvPr>
            <p:extLst>
              <p:ext uri="{D42A27DB-BD31-4B8C-83A1-F6EECF244321}">
                <p14:modId xmlns:p14="http://schemas.microsoft.com/office/powerpoint/2010/main" val="3317891445"/>
              </p:ext>
            </p:extLst>
          </p:nvPr>
        </p:nvGraphicFramePr>
        <p:xfrm>
          <a:off x="3668487" y="893662"/>
          <a:ext cx="3026229" cy="764721"/>
        </p:xfrm>
        <a:graphic>
          <a:graphicData uri="http://schemas.openxmlformats.org/presentationml/2006/ole">
            <mc:AlternateContent xmlns:mc="http://schemas.openxmlformats.org/markup-compatibility/2006">
              <mc:Choice xmlns:v="urn:schemas-microsoft-com:vml" Requires="v">
                <p:oleObj spid="_x0000_s64626" r:id="rId3" imgW="1206500" imgH="457200" progId="Equation.3">
                  <p:embed/>
                </p:oleObj>
              </mc:Choice>
              <mc:Fallback>
                <p:oleObj r:id="rId3" imgW="1206500" imgH="457200" progId="Equation.3">
                  <p:embed/>
                  <p:pic>
                    <p:nvPicPr>
                      <p:cNvPr id="0" name="对象 2560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8487" y="893662"/>
                        <a:ext cx="3026229" cy="764721"/>
                      </a:xfrm>
                      <a:prstGeom prst="rect">
                        <a:avLst/>
                      </a:prstGeom>
                      <a:noFill/>
                      <a:ln>
                        <a:noFill/>
                      </a:ln>
                      <a:extLst/>
                    </p:spPr>
                  </p:pic>
                </p:oleObj>
              </mc:Fallback>
            </mc:AlternateContent>
          </a:graphicData>
        </a:graphic>
      </p:graphicFrame>
      <p:graphicFrame>
        <p:nvGraphicFramePr>
          <p:cNvPr id="25605" name="对象 25604"/>
          <p:cNvGraphicFramePr/>
          <p:nvPr>
            <p:extLst>
              <p:ext uri="{D42A27DB-BD31-4B8C-83A1-F6EECF244321}">
                <p14:modId xmlns:p14="http://schemas.microsoft.com/office/powerpoint/2010/main" val="3141907009"/>
              </p:ext>
            </p:extLst>
          </p:nvPr>
        </p:nvGraphicFramePr>
        <p:xfrm>
          <a:off x="966107" y="1779815"/>
          <a:ext cx="6341380" cy="1381352"/>
        </p:xfrm>
        <a:graphic>
          <a:graphicData uri="http://schemas.openxmlformats.org/presentationml/2006/ole">
            <mc:AlternateContent xmlns:mc="http://schemas.openxmlformats.org/markup-compatibility/2006">
              <mc:Choice xmlns:v="urn:schemas-microsoft-com:vml" Requires="v">
                <p:oleObj spid="_x0000_s64627" r:id="rId5" imgW="2538730" imgH="951865" progId="Equation.3">
                  <p:embed/>
                </p:oleObj>
              </mc:Choice>
              <mc:Fallback>
                <p:oleObj r:id="rId5" imgW="2538730" imgH="951865" progId="Equation.3">
                  <p:embed/>
                  <p:pic>
                    <p:nvPicPr>
                      <p:cNvPr id="0" name="对象 2560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107" y="1779815"/>
                        <a:ext cx="6341380" cy="1381352"/>
                      </a:xfrm>
                      <a:prstGeom prst="rect">
                        <a:avLst/>
                      </a:prstGeom>
                      <a:noFill/>
                      <a:ln>
                        <a:noFill/>
                      </a:ln>
                      <a:extLst/>
                    </p:spPr>
                  </p:pic>
                </p:oleObj>
              </mc:Fallback>
            </mc:AlternateContent>
          </a:graphicData>
        </a:graphic>
      </p:graphicFrame>
      <p:graphicFrame>
        <p:nvGraphicFramePr>
          <p:cNvPr id="25606" name="对象 25605"/>
          <p:cNvGraphicFramePr/>
          <p:nvPr>
            <p:extLst>
              <p:ext uri="{D42A27DB-BD31-4B8C-83A1-F6EECF244321}">
                <p14:modId xmlns:p14="http://schemas.microsoft.com/office/powerpoint/2010/main" val="2180620758"/>
              </p:ext>
            </p:extLst>
          </p:nvPr>
        </p:nvGraphicFramePr>
        <p:xfrm>
          <a:off x="981642" y="3208565"/>
          <a:ext cx="7375978" cy="2857500"/>
        </p:xfrm>
        <a:graphic>
          <a:graphicData uri="http://schemas.openxmlformats.org/presentationml/2006/ole">
            <mc:AlternateContent xmlns:mc="http://schemas.openxmlformats.org/markup-compatibility/2006">
              <mc:Choice xmlns:v="urn:schemas-microsoft-com:vml" Requires="v">
                <p:oleObj spid="_x0000_s64628" r:id="rId7" imgW="3302000" imgH="1930400" progId="Equation.3">
                  <p:embed/>
                </p:oleObj>
              </mc:Choice>
              <mc:Fallback>
                <p:oleObj r:id="rId7" imgW="3302000" imgH="1930400" progId="Equation.3">
                  <p:embed/>
                  <p:pic>
                    <p:nvPicPr>
                      <p:cNvPr id="0" name="对象 2560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642" y="3208565"/>
                        <a:ext cx="7375978" cy="2857500"/>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additive="base">
                                        <p:cTn id="7" dur="500" fill="hold"/>
                                        <p:tgtEl>
                                          <p:spTgt spid="25603"/>
                                        </p:tgtEl>
                                        <p:attrNameLst>
                                          <p:attrName>ppt_x</p:attrName>
                                        </p:attrNameLst>
                                      </p:cBhvr>
                                      <p:tavLst>
                                        <p:tav tm="0">
                                          <p:val>
                                            <p:strVal val="0-#ppt_w/2"/>
                                          </p:val>
                                        </p:tav>
                                        <p:tav tm="100000">
                                          <p:val>
                                            <p:strVal val="#ppt_x"/>
                                          </p:val>
                                        </p:tav>
                                      </p:tavLst>
                                    </p:anim>
                                    <p:anim calcmode="lin" valueType="num">
                                      <p:cBhvr additive="base">
                                        <p:cTn id="8" dur="500" fill="hold"/>
                                        <p:tgtEl>
                                          <p:spTgt spid="256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604"/>
                                        </p:tgtEl>
                                        <p:attrNameLst>
                                          <p:attrName>style.visibility</p:attrName>
                                        </p:attrNameLst>
                                      </p:cBhvr>
                                      <p:to>
                                        <p:strVal val="visible"/>
                                      </p:to>
                                    </p:set>
                                    <p:anim calcmode="lin" valueType="num">
                                      <p:cBhvr additive="base">
                                        <p:cTn id="13" dur="500" fill="hold"/>
                                        <p:tgtEl>
                                          <p:spTgt spid="25604"/>
                                        </p:tgtEl>
                                        <p:attrNameLst>
                                          <p:attrName>ppt_x</p:attrName>
                                        </p:attrNameLst>
                                      </p:cBhvr>
                                      <p:tavLst>
                                        <p:tav tm="0">
                                          <p:val>
                                            <p:strVal val="1+#ppt_w/2"/>
                                          </p:val>
                                        </p:tav>
                                        <p:tav tm="100000">
                                          <p:val>
                                            <p:strVal val="#ppt_x"/>
                                          </p:val>
                                        </p:tav>
                                      </p:tavLst>
                                    </p:anim>
                                    <p:anim calcmode="lin" valueType="num">
                                      <p:cBhvr additive="base">
                                        <p:cTn id="14" dur="500" fill="hold"/>
                                        <p:tgtEl>
                                          <p:spTgt spid="2560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605"/>
                                        </p:tgtEl>
                                        <p:attrNameLst>
                                          <p:attrName>style.visibility</p:attrName>
                                        </p:attrNameLst>
                                      </p:cBhvr>
                                      <p:to>
                                        <p:strVal val="visible"/>
                                      </p:to>
                                    </p:set>
                                    <p:anim calcmode="lin" valueType="num">
                                      <p:cBhvr additive="base">
                                        <p:cTn id="19" dur="500" fill="hold"/>
                                        <p:tgtEl>
                                          <p:spTgt spid="25605"/>
                                        </p:tgtEl>
                                        <p:attrNameLst>
                                          <p:attrName>ppt_x</p:attrName>
                                        </p:attrNameLst>
                                      </p:cBhvr>
                                      <p:tavLst>
                                        <p:tav tm="0">
                                          <p:val>
                                            <p:strVal val="#ppt_x"/>
                                          </p:val>
                                        </p:tav>
                                        <p:tav tm="100000">
                                          <p:val>
                                            <p:strVal val="#ppt_x"/>
                                          </p:val>
                                        </p:tav>
                                      </p:tavLst>
                                    </p:anim>
                                    <p:anim calcmode="lin" valueType="num">
                                      <p:cBhvr additive="base">
                                        <p:cTn id="20" dur="500" fill="hold"/>
                                        <p:tgtEl>
                                          <p:spTgt spid="2560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606"/>
                                        </p:tgtEl>
                                        <p:attrNameLst>
                                          <p:attrName>style.visibility</p:attrName>
                                        </p:attrNameLst>
                                      </p:cBhvr>
                                      <p:to>
                                        <p:strVal val="visible"/>
                                      </p:to>
                                    </p:set>
                                    <p:anim calcmode="lin" valueType="num">
                                      <p:cBhvr additive="base">
                                        <p:cTn id="25" dur="500" fill="hold"/>
                                        <p:tgtEl>
                                          <p:spTgt spid="25606"/>
                                        </p:tgtEl>
                                        <p:attrNameLst>
                                          <p:attrName>ppt_x</p:attrName>
                                        </p:attrNameLst>
                                      </p:cBhvr>
                                      <p:tavLst>
                                        <p:tav tm="0">
                                          <p:val>
                                            <p:strVal val="#ppt_x"/>
                                          </p:val>
                                        </p:tav>
                                        <p:tav tm="100000">
                                          <p:val>
                                            <p:strVal val="#ppt_x"/>
                                          </p:val>
                                        </p:tav>
                                      </p:tavLst>
                                    </p:anim>
                                    <p:anim calcmode="lin" valueType="num">
                                      <p:cBhvr additive="base">
                                        <p:cTn id="26" dur="500" fill="hold"/>
                                        <p:tgtEl>
                                          <p:spTgt spid="256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对象 26625"/>
          <p:cNvGraphicFramePr/>
          <p:nvPr>
            <p:extLst>
              <p:ext uri="{D42A27DB-BD31-4B8C-83A1-F6EECF244321}">
                <p14:modId xmlns:p14="http://schemas.microsoft.com/office/powerpoint/2010/main" val="3337678487"/>
              </p:ext>
            </p:extLst>
          </p:nvPr>
        </p:nvGraphicFramePr>
        <p:xfrm>
          <a:off x="517072" y="636814"/>
          <a:ext cx="7214507" cy="962932"/>
        </p:xfrm>
        <a:graphic>
          <a:graphicData uri="http://schemas.openxmlformats.org/presentationml/2006/ole">
            <mc:AlternateContent xmlns:mc="http://schemas.openxmlformats.org/markup-compatibility/2006">
              <mc:Choice xmlns:v="urn:schemas-microsoft-com:vml" Requires="v">
                <p:oleObj spid="_x0000_s65720" r:id="rId3" imgW="3161030" imgH="495300" progId="Equation.3">
                  <p:embed/>
                </p:oleObj>
              </mc:Choice>
              <mc:Fallback>
                <p:oleObj r:id="rId3" imgW="3161030" imgH="495300" progId="Equation.3">
                  <p:embed/>
                  <p:pic>
                    <p:nvPicPr>
                      <p:cNvPr id="0" name="对象 2662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072" y="636814"/>
                        <a:ext cx="7214507" cy="962932"/>
                      </a:xfrm>
                      <a:prstGeom prst="rect">
                        <a:avLst/>
                      </a:prstGeom>
                      <a:noFill/>
                      <a:ln>
                        <a:noFill/>
                      </a:ln>
                      <a:extLst/>
                    </p:spPr>
                  </p:pic>
                </p:oleObj>
              </mc:Fallback>
            </mc:AlternateContent>
          </a:graphicData>
        </a:graphic>
      </p:graphicFrame>
      <p:graphicFrame>
        <p:nvGraphicFramePr>
          <p:cNvPr id="26627" name="对象 26626"/>
          <p:cNvGraphicFramePr/>
          <p:nvPr>
            <p:extLst>
              <p:ext uri="{D42A27DB-BD31-4B8C-83A1-F6EECF244321}">
                <p14:modId xmlns:p14="http://schemas.microsoft.com/office/powerpoint/2010/main" val="1922196540"/>
              </p:ext>
            </p:extLst>
          </p:nvPr>
        </p:nvGraphicFramePr>
        <p:xfrm>
          <a:off x="538843" y="1600199"/>
          <a:ext cx="3282043" cy="349931"/>
        </p:xfrm>
        <a:graphic>
          <a:graphicData uri="http://schemas.openxmlformats.org/presentationml/2006/ole">
            <mc:AlternateContent xmlns:mc="http://schemas.openxmlformats.org/markup-compatibility/2006">
              <mc:Choice xmlns:v="urn:schemas-microsoft-com:vml" Requires="v">
                <p:oleObj spid="_x0000_s65721" r:id="rId5" imgW="1586230" imgH="203200" progId="Equation.3">
                  <p:embed/>
                </p:oleObj>
              </mc:Choice>
              <mc:Fallback>
                <p:oleObj r:id="rId5" imgW="1586230" imgH="203200" progId="Equation.3">
                  <p:embed/>
                  <p:pic>
                    <p:nvPicPr>
                      <p:cNvPr id="0" name="对象 2662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843" y="1600199"/>
                        <a:ext cx="3282043" cy="349931"/>
                      </a:xfrm>
                      <a:prstGeom prst="rect">
                        <a:avLst/>
                      </a:prstGeom>
                      <a:noFill/>
                      <a:ln>
                        <a:noFill/>
                      </a:ln>
                      <a:extLst/>
                    </p:spPr>
                  </p:pic>
                </p:oleObj>
              </mc:Fallback>
            </mc:AlternateContent>
          </a:graphicData>
        </a:graphic>
      </p:graphicFrame>
      <p:graphicFrame>
        <p:nvGraphicFramePr>
          <p:cNvPr id="26628" name="对象 26627"/>
          <p:cNvGraphicFramePr/>
          <p:nvPr>
            <p:extLst>
              <p:ext uri="{D42A27DB-BD31-4B8C-83A1-F6EECF244321}">
                <p14:modId xmlns:p14="http://schemas.microsoft.com/office/powerpoint/2010/main" val="3550009674"/>
              </p:ext>
            </p:extLst>
          </p:nvPr>
        </p:nvGraphicFramePr>
        <p:xfrm>
          <a:off x="821873" y="2024743"/>
          <a:ext cx="6599464" cy="3830637"/>
        </p:xfrm>
        <a:graphic>
          <a:graphicData uri="http://schemas.openxmlformats.org/presentationml/2006/ole">
            <mc:AlternateContent xmlns:mc="http://schemas.openxmlformats.org/markup-compatibility/2006">
              <mc:Choice xmlns:v="urn:schemas-microsoft-com:vml" Requires="v">
                <p:oleObj spid="_x0000_s65722" r:id="rId7" imgW="3733800" imgH="2184400" progId="Equation.3">
                  <p:embed/>
                </p:oleObj>
              </mc:Choice>
              <mc:Fallback>
                <p:oleObj r:id="rId7" imgW="3733800" imgH="2184400" progId="Equation.3">
                  <p:embed/>
                  <p:pic>
                    <p:nvPicPr>
                      <p:cNvPr id="0" name="对象 2662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873" y="2024743"/>
                        <a:ext cx="6599464" cy="3830637"/>
                      </a:xfrm>
                      <a:prstGeom prst="rect">
                        <a:avLst/>
                      </a:prstGeom>
                      <a:noFill/>
                      <a:ln>
                        <a:noFill/>
                      </a:ln>
                      <a:extLst/>
                    </p:spPr>
                  </p:pic>
                </p:oleObj>
              </mc:Fallback>
            </mc:AlternateContent>
          </a:graphicData>
        </a:graphic>
      </p:graphicFrame>
      <p:graphicFrame>
        <p:nvGraphicFramePr>
          <p:cNvPr id="26629" name="对象 26628"/>
          <p:cNvGraphicFramePr/>
          <p:nvPr>
            <p:extLst>
              <p:ext uri="{D42A27DB-BD31-4B8C-83A1-F6EECF244321}">
                <p14:modId xmlns:p14="http://schemas.microsoft.com/office/powerpoint/2010/main" val="1153823195"/>
              </p:ext>
            </p:extLst>
          </p:nvPr>
        </p:nvGraphicFramePr>
        <p:xfrm>
          <a:off x="4474709" y="5135336"/>
          <a:ext cx="2603727" cy="715736"/>
        </p:xfrm>
        <a:graphic>
          <a:graphicData uri="http://schemas.openxmlformats.org/presentationml/2006/ole">
            <mc:AlternateContent xmlns:mc="http://schemas.openxmlformats.org/markup-compatibility/2006">
              <mc:Choice xmlns:v="urn:schemas-microsoft-com:vml" Requires="v">
                <p:oleObj spid="_x0000_s65723" r:id="rId9" imgW="1322070" imgH="374650" progId="Equation.3">
                  <p:embed/>
                </p:oleObj>
              </mc:Choice>
              <mc:Fallback>
                <p:oleObj r:id="rId9" imgW="1322070" imgH="374650" progId="Equation.3">
                  <p:embed/>
                  <p:pic>
                    <p:nvPicPr>
                      <p:cNvPr id="0" name="对象 2662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4709" y="5135336"/>
                        <a:ext cx="2603727" cy="715736"/>
                      </a:xfrm>
                      <a:prstGeom prst="rect">
                        <a:avLst/>
                      </a:prstGeom>
                      <a:noFill/>
                      <a:ln>
                        <a:noFill/>
                      </a:ln>
                      <a:extLst/>
                    </p:spPr>
                  </p:pic>
                </p:oleObj>
              </mc:Fallback>
            </mc:AlternateContent>
          </a:graphicData>
        </a:graphic>
      </p:graphicFrame>
      <p:graphicFrame>
        <p:nvGraphicFramePr>
          <p:cNvPr id="26630" name="对象 26629"/>
          <p:cNvGraphicFramePr/>
          <p:nvPr>
            <p:extLst>
              <p:ext uri="{D42A27DB-BD31-4B8C-83A1-F6EECF244321}">
                <p14:modId xmlns:p14="http://schemas.microsoft.com/office/powerpoint/2010/main" val="2773032053"/>
              </p:ext>
            </p:extLst>
          </p:nvPr>
        </p:nvGraphicFramePr>
        <p:xfrm>
          <a:off x="3573235" y="1600200"/>
          <a:ext cx="4215494" cy="346982"/>
        </p:xfrm>
        <a:graphic>
          <a:graphicData uri="http://schemas.openxmlformats.org/presentationml/2006/ole">
            <mc:AlternateContent xmlns:mc="http://schemas.openxmlformats.org/markup-compatibility/2006">
              <mc:Choice xmlns:v="urn:schemas-microsoft-com:vml" Requires="v">
                <p:oleObj spid="_x0000_s65724" r:id="rId11" imgW="1877695" imgH="203200" progId="Equation.3">
                  <p:embed/>
                </p:oleObj>
              </mc:Choice>
              <mc:Fallback>
                <p:oleObj r:id="rId11" imgW="1877695" imgH="203200" progId="Equation.3">
                  <p:embed/>
                  <p:pic>
                    <p:nvPicPr>
                      <p:cNvPr id="0" name="对象 2662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3235" y="1600200"/>
                        <a:ext cx="4215494" cy="346982"/>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0-#ppt_w/2"/>
                                          </p:val>
                                        </p:tav>
                                        <p:tav tm="100000">
                                          <p:val>
                                            <p:strVal val="#ppt_x"/>
                                          </p:val>
                                        </p:tav>
                                      </p:tavLst>
                                    </p:anim>
                                    <p:anim calcmode="lin" valueType="num">
                                      <p:cBhvr additive="base">
                                        <p:cTn id="8" dur="500" fill="hold"/>
                                        <p:tgtEl>
                                          <p:spTgt spid="266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6627"/>
                                        </p:tgtEl>
                                        <p:attrNameLst>
                                          <p:attrName>style.visibility</p:attrName>
                                        </p:attrNameLst>
                                      </p:cBhvr>
                                      <p:to>
                                        <p:strVal val="visible"/>
                                      </p:to>
                                    </p:set>
                                    <p:anim calcmode="lin" valueType="num">
                                      <p:cBhvr additive="base">
                                        <p:cTn id="13" dur="500" fill="hold"/>
                                        <p:tgtEl>
                                          <p:spTgt spid="26627"/>
                                        </p:tgtEl>
                                        <p:attrNameLst>
                                          <p:attrName>ppt_x</p:attrName>
                                        </p:attrNameLst>
                                      </p:cBhvr>
                                      <p:tavLst>
                                        <p:tav tm="0">
                                          <p:val>
                                            <p:strVal val="0-#ppt_w/2"/>
                                          </p:val>
                                        </p:tav>
                                        <p:tav tm="100000">
                                          <p:val>
                                            <p:strVal val="#ppt_x"/>
                                          </p:val>
                                        </p:tav>
                                      </p:tavLst>
                                    </p:anim>
                                    <p:anim calcmode="lin" valueType="num">
                                      <p:cBhvr additive="base">
                                        <p:cTn id="14" dur="500" fill="hold"/>
                                        <p:tgtEl>
                                          <p:spTgt spid="266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6630"/>
                                        </p:tgtEl>
                                        <p:attrNameLst>
                                          <p:attrName>style.visibility</p:attrName>
                                        </p:attrNameLst>
                                      </p:cBhvr>
                                      <p:to>
                                        <p:strVal val="visible"/>
                                      </p:to>
                                    </p:set>
                                    <p:anim calcmode="lin" valueType="num">
                                      <p:cBhvr additive="base">
                                        <p:cTn id="19" dur="500" fill="hold"/>
                                        <p:tgtEl>
                                          <p:spTgt spid="26630"/>
                                        </p:tgtEl>
                                        <p:attrNameLst>
                                          <p:attrName>ppt_x</p:attrName>
                                        </p:attrNameLst>
                                      </p:cBhvr>
                                      <p:tavLst>
                                        <p:tav tm="0">
                                          <p:val>
                                            <p:strVal val="1+#ppt_w/2"/>
                                          </p:val>
                                        </p:tav>
                                        <p:tav tm="100000">
                                          <p:val>
                                            <p:strVal val="#ppt_x"/>
                                          </p:val>
                                        </p:tav>
                                      </p:tavLst>
                                    </p:anim>
                                    <p:anim calcmode="lin" valueType="num">
                                      <p:cBhvr additive="base">
                                        <p:cTn id="20"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6628"/>
                                        </p:tgtEl>
                                        <p:attrNameLst>
                                          <p:attrName>style.visibility</p:attrName>
                                        </p:attrNameLst>
                                      </p:cBhvr>
                                      <p:to>
                                        <p:strVal val="visible"/>
                                      </p:to>
                                    </p:set>
                                    <p:anim calcmode="lin" valueType="num">
                                      <p:cBhvr additive="base">
                                        <p:cTn id="25" dur="500" fill="hold"/>
                                        <p:tgtEl>
                                          <p:spTgt spid="26628"/>
                                        </p:tgtEl>
                                        <p:attrNameLst>
                                          <p:attrName>ppt_x</p:attrName>
                                        </p:attrNameLst>
                                      </p:cBhvr>
                                      <p:tavLst>
                                        <p:tav tm="0">
                                          <p:val>
                                            <p:strVal val="0-#ppt_w/2"/>
                                          </p:val>
                                        </p:tav>
                                        <p:tav tm="100000">
                                          <p:val>
                                            <p:strVal val="#ppt_x"/>
                                          </p:val>
                                        </p:tav>
                                      </p:tavLst>
                                    </p:anim>
                                    <p:anim calcmode="lin" valueType="num">
                                      <p:cBhvr additive="base">
                                        <p:cTn id="26" dur="500" fill="hold"/>
                                        <p:tgtEl>
                                          <p:spTgt spid="266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26629"/>
                                        </p:tgtEl>
                                        <p:attrNameLst>
                                          <p:attrName>style.visibility</p:attrName>
                                        </p:attrNameLst>
                                      </p:cBhvr>
                                      <p:to>
                                        <p:strVal val="visible"/>
                                      </p:to>
                                    </p:set>
                                    <p:anim calcmode="lin" valueType="num">
                                      <p:cBhvr additive="base">
                                        <p:cTn id="31" dur="500" fill="hold"/>
                                        <p:tgtEl>
                                          <p:spTgt spid="26629"/>
                                        </p:tgtEl>
                                        <p:attrNameLst>
                                          <p:attrName>ppt_x</p:attrName>
                                        </p:attrNameLst>
                                      </p:cBhvr>
                                      <p:tavLst>
                                        <p:tav tm="0">
                                          <p:val>
                                            <p:strVal val="1+#ppt_w/2"/>
                                          </p:val>
                                        </p:tav>
                                        <p:tav tm="100000">
                                          <p:val>
                                            <p:strVal val="#ppt_x"/>
                                          </p:val>
                                        </p:tav>
                                      </p:tavLst>
                                    </p:anim>
                                    <p:anim calcmode="lin" valueType="num">
                                      <p:cBhvr additive="base">
                                        <p:cTn id="32" dur="500" fill="hold"/>
                                        <p:tgtEl>
                                          <p:spTgt spid="26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标题 27649"/>
          <p:cNvSpPr>
            <a:spLocks noGrp="1" noRot="1" noChangeArrowheads="1"/>
          </p:cNvSpPr>
          <p:nvPr>
            <p:ph type="title"/>
          </p:nvPr>
        </p:nvSpPr>
        <p:spPr>
          <a:xfrm>
            <a:off x="579664" y="561067"/>
            <a:ext cx="7886700" cy="1325563"/>
          </a:xfrm>
        </p:spPr>
        <p:txBody>
          <a:bodyPr/>
          <a:lstStyle/>
          <a:p>
            <a:pPr eaLnBrk="1" hangingPunct="1"/>
            <a:r>
              <a:rPr lang="zh-CN" altLang="en-US" sz="3200" b="1" dirty="0">
                <a:latin typeface="黑体" pitchFamily="49" charset="-122"/>
                <a:ea typeface="黑体" pitchFamily="49" charset="-122"/>
              </a:rPr>
              <a:t>五、矩阵的转置</a:t>
            </a:r>
          </a:p>
        </p:txBody>
      </p:sp>
      <p:sp>
        <p:nvSpPr>
          <p:cNvPr id="27651" name="内容占位符 27650"/>
          <p:cNvSpPr>
            <a:spLocks noGrp="1" noRot="1" noChangeArrowheads="1"/>
          </p:cNvSpPr>
          <p:nvPr>
            <p:ph idx="1"/>
          </p:nvPr>
        </p:nvSpPr>
        <p:spPr>
          <a:xfrm>
            <a:off x="604157" y="1523547"/>
            <a:ext cx="7886700" cy="4351338"/>
          </a:xfrm>
        </p:spPr>
        <p:txBody>
          <a:bodyPr/>
          <a:lstStyle/>
          <a:p>
            <a:pPr marL="1256030" indent="-1073150" eaLnBrk="1" hangingPunct="1">
              <a:buFont typeface="Wingdings" panose="05000000000000000000" pitchFamily="2" charset="2"/>
              <a:buNone/>
            </a:pPr>
            <a:r>
              <a:rPr lang="zh-CN" altLang="en-US" sz="2800" b="1" dirty="0"/>
              <a:t>定义</a:t>
            </a:r>
            <a:r>
              <a:rPr lang="en-US" altLang="zh-CN" sz="2800" b="1" dirty="0"/>
              <a:t>4</a:t>
            </a:r>
            <a:r>
              <a:rPr lang="en-US" altLang="zh-CN" sz="2800" dirty="0"/>
              <a:t>   </a:t>
            </a:r>
            <a:r>
              <a:rPr lang="zh-CN" altLang="en-US" sz="2800" dirty="0"/>
              <a:t>把矩阵</a:t>
            </a:r>
            <a:r>
              <a:rPr lang="en-US" altLang="zh-CN" sz="2800" i="1" dirty="0"/>
              <a:t>A</a:t>
            </a:r>
            <a:r>
              <a:rPr lang="zh-CN" altLang="en-US" sz="2800" dirty="0"/>
              <a:t>的行换成同序数的列得到一个新矩阵，叫做</a:t>
            </a:r>
            <a:r>
              <a:rPr lang="en-US" altLang="zh-CN" sz="2800" i="1" dirty="0"/>
              <a:t>A</a:t>
            </a:r>
            <a:r>
              <a:rPr lang="zh-CN" altLang="en-US" sz="2800" dirty="0"/>
              <a:t>的转置矩阵，记做</a:t>
            </a:r>
            <a:r>
              <a:rPr lang="en-US" altLang="zh-CN" sz="2800" i="1" dirty="0"/>
              <a:t>A′</a:t>
            </a:r>
            <a:r>
              <a:rPr lang="zh-CN" altLang="en-US" sz="2800" dirty="0"/>
              <a:t>或</a:t>
            </a:r>
            <a:r>
              <a:rPr lang="en-US" altLang="zh-CN" sz="2800" i="1" dirty="0"/>
              <a:t>A</a:t>
            </a:r>
            <a:r>
              <a:rPr lang="en-US" altLang="zh-CN" sz="2800" i="1" baseline="30000" dirty="0"/>
              <a:t>T</a:t>
            </a:r>
            <a:r>
              <a:rPr lang="zh-CN" altLang="en-US" sz="2800" dirty="0"/>
              <a:t>。</a:t>
            </a:r>
          </a:p>
          <a:p>
            <a:pPr marL="1256030" indent="-1073150" eaLnBrk="1" hangingPunct="1">
              <a:buFont typeface="Wingdings" panose="05000000000000000000" pitchFamily="2" charset="2"/>
              <a:buNone/>
            </a:pPr>
            <a:r>
              <a:rPr lang="zh-CN" altLang="en-US" sz="2800" dirty="0"/>
              <a:t>例如</a:t>
            </a:r>
          </a:p>
        </p:txBody>
      </p:sp>
      <p:graphicFrame>
        <p:nvGraphicFramePr>
          <p:cNvPr id="27652" name="对象 27651"/>
          <p:cNvGraphicFramePr/>
          <p:nvPr/>
        </p:nvGraphicFramePr>
        <p:xfrm>
          <a:off x="1349375" y="3048000"/>
          <a:ext cx="5761038" cy="2362200"/>
        </p:xfrm>
        <a:graphic>
          <a:graphicData uri="http://schemas.openxmlformats.org/presentationml/2006/ole">
            <mc:AlternateContent xmlns:mc="http://schemas.openxmlformats.org/markup-compatibility/2006">
              <mc:Choice xmlns:v="urn:schemas-microsoft-com:vml" Requires="v">
                <p:oleObj spid="_x0000_s66603" r:id="rId3" imgW="2324100" imgH="914400" progId="Equation.3">
                  <p:embed/>
                </p:oleObj>
              </mc:Choice>
              <mc:Fallback>
                <p:oleObj r:id="rId3" imgW="2324100" imgH="914400" progId="Equation.3">
                  <p:embed/>
                  <p:pic>
                    <p:nvPicPr>
                      <p:cNvPr id="0" name="对象 2765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75" y="3048000"/>
                        <a:ext cx="57610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7652"/>
                                        </p:tgtEl>
                                        <p:attrNameLst>
                                          <p:attrName>style.visibility</p:attrName>
                                        </p:attrNameLst>
                                      </p:cBhvr>
                                      <p:to>
                                        <p:strVal val="visible"/>
                                      </p:to>
                                    </p:set>
                                    <p:anim calcmode="lin" valueType="num">
                                      <p:cBhvr additive="base">
                                        <p:cTn id="19" dur="500" fill="hold"/>
                                        <p:tgtEl>
                                          <p:spTgt spid="27652"/>
                                        </p:tgtEl>
                                        <p:attrNameLst>
                                          <p:attrName>ppt_x</p:attrName>
                                        </p:attrNameLst>
                                      </p:cBhvr>
                                      <p:tavLst>
                                        <p:tav tm="0">
                                          <p:val>
                                            <p:strVal val="0-#ppt_w/2"/>
                                          </p:val>
                                        </p:tav>
                                        <p:tav tm="100000">
                                          <p:val>
                                            <p:strVal val="#ppt_x"/>
                                          </p:val>
                                        </p:tav>
                                      </p:tavLst>
                                    </p:anim>
                                    <p:anim calcmode="lin" valueType="num">
                                      <p:cBhvr additive="base">
                                        <p:cTn id="20"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5" name="对象 28674"/>
          <p:cNvGraphicFramePr/>
          <p:nvPr>
            <p:extLst>
              <p:ext uri="{D42A27DB-BD31-4B8C-83A1-F6EECF244321}">
                <p14:modId xmlns:p14="http://schemas.microsoft.com/office/powerpoint/2010/main" val="2186797160"/>
              </p:ext>
            </p:extLst>
          </p:nvPr>
        </p:nvGraphicFramePr>
        <p:xfrm>
          <a:off x="571500" y="1665061"/>
          <a:ext cx="6800397" cy="874713"/>
        </p:xfrm>
        <a:graphic>
          <a:graphicData uri="http://schemas.openxmlformats.org/presentationml/2006/ole">
            <mc:AlternateContent xmlns:mc="http://schemas.openxmlformats.org/markup-compatibility/2006">
              <mc:Choice xmlns:v="urn:schemas-microsoft-com:vml" Requires="v">
                <p:oleObj spid="_x0000_s67841" name="公式" r:id="rId3" imgW="2882900" imgH="457200" progId="Equation.3">
                  <p:embed/>
                </p:oleObj>
              </mc:Choice>
              <mc:Fallback>
                <p:oleObj name="公式" r:id="rId3" imgW="2882900" imgH="457200" progId="Equation.3">
                  <p:embed/>
                  <p:pic>
                    <p:nvPicPr>
                      <p:cNvPr id="0" name="对象 2867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665061"/>
                        <a:ext cx="6800397" cy="874713"/>
                      </a:xfrm>
                      <a:prstGeom prst="rect">
                        <a:avLst/>
                      </a:prstGeom>
                      <a:noFill/>
                      <a:ln>
                        <a:noFill/>
                      </a:ln>
                      <a:extLst/>
                    </p:spPr>
                  </p:pic>
                </p:oleObj>
              </mc:Fallback>
            </mc:AlternateContent>
          </a:graphicData>
        </a:graphic>
      </p:graphicFrame>
      <p:graphicFrame>
        <p:nvGraphicFramePr>
          <p:cNvPr id="28676" name="对象 28675"/>
          <p:cNvGraphicFramePr/>
          <p:nvPr>
            <p:extLst>
              <p:ext uri="{D42A27DB-BD31-4B8C-83A1-F6EECF244321}">
                <p14:modId xmlns:p14="http://schemas.microsoft.com/office/powerpoint/2010/main" val="3828092461"/>
              </p:ext>
            </p:extLst>
          </p:nvPr>
        </p:nvGraphicFramePr>
        <p:xfrm>
          <a:off x="533400" y="2590800"/>
          <a:ext cx="3116263" cy="519113"/>
        </p:xfrm>
        <a:graphic>
          <a:graphicData uri="http://schemas.openxmlformats.org/presentationml/2006/ole">
            <mc:AlternateContent xmlns:mc="http://schemas.openxmlformats.org/markup-compatibility/2006">
              <mc:Choice xmlns:v="urn:schemas-microsoft-com:vml" Requires="v">
                <p:oleObj spid="_x0000_s67842" name="公式" r:id="rId5" imgW="1117600" imgH="228600" progId="Equation.3">
                  <p:embed/>
                </p:oleObj>
              </mc:Choice>
              <mc:Fallback>
                <p:oleObj name="公式" r:id="rId5" imgW="1117600" imgH="228600" progId="Equation.3">
                  <p:embed/>
                  <p:pic>
                    <p:nvPicPr>
                      <p:cNvPr id="0" name="对象 2867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590800"/>
                        <a:ext cx="3116263" cy="519113"/>
                      </a:xfrm>
                      <a:prstGeom prst="rect">
                        <a:avLst/>
                      </a:prstGeom>
                      <a:noFill/>
                      <a:ln>
                        <a:noFill/>
                      </a:ln>
                      <a:extLst/>
                    </p:spPr>
                  </p:pic>
                </p:oleObj>
              </mc:Fallback>
            </mc:AlternateContent>
          </a:graphicData>
        </a:graphic>
      </p:graphicFrame>
      <p:graphicFrame>
        <p:nvGraphicFramePr>
          <p:cNvPr id="28677" name="对象 28676"/>
          <p:cNvGraphicFramePr/>
          <p:nvPr>
            <p:extLst>
              <p:ext uri="{D42A27DB-BD31-4B8C-83A1-F6EECF244321}">
                <p14:modId xmlns:p14="http://schemas.microsoft.com/office/powerpoint/2010/main" val="1771126056"/>
              </p:ext>
            </p:extLst>
          </p:nvPr>
        </p:nvGraphicFramePr>
        <p:xfrm>
          <a:off x="500743" y="3567793"/>
          <a:ext cx="2658836" cy="571500"/>
        </p:xfrm>
        <a:graphic>
          <a:graphicData uri="http://schemas.openxmlformats.org/presentationml/2006/ole">
            <mc:AlternateContent xmlns:mc="http://schemas.openxmlformats.org/markup-compatibility/2006">
              <mc:Choice xmlns:v="urn:schemas-microsoft-com:vml" Requires="v">
                <p:oleObj spid="_x0000_s67843" r:id="rId7" imgW="1155700" imgH="228600" progId="Equation.3">
                  <p:embed/>
                </p:oleObj>
              </mc:Choice>
              <mc:Fallback>
                <p:oleObj r:id="rId7" imgW="1155700" imgH="228600" progId="Equation.3">
                  <p:embed/>
                  <p:pic>
                    <p:nvPicPr>
                      <p:cNvPr id="0" name="对象 2867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743" y="3567793"/>
                        <a:ext cx="2658836" cy="571500"/>
                      </a:xfrm>
                      <a:prstGeom prst="rect">
                        <a:avLst/>
                      </a:prstGeom>
                      <a:noFill/>
                      <a:ln>
                        <a:noFill/>
                      </a:ln>
                      <a:extLst/>
                    </p:spPr>
                  </p:pic>
                </p:oleObj>
              </mc:Fallback>
            </mc:AlternateContent>
          </a:graphicData>
        </a:graphic>
      </p:graphicFrame>
      <p:graphicFrame>
        <p:nvGraphicFramePr>
          <p:cNvPr id="28678" name="对象 28677"/>
          <p:cNvGraphicFramePr/>
          <p:nvPr>
            <p:extLst>
              <p:ext uri="{D42A27DB-BD31-4B8C-83A1-F6EECF244321}">
                <p14:modId xmlns:p14="http://schemas.microsoft.com/office/powerpoint/2010/main" val="4136153832"/>
              </p:ext>
            </p:extLst>
          </p:nvPr>
        </p:nvGraphicFramePr>
        <p:xfrm>
          <a:off x="506186" y="4027713"/>
          <a:ext cx="3004457" cy="552451"/>
        </p:xfrm>
        <a:graphic>
          <a:graphicData uri="http://schemas.openxmlformats.org/presentationml/2006/ole">
            <mc:AlternateContent xmlns:mc="http://schemas.openxmlformats.org/markup-compatibility/2006">
              <mc:Choice xmlns:v="urn:schemas-microsoft-com:vml" Requires="v">
                <p:oleObj spid="_x0000_s67844" r:id="rId9" imgW="1257300" imgH="228600" progId="Equation.3">
                  <p:embed/>
                </p:oleObj>
              </mc:Choice>
              <mc:Fallback>
                <p:oleObj r:id="rId9" imgW="1257300" imgH="228600" progId="Equation.3">
                  <p:embed/>
                  <p:pic>
                    <p:nvPicPr>
                      <p:cNvPr id="0" name="对象 2867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186" y="4027713"/>
                        <a:ext cx="3004457" cy="552451"/>
                      </a:xfrm>
                      <a:prstGeom prst="rect">
                        <a:avLst/>
                      </a:prstGeom>
                      <a:noFill/>
                      <a:ln>
                        <a:noFill/>
                      </a:ln>
                      <a:extLst/>
                    </p:spPr>
                  </p:pic>
                </p:oleObj>
              </mc:Fallback>
            </mc:AlternateContent>
          </a:graphicData>
        </a:graphic>
      </p:graphicFrame>
      <p:graphicFrame>
        <p:nvGraphicFramePr>
          <p:cNvPr id="28679" name="对象 28678"/>
          <p:cNvGraphicFramePr/>
          <p:nvPr>
            <p:extLst>
              <p:ext uri="{D42A27DB-BD31-4B8C-83A1-F6EECF244321}">
                <p14:modId xmlns:p14="http://schemas.microsoft.com/office/powerpoint/2010/main" val="194825764"/>
              </p:ext>
            </p:extLst>
          </p:nvPr>
        </p:nvGraphicFramePr>
        <p:xfrm>
          <a:off x="770392" y="4939393"/>
          <a:ext cx="6797902" cy="887186"/>
        </p:xfrm>
        <a:graphic>
          <a:graphicData uri="http://schemas.openxmlformats.org/presentationml/2006/ole">
            <mc:AlternateContent xmlns:mc="http://schemas.openxmlformats.org/markup-compatibility/2006">
              <mc:Choice xmlns:v="urn:schemas-microsoft-com:vml" Requires="v">
                <p:oleObj spid="_x0000_s67845" r:id="rId11" imgW="2844800" imgH="457200" progId="Equation.3">
                  <p:embed/>
                </p:oleObj>
              </mc:Choice>
              <mc:Fallback>
                <p:oleObj r:id="rId11" imgW="2844800" imgH="457200" progId="Equation.3">
                  <p:embed/>
                  <p:pic>
                    <p:nvPicPr>
                      <p:cNvPr id="0" name="对象 28678"/>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0392" y="4939393"/>
                        <a:ext cx="6797902" cy="887186"/>
                      </a:xfrm>
                      <a:prstGeom prst="rect">
                        <a:avLst/>
                      </a:prstGeom>
                      <a:noFill/>
                      <a:ln>
                        <a:noFill/>
                      </a:ln>
                      <a:extLst/>
                    </p:spPr>
                  </p:pic>
                </p:oleObj>
              </mc:Fallback>
            </mc:AlternateContent>
          </a:graphicData>
        </a:graphic>
      </p:graphicFrame>
      <p:graphicFrame>
        <p:nvGraphicFramePr>
          <p:cNvPr id="28680" name="对象 28679"/>
          <p:cNvGraphicFramePr/>
          <p:nvPr>
            <p:extLst>
              <p:ext uri="{D42A27DB-BD31-4B8C-83A1-F6EECF244321}">
                <p14:modId xmlns:p14="http://schemas.microsoft.com/office/powerpoint/2010/main" val="3152790760"/>
              </p:ext>
            </p:extLst>
          </p:nvPr>
        </p:nvGraphicFramePr>
        <p:xfrm>
          <a:off x="193223" y="3094263"/>
          <a:ext cx="3978727" cy="530679"/>
        </p:xfrm>
        <a:graphic>
          <a:graphicData uri="http://schemas.openxmlformats.org/presentationml/2006/ole">
            <mc:AlternateContent xmlns:mc="http://schemas.openxmlformats.org/markup-compatibility/2006">
              <mc:Choice xmlns:v="urn:schemas-microsoft-com:vml" Requires="v">
                <p:oleObj spid="_x0000_s67846" r:id="rId13" imgW="1574800" imgH="228600" progId="Equation.3">
                  <p:embed/>
                </p:oleObj>
              </mc:Choice>
              <mc:Fallback>
                <p:oleObj r:id="rId13" imgW="1574800" imgH="228600" progId="Equation.3">
                  <p:embed/>
                  <p:pic>
                    <p:nvPicPr>
                      <p:cNvPr id="0" name="对象 28679"/>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223" y="3094263"/>
                        <a:ext cx="3978727" cy="530679"/>
                      </a:xfrm>
                      <a:prstGeom prst="rect">
                        <a:avLst/>
                      </a:prstGeom>
                      <a:noFill/>
                      <a:ln>
                        <a:noFill/>
                      </a:ln>
                      <a:extLst/>
                    </p:spPr>
                  </p:pic>
                </p:oleObj>
              </mc:Fallback>
            </mc:AlternateContent>
          </a:graphicData>
        </a:graphic>
      </p:graphicFrame>
      <p:sp>
        <p:nvSpPr>
          <p:cNvPr id="2" name="TextBox 1"/>
          <p:cNvSpPr txBox="1"/>
          <p:nvPr/>
        </p:nvSpPr>
        <p:spPr>
          <a:xfrm>
            <a:off x="391887" y="996039"/>
            <a:ext cx="8180614" cy="523220"/>
          </a:xfrm>
          <a:prstGeom prst="rect">
            <a:avLst/>
          </a:prstGeom>
          <a:noFill/>
        </p:spPr>
        <p:txBody>
          <a:bodyPr wrap="square" rtlCol="0">
            <a:spAutoFit/>
          </a:bodyPr>
          <a:lstStyle/>
          <a:p>
            <a:r>
              <a:rPr lang="zh-CN" altLang="en-US" dirty="0"/>
              <a:t>矩阵的转置也是一种运算，它满足以下运算规律：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0-#ppt_w/2"/>
                                          </p:val>
                                        </p:tav>
                                        <p:tav tm="100000">
                                          <p:val>
                                            <p:strVal val="#ppt_x"/>
                                          </p:val>
                                        </p:tav>
                                      </p:tavLst>
                                    </p:anim>
                                    <p:anim calcmode="lin" valueType="num">
                                      <p:cBhvr additive="base">
                                        <p:cTn id="8" dur="500" fill="hold"/>
                                        <p:tgtEl>
                                          <p:spTgt spid="286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8676"/>
                                        </p:tgtEl>
                                        <p:attrNameLst>
                                          <p:attrName>style.visibility</p:attrName>
                                        </p:attrNameLst>
                                      </p:cBhvr>
                                      <p:to>
                                        <p:strVal val="visible"/>
                                      </p:to>
                                    </p:set>
                                    <p:anim calcmode="lin" valueType="num">
                                      <p:cBhvr additive="base">
                                        <p:cTn id="13" dur="500" fill="hold"/>
                                        <p:tgtEl>
                                          <p:spTgt spid="28676"/>
                                        </p:tgtEl>
                                        <p:attrNameLst>
                                          <p:attrName>ppt_x</p:attrName>
                                        </p:attrNameLst>
                                      </p:cBhvr>
                                      <p:tavLst>
                                        <p:tav tm="0">
                                          <p:val>
                                            <p:strVal val="0-#ppt_w/2"/>
                                          </p:val>
                                        </p:tav>
                                        <p:tav tm="100000">
                                          <p:val>
                                            <p:strVal val="#ppt_x"/>
                                          </p:val>
                                        </p:tav>
                                      </p:tavLst>
                                    </p:anim>
                                    <p:anim calcmode="lin" valueType="num">
                                      <p:cBhvr additive="base">
                                        <p:cTn id="14"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680"/>
                                        </p:tgtEl>
                                        <p:attrNameLst>
                                          <p:attrName>style.visibility</p:attrName>
                                        </p:attrNameLst>
                                      </p:cBhvr>
                                      <p:to>
                                        <p:strVal val="visible"/>
                                      </p:to>
                                    </p:set>
                                    <p:anim calcmode="lin" valueType="num">
                                      <p:cBhvr additive="base">
                                        <p:cTn id="19" dur="500" fill="hold"/>
                                        <p:tgtEl>
                                          <p:spTgt spid="28680"/>
                                        </p:tgtEl>
                                        <p:attrNameLst>
                                          <p:attrName>ppt_x</p:attrName>
                                        </p:attrNameLst>
                                      </p:cBhvr>
                                      <p:tavLst>
                                        <p:tav tm="0">
                                          <p:val>
                                            <p:strVal val="0-#ppt_w/2"/>
                                          </p:val>
                                        </p:tav>
                                        <p:tav tm="100000">
                                          <p:val>
                                            <p:strVal val="#ppt_x"/>
                                          </p:val>
                                        </p:tav>
                                      </p:tavLst>
                                    </p:anim>
                                    <p:anim calcmode="lin" valueType="num">
                                      <p:cBhvr additive="base">
                                        <p:cTn id="20"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8677"/>
                                        </p:tgtEl>
                                        <p:attrNameLst>
                                          <p:attrName>style.visibility</p:attrName>
                                        </p:attrNameLst>
                                      </p:cBhvr>
                                      <p:to>
                                        <p:strVal val="visible"/>
                                      </p:to>
                                    </p:set>
                                    <p:anim calcmode="lin" valueType="num">
                                      <p:cBhvr additive="base">
                                        <p:cTn id="25" dur="500" fill="hold"/>
                                        <p:tgtEl>
                                          <p:spTgt spid="28677"/>
                                        </p:tgtEl>
                                        <p:attrNameLst>
                                          <p:attrName>ppt_x</p:attrName>
                                        </p:attrNameLst>
                                      </p:cBhvr>
                                      <p:tavLst>
                                        <p:tav tm="0">
                                          <p:val>
                                            <p:strVal val="0-#ppt_w/2"/>
                                          </p:val>
                                        </p:tav>
                                        <p:tav tm="100000">
                                          <p:val>
                                            <p:strVal val="#ppt_x"/>
                                          </p:val>
                                        </p:tav>
                                      </p:tavLst>
                                    </p:anim>
                                    <p:anim calcmode="lin" valueType="num">
                                      <p:cBhvr additive="base">
                                        <p:cTn id="26"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8678"/>
                                        </p:tgtEl>
                                        <p:attrNameLst>
                                          <p:attrName>style.visibility</p:attrName>
                                        </p:attrNameLst>
                                      </p:cBhvr>
                                      <p:to>
                                        <p:strVal val="visible"/>
                                      </p:to>
                                    </p:set>
                                    <p:anim calcmode="lin" valueType="num">
                                      <p:cBhvr additive="base">
                                        <p:cTn id="31" dur="500" fill="hold"/>
                                        <p:tgtEl>
                                          <p:spTgt spid="28678"/>
                                        </p:tgtEl>
                                        <p:attrNameLst>
                                          <p:attrName>ppt_x</p:attrName>
                                        </p:attrNameLst>
                                      </p:cBhvr>
                                      <p:tavLst>
                                        <p:tav tm="0">
                                          <p:val>
                                            <p:strVal val="0-#ppt_w/2"/>
                                          </p:val>
                                        </p:tav>
                                        <p:tav tm="100000">
                                          <p:val>
                                            <p:strVal val="#ppt_x"/>
                                          </p:val>
                                        </p:tav>
                                      </p:tavLst>
                                    </p:anim>
                                    <p:anim calcmode="lin" valueType="num">
                                      <p:cBhvr additive="base">
                                        <p:cTn id="32"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8679"/>
                                        </p:tgtEl>
                                        <p:attrNameLst>
                                          <p:attrName>style.visibility</p:attrName>
                                        </p:attrNameLst>
                                      </p:cBhvr>
                                      <p:to>
                                        <p:strVal val="visible"/>
                                      </p:to>
                                    </p:set>
                                    <p:anim calcmode="lin" valueType="num">
                                      <p:cBhvr additive="base">
                                        <p:cTn id="37" dur="500" fill="hold"/>
                                        <p:tgtEl>
                                          <p:spTgt spid="28679"/>
                                        </p:tgtEl>
                                        <p:attrNameLst>
                                          <p:attrName>ppt_x</p:attrName>
                                        </p:attrNameLst>
                                      </p:cBhvr>
                                      <p:tavLst>
                                        <p:tav tm="0">
                                          <p:val>
                                            <p:strVal val="0-#ppt_w/2"/>
                                          </p:val>
                                        </p:tav>
                                        <p:tav tm="100000">
                                          <p:val>
                                            <p:strVal val="#ppt_x"/>
                                          </p:val>
                                        </p:tav>
                                      </p:tavLst>
                                    </p:anim>
                                    <p:anim calcmode="lin" valueType="num">
                                      <p:cBhvr additive="base">
                                        <p:cTn id="38" dur="500" fill="hold"/>
                                        <p:tgtEl>
                                          <p:spTgt spid="286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330200" y="754063"/>
            <a:ext cx="8458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buFont typeface="Arial" panose="020B0604020202020204" pitchFamily="34" charset="0"/>
              <a:buNone/>
            </a:pP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实际上，行列式不但可以按第一行展开，也可以按任一行或者任一列去展开，其结果都是相同的，即有：</a:t>
            </a:r>
          </a:p>
        </p:txBody>
      </p:sp>
      <p:sp>
        <p:nvSpPr>
          <p:cNvPr id="34818" name="Text Box 3"/>
          <p:cNvSpPr txBox="1">
            <a:spLocks noChangeArrowheads="1"/>
          </p:cNvSpPr>
          <p:nvPr/>
        </p:nvSpPr>
        <p:spPr bwMode="auto">
          <a:xfrm>
            <a:off x="533400" y="2286000"/>
            <a:ext cx="8458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buFont typeface="Arial" panose="020B0604020202020204" pitchFamily="34" charset="0"/>
              <a:buNone/>
            </a:pPr>
            <a:r>
              <a:rPr lang="en-US" altLang="zh-CN" dirty="0">
                <a:latin typeface="Corbel" panose="020B0503020204020204" pitchFamily="34" charset="0"/>
                <a:ea typeface="黑体" panose="02010609060101010101" pitchFamily="49" charset="-122"/>
              </a:rPr>
              <a:t>    </a:t>
            </a:r>
            <a:r>
              <a:rPr lang="zh-CN" altLang="en-US" dirty="0">
                <a:solidFill>
                  <a:schemeClr val="tx2"/>
                </a:solidFill>
                <a:latin typeface="Times New Roman" panose="02020603050405020304" pitchFamily="18" charset="0"/>
                <a:ea typeface="黑体" panose="02010609060101010101" pitchFamily="49" charset="-122"/>
              </a:rPr>
              <a:t>定理</a:t>
            </a:r>
            <a:r>
              <a:rPr lang="en-US" altLang="zh-CN" dirty="0">
                <a:solidFill>
                  <a:schemeClr val="tx2"/>
                </a:solidFill>
                <a:latin typeface="Times New Roman" panose="02020603050405020304" pitchFamily="18" charset="0"/>
                <a:ea typeface="黑体" panose="02010609060101010101" pitchFamily="49" charset="-122"/>
              </a:rPr>
              <a:t> (</a:t>
            </a:r>
            <a:r>
              <a:rPr lang="zh-CN" altLang="en-US" dirty="0">
                <a:solidFill>
                  <a:schemeClr val="tx2"/>
                </a:solidFill>
                <a:latin typeface="Times New Roman" panose="02020603050405020304" pitchFamily="18" charset="0"/>
                <a:ea typeface="黑体" panose="02010609060101010101" pitchFamily="49" charset="-122"/>
              </a:rPr>
              <a:t>展开式定理）</a:t>
            </a:r>
            <a:r>
              <a:rPr lang="zh-CN" altLang="en-US" dirty="0">
                <a:latin typeface="Times New Roman" panose="02020603050405020304" pitchFamily="18" charset="0"/>
                <a:ea typeface="黑体" panose="02010609060101010101" pitchFamily="49" charset="-122"/>
              </a:rPr>
              <a:t> </a:t>
            </a:r>
            <a:r>
              <a:rPr lang="en-US" altLang="zh-CN" i="1" dirty="0">
                <a:latin typeface="Times New Roman" panose="02020603050405020304" pitchFamily="18" charset="0"/>
                <a:ea typeface="黑体" panose="02010609060101010101" pitchFamily="49" charset="-122"/>
              </a:rPr>
              <a:t>n</a:t>
            </a:r>
            <a:r>
              <a:rPr lang="zh-CN" altLang="en-US" dirty="0">
                <a:latin typeface="Times New Roman" panose="02020603050405020304" pitchFamily="18" charset="0"/>
                <a:ea typeface="黑体" panose="02010609060101010101" pitchFamily="49" charset="-122"/>
              </a:rPr>
              <a:t>阶行列式</a:t>
            </a:r>
            <a:r>
              <a:rPr lang="en-US" altLang="zh-CN" i="1" dirty="0">
                <a:latin typeface="Times New Roman" panose="02020603050405020304" pitchFamily="18" charset="0"/>
                <a:ea typeface="黑体" panose="02010609060101010101" pitchFamily="49" charset="-122"/>
              </a:rPr>
              <a:t>D</a:t>
            </a:r>
            <a:r>
              <a:rPr lang="zh-CN" altLang="en-US" dirty="0">
                <a:latin typeface="Times New Roman" panose="02020603050405020304" pitchFamily="18" charset="0"/>
                <a:ea typeface="黑体" panose="02010609060101010101" pitchFamily="49" charset="-122"/>
              </a:rPr>
              <a:t>等于它的任一行（列）元素与它们所对应的代数余子式乘积之和，即</a:t>
            </a:r>
          </a:p>
        </p:txBody>
      </p:sp>
      <p:graphicFrame>
        <p:nvGraphicFramePr>
          <p:cNvPr id="34819" name="Object 4"/>
          <p:cNvGraphicFramePr>
            <a:graphicFrameLocks noChangeAspect="1"/>
          </p:cNvGraphicFramePr>
          <p:nvPr/>
        </p:nvGraphicFramePr>
        <p:xfrm>
          <a:off x="1104900" y="3736975"/>
          <a:ext cx="7573963" cy="677863"/>
        </p:xfrm>
        <a:graphic>
          <a:graphicData uri="http://schemas.openxmlformats.org/presentationml/2006/ole">
            <mc:AlternateContent xmlns:mc="http://schemas.openxmlformats.org/markup-compatibility/2006">
              <mc:Choice xmlns:v="urn:schemas-microsoft-com:vml" Requires="v">
                <p:oleObj spid="_x0000_s12365" r:id="rId3" imgW="2844800" imgH="254000" progId="Equation.DSMT4">
                  <p:embed/>
                </p:oleObj>
              </mc:Choice>
              <mc:Fallback>
                <p:oleObj r:id="rId3" imgW="2844800" imgH="2540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3736975"/>
                        <a:ext cx="757396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4820" name="Text Box 5"/>
          <p:cNvSpPr txBox="1">
            <a:spLocks noChangeArrowheads="1"/>
          </p:cNvSpPr>
          <p:nvPr/>
        </p:nvSpPr>
        <p:spPr bwMode="auto">
          <a:xfrm>
            <a:off x="1203325" y="4821238"/>
            <a:ext cx="185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buFont typeface="Arial" panose="020B0604020202020204" pitchFamily="34" charset="0"/>
              <a:buNone/>
            </a:pPr>
            <a:endParaRPr lang="zh-CN" altLang="zh-CN">
              <a:latin typeface="黑体" panose="02010609060101010101" pitchFamily="49" charset="-122"/>
              <a:ea typeface="黑体" panose="02010609060101010101" pitchFamily="49" charset="-122"/>
            </a:endParaRPr>
          </a:p>
        </p:txBody>
      </p:sp>
      <p:graphicFrame>
        <p:nvGraphicFramePr>
          <p:cNvPr id="34821" name="Object 8" descr="栎木"/>
          <p:cNvGraphicFramePr>
            <a:graphicFrameLocks noChangeAspect="1"/>
          </p:cNvGraphicFramePr>
          <p:nvPr/>
        </p:nvGraphicFramePr>
        <p:xfrm>
          <a:off x="541338" y="4467225"/>
          <a:ext cx="8450262" cy="615950"/>
        </p:xfrm>
        <a:graphic>
          <a:graphicData uri="http://schemas.openxmlformats.org/presentationml/2006/ole">
            <mc:AlternateContent xmlns:mc="http://schemas.openxmlformats.org/markup-compatibility/2006">
              <mc:Choice xmlns:v="urn:schemas-microsoft-com:vml" Requires="v">
                <p:oleObj spid="_x0000_s12366" r:id="rId5" imgW="3111500" imgH="254000" progId="Equation.DSMT4">
                  <p:embed/>
                </p:oleObj>
              </mc:Choice>
              <mc:Fallback>
                <p:oleObj r:id="rId5" imgW="3111500" imgH="254000" progId="Equation.DSMT4">
                  <p:embed/>
                  <p:pic>
                    <p:nvPicPr>
                      <p:cNvPr id="0" name="Object 8" descr="栎木"/>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338" y="4467225"/>
                        <a:ext cx="84502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7"/>
                                        </p:tgtEl>
                                        <p:attrNameLst>
                                          <p:attrName>style.visibility</p:attrName>
                                        </p:attrNameLst>
                                      </p:cBhvr>
                                      <p:to>
                                        <p:strVal val="visible"/>
                                      </p:to>
                                    </p:set>
                                    <p:animEffect transition="in" filter="wipe(left)">
                                      <p:cBhvr>
                                        <p:cTn id="7" dur="500"/>
                                        <p:tgtEl>
                                          <p:spTgt spid="348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818"/>
                                        </p:tgtEl>
                                        <p:attrNameLst>
                                          <p:attrName>style.visibility</p:attrName>
                                        </p:attrNameLst>
                                      </p:cBhvr>
                                      <p:to>
                                        <p:strVal val="visible"/>
                                      </p:to>
                                    </p:set>
                                    <p:animEffect transition="in" filter="wipe(left)">
                                      <p:cBhvr>
                                        <p:cTn id="12" dur="500"/>
                                        <p:tgtEl>
                                          <p:spTgt spid="348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4819"/>
                                        </p:tgtEl>
                                        <p:attrNameLst>
                                          <p:attrName>style.visibility</p:attrName>
                                        </p:attrNameLst>
                                      </p:cBhvr>
                                      <p:to>
                                        <p:strVal val="visible"/>
                                      </p:to>
                                    </p:set>
                                    <p:animEffect transition="in" filter="wipe(left)">
                                      <p:cBhvr>
                                        <p:cTn id="17" dur="500"/>
                                        <p:tgtEl>
                                          <p:spTgt spid="348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820"/>
                                        </p:tgtEl>
                                        <p:attrNameLst>
                                          <p:attrName>style.visibility</p:attrName>
                                        </p:attrNameLst>
                                      </p:cBhvr>
                                      <p:to>
                                        <p:strVal val="visible"/>
                                      </p:to>
                                    </p:set>
                                    <p:animEffect transition="in" filter="wipe(left)">
                                      <p:cBhvr>
                                        <p:cTn id="22" dur="500"/>
                                        <p:tgtEl>
                                          <p:spTgt spid="348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821"/>
                                        </p:tgtEl>
                                        <p:attrNameLst>
                                          <p:attrName>style.visibility</p:attrName>
                                        </p:attrNameLst>
                                      </p:cBhvr>
                                      <p:to>
                                        <p:strVal val="visible"/>
                                      </p:to>
                                    </p:set>
                                    <p:animEffect transition="in" filter="wipe(left)">
                                      <p:cBhvr>
                                        <p:cTn id="27" dur="5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 grpId="0"/>
      <p:bldP spid="34818" grpId="0"/>
      <p:bldP spid="34820"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文本占位符 29697"/>
          <p:cNvSpPr>
            <a:spLocks noGrp="1" noRot="1" noChangeArrowheads="1"/>
          </p:cNvSpPr>
          <p:nvPr>
            <p:ph type="body" sz="half" idx="1"/>
          </p:nvPr>
        </p:nvSpPr>
        <p:spPr>
          <a:xfrm>
            <a:off x="628650" y="1327604"/>
            <a:ext cx="4498521" cy="2240189"/>
          </a:xfrm>
        </p:spPr>
        <p:txBody>
          <a:bodyPr/>
          <a:lstStyle/>
          <a:p>
            <a:pPr eaLnBrk="1" hangingPunct="1">
              <a:buFont typeface="Wingdings" panose="05000000000000000000" pitchFamily="2" charset="2"/>
              <a:buNone/>
            </a:pPr>
            <a:r>
              <a:rPr lang="en-US" altLang="zh-CN" sz="3600" dirty="0"/>
              <a:t>(4)</a:t>
            </a:r>
            <a:r>
              <a:rPr lang="zh-CN" altLang="en-US" sz="3600" dirty="0"/>
              <a:t>证明：设</a:t>
            </a:r>
            <a:r>
              <a:rPr lang="en-US" altLang="zh-CN" sz="3600" i="1" dirty="0"/>
              <a:t>A</a:t>
            </a:r>
            <a:r>
              <a:rPr lang="en-US" altLang="zh-CN" sz="3600" dirty="0"/>
              <a:t>=(</a:t>
            </a:r>
            <a:r>
              <a:rPr lang="en-US" altLang="zh-CN" sz="3600" i="1" dirty="0" err="1"/>
              <a:t>a</a:t>
            </a:r>
            <a:r>
              <a:rPr lang="en-US" altLang="zh-CN" sz="3600" i="1" baseline="-25000" dirty="0" err="1"/>
              <a:t>ij</a:t>
            </a:r>
            <a:r>
              <a:rPr lang="en-US" altLang="zh-CN" sz="3600" dirty="0"/>
              <a:t>)</a:t>
            </a:r>
            <a:r>
              <a:rPr lang="en-US" altLang="zh-CN" sz="3600" i="1" baseline="-25000" dirty="0" err="1"/>
              <a:t>m</a:t>
            </a:r>
            <a:r>
              <a:rPr lang="en-US" altLang="zh-CN" sz="3600" baseline="-25000" dirty="0" err="1"/>
              <a:t>×</a:t>
            </a:r>
            <a:r>
              <a:rPr lang="en-US" altLang="zh-CN" sz="3600" i="1" baseline="-25000" dirty="0" err="1"/>
              <a:t>s</a:t>
            </a:r>
            <a:r>
              <a:rPr lang="zh-CN" altLang="en-US" sz="3600" dirty="0"/>
              <a:t>，</a:t>
            </a:r>
            <a:r>
              <a:rPr lang="en-US" altLang="zh-CN" sz="3600" i="1" dirty="0"/>
              <a:t>B</a:t>
            </a:r>
            <a:r>
              <a:rPr lang="en-US" altLang="zh-CN" sz="3600" dirty="0"/>
              <a:t>=(</a:t>
            </a:r>
            <a:r>
              <a:rPr lang="en-US" altLang="zh-CN" sz="3600" i="1" dirty="0" err="1"/>
              <a:t>b</a:t>
            </a:r>
            <a:r>
              <a:rPr lang="en-US" altLang="zh-CN" sz="3600" i="1" baseline="-25000" dirty="0" err="1"/>
              <a:t>ij</a:t>
            </a:r>
            <a:r>
              <a:rPr lang="en-US" altLang="zh-CN" sz="3600" dirty="0"/>
              <a:t>)</a:t>
            </a:r>
            <a:r>
              <a:rPr lang="en-US" altLang="zh-CN" sz="3600" i="1" baseline="-25000" dirty="0" err="1"/>
              <a:t>s</a:t>
            </a:r>
            <a:r>
              <a:rPr lang="en-US" altLang="zh-CN" sz="3600" baseline="-25000" dirty="0" err="1"/>
              <a:t>×</a:t>
            </a:r>
            <a:r>
              <a:rPr lang="en-US" altLang="zh-CN" sz="3600" i="1" baseline="-25000" dirty="0" err="1"/>
              <a:t>n</a:t>
            </a:r>
            <a:r>
              <a:rPr lang="zh-CN" altLang="en-US" sz="3600" dirty="0"/>
              <a:t>，</a:t>
            </a:r>
            <a:r>
              <a:rPr lang="en-US" altLang="zh-CN" sz="3600" i="1" dirty="0"/>
              <a:t>C</a:t>
            </a:r>
            <a:r>
              <a:rPr lang="en-US" altLang="zh-CN" sz="3600" dirty="0"/>
              <a:t>=</a:t>
            </a:r>
            <a:r>
              <a:rPr lang="en-US" altLang="zh-CN" sz="3600" i="1" dirty="0"/>
              <a:t>AB</a:t>
            </a:r>
            <a:r>
              <a:rPr lang="en-US" altLang="zh-CN" sz="3600" dirty="0"/>
              <a:t>=(</a:t>
            </a:r>
            <a:r>
              <a:rPr lang="en-US" altLang="zh-CN" sz="3600" i="1" dirty="0" err="1"/>
              <a:t>c</a:t>
            </a:r>
            <a:r>
              <a:rPr lang="en-US" altLang="zh-CN" sz="3600" i="1" baseline="-25000" dirty="0" err="1"/>
              <a:t>ij</a:t>
            </a:r>
            <a:r>
              <a:rPr lang="en-US" altLang="zh-CN" sz="3600" dirty="0"/>
              <a:t>)</a:t>
            </a:r>
            <a:r>
              <a:rPr lang="en-US" altLang="zh-CN" sz="3600" i="1" baseline="-25000" dirty="0" err="1"/>
              <a:t>m</a:t>
            </a:r>
            <a:r>
              <a:rPr lang="en-US" altLang="zh-CN" sz="3600" baseline="-25000" dirty="0" err="1"/>
              <a:t>×</a:t>
            </a:r>
            <a:r>
              <a:rPr lang="en-US" altLang="zh-CN" sz="3600" i="1" baseline="-25000" dirty="0" err="1"/>
              <a:t>n</a:t>
            </a:r>
            <a:r>
              <a:rPr lang="zh-CN" altLang="en-US" sz="3600" dirty="0"/>
              <a:t>。</a:t>
            </a:r>
          </a:p>
        </p:txBody>
      </p:sp>
      <p:graphicFrame>
        <p:nvGraphicFramePr>
          <p:cNvPr id="29700" name="内容占位符 29699"/>
          <p:cNvGraphicFramePr>
            <a:graphicFrameLocks noGrp="1"/>
          </p:cNvGraphicFramePr>
          <p:nvPr>
            <p:ph sz="half" idx="2"/>
          </p:nvPr>
        </p:nvGraphicFramePr>
        <p:xfrm>
          <a:off x="5410200" y="3627438"/>
          <a:ext cx="2324100" cy="749300"/>
        </p:xfrm>
        <a:graphic>
          <a:graphicData uri="http://schemas.openxmlformats.org/presentationml/2006/ole">
            <mc:AlternateContent xmlns:mc="http://schemas.openxmlformats.org/markup-compatibility/2006">
              <mc:Choice xmlns:v="urn:schemas-microsoft-com:vml" Requires="v">
                <p:oleObj spid="_x0000_s68725" r:id="rId3" imgW="2324100" imgH="749300" progId="Equation.3">
                  <p:embed/>
                </p:oleObj>
              </mc:Choice>
              <mc:Fallback>
                <p:oleObj r:id="rId3" imgW="2324100" imgH="749300" progId="Equation.3">
                  <p:embed/>
                  <p:pic>
                    <p:nvPicPr>
                      <p:cNvPr id="0" name="内容占位符 29699"/>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627438"/>
                        <a:ext cx="23241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9699" name="对象 29698"/>
          <p:cNvGraphicFramePr/>
          <p:nvPr>
            <p:extLst>
              <p:ext uri="{D42A27DB-BD31-4B8C-83A1-F6EECF244321}">
                <p14:modId xmlns:p14="http://schemas.microsoft.com/office/powerpoint/2010/main" val="1836332899"/>
              </p:ext>
            </p:extLst>
          </p:nvPr>
        </p:nvGraphicFramePr>
        <p:xfrm>
          <a:off x="762001" y="3565072"/>
          <a:ext cx="4038600" cy="1127125"/>
        </p:xfrm>
        <a:graphic>
          <a:graphicData uri="http://schemas.openxmlformats.org/presentationml/2006/ole">
            <mc:AlternateContent xmlns:mc="http://schemas.openxmlformats.org/markup-compatibility/2006">
              <mc:Choice xmlns:v="urn:schemas-microsoft-com:vml" Requires="v">
                <p:oleObj spid="_x0000_s68726" r:id="rId5" imgW="1180465" imgH="381000" progId="Equation.3">
                  <p:embed/>
                </p:oleObj>
              </mc:Choice>
              <mc:Fallback>
                <p:oleObj r:id="rId5" imgW="1180465" imgH="381000" progId="Equation.3">
                  <p:embed/>
                  <p:pic>
                    <p:nvPicPr>
                      <p:cNvPr id="0" name="对象 2969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1" y="3565072"/>
                        <a:ext cx="40386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9701" name="对象 29700"/>
          <p:cNvGraphicFramePr/>
          <p:nvPr>
            <p:extLst>
              <p:ext uri="{D42A27DB-BD31-4B8C-83A1-F6EECF244321}">
                <p14:modId xmlns:p14="http://schemas.microsoft.com/office/powerpoint/2010/main" val="549420627"/>
              </p:ext>
            </p:extLst>
          </p:nvPr>
        </p:nvGraphicFramePr>
        <p:xfrm>
          <a:off x="786491" y="4743449"/>
          <a:ext cx="7745186" cy="875847"/>
        </p:xfrm>
        <a:graphic>
          <a:graphicData uri="http://schemas.openxmlformats.org/presentationml/2006/ole">
            <mc:AlternateContent xmlns:mc="http://schemas.openxmlformats.org/markup-compatibility/2006">
              <mc:Choice xmlns:v="urn:schemas-microsoft-com:vml" Requires="v">
                <p:oleObj spid="_x0000_s68727" r:id="rId7" imgW="2995930" imgH="381000" progId="Equation.3">
                  <p:embed/>
                </p:oleObj>
              </mc:Choice>
              <mc:Fallback>
                <p:oleObj r:id="rId7" imgW="2995930" imgH="381000" progId="Equation.3">
                  <p:embed/>
                  <p:pic>
                    <p:nvPicPr>
                      <p:cNvPr id="0" name="对象 2970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491" y="4743449"/>
                        <a:ext cx="7745186" cy="875847"/>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5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9699"/>
                                        </p:tgtEl>
                                        <p:attrNameLst>
                                          <p:attrName>style.visibility</p:attrName>
                                        </p:attrNameLst>
                                      </p:cBhvr>
                                      <p:to>
                                        <p:strVal val="visible"/>
                                      </p:to>
                                    </p:set>
                                    <p:anim calcmode="lin" valueType="num">
                                      <p:cBhvr additive="base">
                                        <p:cTn id="13" dur="500" fill="hold"/>
                                        <p:tgtEl>
                                          <p:spTgt spid="29699"/>
                                        </p:tgtEl>
                                        <p:attrNameLst>
                                          <p:attrName>ppt_x</p:attrName>
                                        </p:attrNameLst>
                                      </p:cBhvr>
                                      <p:tavLst>
                                        <p:tav tm="0">
                                          <p:val>
                                            <p:strVal val="0-#ppt_w/2"/>
                                          </p:val>
                                        </p:tav>
                                        <p:tav tm="100000">
                                          <p:val>
                                            <p:strVal val="#ppt_x"/>
                                          </p:val>
                                        </p:tav>
                                      </p:tavLst>
                                    </p:anim>
                                    <p:anim calcmode="lin" valueType="num">
                                      <p:cBhvr additive="base">
                                        <p:cTn id="14" dur="5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9701"/>
                                        </p:tgtEl>
                                        <p:attrNameLst>
                                          <p:attrName>style.visibility</p:attrName>
                                        </p:attrNameLst>
                                      </p:cBhvr>
                                      <p:to>
                                        <p:strVal val="visible"/>
                                      </p:to>
                                    </p:set>
                                    <p:anim calcmode="lin" valueType="num">
                                      <p:cBhvr additive="base">
                                        <p:cTn id="19" dur="500" fill="hold"/>
                                        <p:tgtEl>
                                          <p:spTgt spid="29701"/>
                                        </p:tgtEl>
                                        <p:attrNameLst>
                                          <p:attrName>ppt_x</p:attrName>
                                        </p:attrNameLst>
                                      </p:cBhvr>
                                      <p:tavLst>
                                        <p:tav tm="0">
                                          <p:val>
                                            <p:strVal val="0-#ppt_w/2"/>
                                          </p:val>
                                        </p:tav>
                                        <p:tav tm="100000">
                                          <p:val>
                                            <p:strVal val="#ppt_x"/>
                                          </p:val>
                                        </p:tav>
                                      </p:tavLst>
                                    </p:anim>
                                    <p:anim calcmode="lin" valueType="num">
                                      <p:cBhvr additive="base">
                                        <p:cTn id="20" dur="500" fill="hold"/>
                                        <p:tgtEl>
                                          <p:spTgt spid="2970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9700"/>
                                        </p:tgtEl>
                                        <p:attrNameLst>
                                          <p:attrName>style.visibility</p:attrName>
                                        </p:attrNameLst>
                                      </p:cBhvr>
                                      <p:to>
                                        <p:strVal val="visible"/>
                                      </p:to>
                                    </p:set>
                                    <p:anim calcmode="lin" valueType="num">
                                      <p:cBhvr additive="base">
                                        <p:cTn id="25" dur="500" fill="hold"/>
                                        <p:tgtEl>
                                          <p:spTgt spid="29700"/>
                                        </p:tgtEl>
                                        <p:attrNameLst>
                                          <p:attrName>ppt_x</p:attrName>
                                        </p:attrNameLst>
                                      </p:cBhvr>
                                      <p:tavLst>
                                        <p:tav tm="0">
                                          <p:val>
                                            <p:strVal val="0-#ppt_w/2"/>
                                          </p:val>
                                        </p:tav>
                                        <p:tav tm="100000">
                                          <p:val>
                                            <p:strVal val="#ppt_x"/>
                                          </p:val>
                                        </p:tav>
                                      </p:tavLst>
                                    </p:anim>
                                    <p:anim calcmode="lin" valueType="num">
                                      <p:cBhvr additive="base">
                                        <p:cTn id="26" dur="500" fill="hold"/>
                                        <p:tgtEl>
                                          <p:spTgt spid="297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对象 30721"/>
          <p:cNvGraphicFramePr/>
          <p:nvPr>
            <p:extLst>
              <p:ext uri="{D42A27DB-BD31-4B8C-83A1-F6EECF244321}">
                <p14:modId xmlns:p14="http://schemas.microsoft.com/office/powerpoint/2010/main" val="1428326544"/>
              </p:ext>
            </p:extLst>
          </p:nvPr>
        </p:nvGraphicFramePr>
        <p:xfrm>
          <a:off x="685801" y="751114"/>
          <a:ext cx="5314950" cy="1612674"/>
        </p:xfrm>
        <a:graphic>
          <a:graphicData uri="http://schemas.openxmlformats.org/presentationml/2006/ole">
            <mc:AlternateContent xmlns:mc="http://schemas.openxmlformats.org/markup-compatibility/2006">
              <mc:Choice xmlns:v="urn:schemas-microsoft-com:vml" Requires="v">
                <p:oleObj spid="_x0000_s69744" r:id="rId3" imgW="2679700" imgH="939800" progId="Equation.3">
                  <p:embed/>
                </p:oleObj>
              </mc:Choice>
              <mc:Fallback>
                <p:oleObj r:id="rId3" imgW="2679700" imgH="939800" progId="Equation.3">
                  <p:embed/>
                  <p:pic>
                    <p:nvPicPr>
                      <p:cNvPr id="0" name="对象 3072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751114"/>
                        <a:ext cx="5314950" cy="1612674"/>
                      </a:xfrm>
                      <a:prstGeom prst="rect">
                        <a:avLst/>
                      </a:prstGeom>
                      <a:noFill/>
                      <a:ln>
                        <a:noFill/>
                      </a:ln>
                      <a:extLst/>
                    </p:spPr>
                  </p:pic>
                </p:oleObj>
              </mc:Fallback>
            </mc:AlternateContent>
          </a:graphicData>
        </a:graphic>
      </p:graphicFrame>
      <p:graphicFrame>
        <p:nvGraphicFramePr>
          <p:cNvPr id="30723" name="对象 30722"/>
          <p:cNvGraphicFramePr/>
          <p:nvPr>
            <p:extLst>
              <p:ext uri="{D42A27DB-BD31-4B8C-83A1-F6EECF244321}">
                <p14:modId xmlns:p14="http://schemas.microsoft.com/office/powerpoint/2010/main" val="1709349042"/>
              </p:ext>
            </p:extLst>
          </p:nvPr>
        </p:nvGraphicFramePr>
        <p:xfrm>
          <a:off x="658586" y="3502478"/>
          <a:ext cx="6460671" cy="2669721"/>
        </p:xfrm>
        <a:graphic>
          <a:graphicData uri="http://schemas.openxmlformats.org/presentationml/2006/ole">
            <mc:AlternateContent xmlns:mc="http://schemas.openxmlformats.org/markup-compatibility/2006">
              <mc:Choice xmlns:v="urn:schemas-microsoft-com:vml" Requires="v">
                <p:oleObj spid="_x0000_s69745" r:id="rId5" imgW="2730500" imgH="1422400" progId="Equation.3">
                  <p:embed/>
                </p:oleObj>
              </mc:Choice>
              <mc:Fallback>
                <p:oleObj r:id="rId5" imgW="2730500" imgH="1422400" progId="Equation.3">
                  <p:embed/>
                  <p:pic>
                    <p:nvPicPr>
                      <p:cNvPr id="0" name="对象 3072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586" y="3502478"/>
                        <a:ext cx="6460671" cy="2669721"/>
                      </a:xfrm>
                      <a:prstGeom prst="rect">
                        <a:avLst/>
                      </a:prstGeom>
                      <a:noFill/>
                      <a:ln>
                        <a:noFill/>
                      </a:ln>
                      <a:extLst/>
                    </p:spPr>
                  </p:pic>
                </p:oleObj>
              </mc:Fallback>
            </mc:AlternateContent>
          </a:graphicData>
        </a:graphic>
      </p:graphicFrame>
      <p:graphicFrame>
        <p:nvGraphicFramePr>
          <p:cNvPr id="30724" name="对象 30723"/>
          <p:cNvGraphicFramePr/>
          <p:nvPr>
            <p:extLst>
              <p:ext uri="{D42A27DB-BD31-4B8C-83A1-F6EECF244321}">
                <p14:modId xmlns:p14="http://schemas.microsoft.com/office/powerpoint/2010/main" val="2775470143"/>
              </p:ext>
            </p:extLst>
          </p:nvPr>
        </p:nvGraphicFramePr>
        <p:xfrm>
          <a:off x="685800" y="2261507"/>
          <a:ext cx="6923314" cy="1488168"/>
        </p:xfrm>
        <a:graphic>
          <a:graphicData uri="http://schemas.openxmlformats.org/presentationml/2006/ole">
            <mc:AlternateContent xmlns:mc="http://schemas.openxmlformats.org/markup-compatibility/2006">
              <mc:Choice xmlns:v="urn:schemas-microsoft-com:vml" Requires="v">
                <p:oleObj spid="_x0000_s69746" r:id="rId7" imgW="3465830" imgH="711200" progId="Equation.3">
                  <p:embed/>
                </p:oleObj>
              </mc:Choice>
              <mc:Fallback>
                <p:oleObj r:id="rId7" imgW="3465830" imgH="711200" progId="Equation.3">
                  <p:embed/>
                  <p:pic>
                    <p:nvPicPr>
                      <p:cNvPr id="0" name="对象 3072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2261507"/>
                        <a:ext cx="6923314" cy="1488168"/>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0-#ppt_w/2"/>
                                          </p:val>
                                        </p:tav>
                                        <p:tav tm="100000">
                                          <p:val>
                                            <p:strVal val="#ppt_x"/>
                                          </p:val>
                                        </p:tav>
                                      </p:tavLst>
                                    </p:anim>
                                    <p:anim calcmode="lin" valueType="num">
                                      <p:cBhvr additive="base">
                                        <p:cTn id="8" dur="500" fill="hold"/>
                                        <p:tgtEl>
                                          <p:spTgt spid="307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724"/>
                                        </p:tgtEl>
                                        <p:attrNameLst>
                                          <p:attrName>style.visibility</p:attrName>
                                        </p:attrNameLst>
                                      </p:cBhvr>
                                      <p:to>
                                        <p:strVal val="visible"/>
                                      </p:to>
                                    </p:set>
                                    <p:anim calcmode="lin" valueType="num">
                                      <p:cBhvr additive="base">
                                        <p:cTn id="13" dur="500" fill="hold"/>
                                        <p:tgtEl>
                                          <p:spTgt spid="30724"/>
                                        </p:tgtEl>
                                        <p:attrNameLst>
                                          <p:attrName>ppt_x</p:attrName>
                                        </p:attrNameLst>
                                      </p:cBhvr>
                                      <p:tavLst>
                                        <p:tav tm="0">
                                          <p:val>
                                            <p:strVal val="0-#ppt_w/2"/>
                                          </p:val>
                                        </p:tav>
                                        <p:tav tm="100000">
                                          <p:val>
                                            <p:strVal val="#ppt_x"/>
                                          </p:val>
                                        </p:tav>
                                      </p:tavLst>
                                    </p:anim>
                                    <p:anim calcmode="lin" valueType="num">
                                      <p:cBhvr additive="base">
                                        <p:cTn id="14" dur="500" fill="hold"/>
                                        <p:tgtEl>
                                          <p:spTgt spid="307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723"/>
                                        </p:tgtEl>
                                        <p:attrNameLst>
                                          <p:attrName>style.visibility</p:attrName>
                                        </p:attrNameLst>
                                      </p:cBhvr>
                                      <p:to>
                                        <p:strVal val="visible"/>
                                      </p:to>
                                    </p:set>
                                    <p:anim calcmode="lin" valueType="num">
                                      <p:cBhvr additive="base">
                                        <p:cTn id="19" dur="500" fill="hold"/>
                                        <p:tgtEl>
                                          <p:spTgt spid="30723"/>
                                        </p:tgtEl>
                                        <p:attrNameLst>
                                          <p:attrName>ppt_x</p:attrName>
                                        </p:attrNameLst>
                                      </p:cBhvr>
                                      <p:tavLst>
                                        <p:tav tm="0">
                                          <p:val>
                                            <p:strVal val="0-#ppt_w/2"/>
                                          </p:val>
                                        </p:tav>
                                        <p:tav tm="100000">
                                          <p:val>
                                            <p:strVal val="#ppt_x"/>
                                          </p:val>
                                        </p:tav>
                                      </p:tavLst>
                                    </p:anim>
                                    <p:anim calcmode="lin" valueType="num">
                                      <p:cBhvr additive="base">
                                        <p:cTn id="20" dur="500" fill="hold"/>
                                        <p:tgtEl>
                                          <p:spTgt spid="307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对象 31745"/>
          <p:cNvGraphicFramePr/>
          <p:nvPr>
            <p:extLst>
              <p:ext uri="{D42A27DB-BD31-4B8C-83A1-F6EECF244321}">
                <p14:modId xmlns:p14="http://schemas.microsoft.com/office/powerpoint/2010/main" val="3579138048"/>
              </p:ext>
            </p:extLst>
          </p:nvPr>
        </p:nvGraphicFramePr>
        <p:xfrm>
          <a:off x="1064079" y="971550"/>
          <a:ext cx="6561364" cy="2207986"/>
        </p:xfrm>
        <a:graphic>
          <a:graphicData uri="http://schemas.openxmlformats.org/presentationml/2006/ole">
            <mc:AlternateContent xmlns:mc="http://schemas.openxmlformats.org/markup-compatibility/2006">
              <mc:Choice xmlns:v="urn:schemas-microsoft-com:vml" Requires="v">
                <p:oleObj spid="_x0000_s70768" r:id="rId3" imgW="2540000" imgH="965200" progId="Equation.3">
                  <p:embed/>
                </p:oleObj>
              </mc:Choice>
              <mc:Fallback>
                <p:oleObj r:id="rId3" imgW="2540000" imgH="965200" progId="Equation.3">
                  <p:embed/>
                  <p:pic>
                    <p:nvPicPr>
                      <p:cNvPr id="0" name="对象 3174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079" y="971550"/>
                        <a:ext cx="6561364" cy="2207986"/>
                      </a:xfrm>
                      <a:prstGeom prst="rect">
                        <a:avLst/>
                      </a:prstGeom>
                      <a:noFill/>
                      <a:ln>
                        <a:noFill/>
                      </a:ln>
                      <a:extLst/>
                    </p:spPr>
                  </p:pic>
                </p:oleObj>
              </mc:Fallback>
            </mc:AlternateContent>
          </a:graphicData>
        </a:graphic>
      </p:graphicFrame>
      <p:graphicFrame>
        <p:nvGraphicFramePr>
          <p:cNvPr id="31747" name="对象 31746"/>
          <p:cNvGraphicFramePr/>
          <p:nvPr>
            <p:extLst>
              <p:ext uri="{D42A27DB-BD31-4B8C-83A1-F6EECF244321}">
                <p14:modId xmlns:p14="http://schemas.microsoft.com/office/powerpoint/2010/main" val="1061461667"/>
              </p:ext>
            </p:extLst>
          </p:nvPr>
        </p:nvGraphicFramePr>
        <p:xfrm>
          <a:off x="1066800" y="3526970"/>
          <a:ext cx="6460671" cy="1599067"/>
        </p:xfrm>
        <a:graphic>
          <a:graphicData uri="http://schemas.openxmlformats.org/presentationml/2006/ole">
            <mc:AlternateContent xmlns:mc="http://schemas.openxmlformats.org/markup-compatibility/2006">
              <mc:Choice xmlns:v="urn:schemas-microsoft-com:vml" Requires="v">
                <p:oleObj spid="_x0000_s70769" r:id="rId5" imgW="1967865" imgH="723900" progId="Equation.3">
                  <p:embed/>
                </p:oleObj>
              </mc:Choice>
              <mc:Fallback>
                <p:oleObj r:id="rId5" imgW="1967865" imgH="723900" progId="Equation.3">
                  <p:embed/>
                  <p:pic>
                    <p:nvPicPr>
                      <p:cNvPr id="0" name="对象 3174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526970"/>
                        <a:ext cx="6460671" cy="1599067"/>
                      </a:xfrm>
                      <a:prstGeom prst="rect">
                        <a:avLst/>
                      </a:prstGeom>
                      <a:noFill/>
                      <a:ln>
                        <a:noFill/>
                      </a:ln>
                      <a:extLst/>
                    </p:spPr>
                  </p:pic>
                </p:oleObj>
              </mc:Fallback>
            </mc:AlternateContent>
          </a:graphicData>
        </a:graphic>
      </p:graphicFrame>
      <p:graphicFrame>
        <p:nvGraphicFramePr>
          <p:cNvPr id="31748" name="对象 31747"/>
          <p:cNvGraphicFramePr/>
          <p:nvPr>
            <p:extLst>
              <p:ext uri="{D42A27DB-BD31-4B8C-83A1-F6EECF244321}">
                <p14:modId xmlns:p14="http://schemas.microsoft.com/office/powerpoint/2010/main" val="2554727386"/>
              </p:ext>
            </p:extLst>
          </p:nvPr>
        </p:nvGraphicFramePr>
        <p:xfrm>
          <a:off x="1134155" y="5244193"/>
          <a:ext cx="2736850" cy="481013"/>
        </p:xfrm>
        <a:graphic>
          <a:graphicData uri="http://schemas.openxmlformats.org/presentationml/2006/ole">
            <mc:AlternateContent xmlns:mc="http://schemas.openxmlformats.org/markup-compatibility/2006">
              <mc:Choice xmlns:v="urn:schemas-microsoft-com:vml" Requires="v">
                <p:oleObj spid="_x0000_s70770" r:id="rId7" imgW="1154430" imgH="203200" progId="Equation.3">
                  <p:embed/>
                </p:oleObj>
              </mc:Choice>
              <mc:Fallback>
                <p:oleObj r:id="rId7" imgW="1154430" imgH="203200" progId="Equation.3">
                  <p:embed/>
                  <p:pic>
                    <p:nvPicPr>
                      <p:cNvPr id="0" name="对象 3174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4155" y="5244193"/>
                        <a:ext cx="27368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2000" fill="hold"/>
                                        <p:tgtEl>
                                          <p:spTgt spid="31746"/>
                                        </p:tgtEl>
                                        <p:attrNameLst>
                                          <p:attrName>ppt_x</p:attrName>
                                        </p:attrNameLst>
                                      </p:cBhvr>
                                      <p:tavLst>
                                        <p:tav tm="0">
                                          <p:val>
                                            <p:strVal val="#ppt_x"/>
                                          </p:val>
                                        </p:tav>
                                        <p:tav tm="100000">
                                          <p:val>
                                            <p:strVal val="#ppt_x"/>
                                          </p:val>
                                        </p:tav>
                                      </p:tavLst>
                                    </p:anim>
                                    <p:anim calcmode="lin" valueType="num">
                                      <p:cBhvr additive="base">
                                        <p:cTn id="8" dur="2000" fill="hold"/>
                                        <p:tgtEl>
                                          <p:spTgt spid="317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1747"/>
                                        </p:tgtEl>
                                        <p:attrNameLst>
                                          <p:attrName>style.visibility</p:attrName>
                                        </p:attrNameLst>
                                      </p:cBhvr>
                                      <p:to>
                                        <p:strVal val="visible"/>
                                      </p:to>
                                    </p:set>
                                    <p:anim calcmode="lin" valueType="num">
                                      <p:cBhvr additive="base">
                                        <p:cTn id="13" dur="2000" fill="hold"/>
                                        <p:tgtEl>
                                          <p:spTgt spid="31747"/>
                                        </p:tgtEl>
                                        <p:attrNameLst>
                                          <p:attrName>ppt_x</p:attrName>
                                        </p:attrNameLst>
                                      </p:cBhvr>
                                      <p:tavLst>
                                        <p:tav tm="0">
                                          <p:val>
                                            <p:strVal val="0-#ppt_w/2"/>
                                          </p:val>
                                        </p:tav>
                                        <p:tav tm="100000">
                                          <p:val>
                                            <p:strVal val="#ppt_x"/>
                                          </p:val>
                                        </p:tav>
                                      </p:tavLst>
                                    </p:anim>
                                    <p:anim calcmode="lin" valueType="num">
                                      <p:cBhvr additive="base">
                                        <p:cTn id="14" dur="2000" fill="hold"/>
                                        <p:tgtEl>
                                          <p:spTgt spid="3174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748"/>
                                        </p:tgtEl>
                                        <p:attrNameLst>
                                          <p:attrName>style.visibility</p:attrName>
                                        </p:attrNameLst>
                                      </p:cBhvr>
                                      <p:to>
                                        <p:strVal val="visible"/>
                                      </p:to>
                                    </p:set>
                                    <p:anim calcmode="lin" valueType="num">
                                      <p:cBhvr additive="base">
                                        <p:cTn id="19" dur="500" fill="hold"/>
                                        <p:tgtEl>
                                          <p:spTgt spid="31748"/>
                                        </p:tgtEl>
                                        <p:attrNameLst>
                                          <p:attrName>ppt_x</p:attrName>
                                        </p:attrNameLst>
                                      </p:cBhvr>
                                      <p:tavLst>
                                        <p:tav tm="0">
                                          <p:val>
                                            <p:strVal val="#ppt_x"/>
                                          </p:val>
                                        </p:tav>
                                        <p:tav tm="100000">
                                          <p:val>
                                            <p:strVal val="#ppt_x"/>
                                          </p:val>
                                        </p:tav>
                                      </p:tavLst>
                                    </p:anim>
                                    <p:anim calcmode="lin" valueType="num">
                                      <p:cBhvr additive="base">
                                        <p:cTn id="20"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对象 32769"/>
          <p:cNvGraphicFramePr/>
          <p:nvPr>
            <p:extLst>
              <p:ext uri="{D42A27DB-BD31-4B8C-83A1-F6EECF244321}">
                <p14:modId xmlns:p14="http://schemas.microsoft.com/office/powerpoint/2010/main" val="198612648"/>
              </p:ext>
            </p:extLst>
          </p:nvPr>
        </p:nvGraphicFramePr>
        <p:xfrm>
          <a:off x="781049" y="2408464"/>
          <a:ext cx="7391400" cy="1860550"/>
        </p:xfrm>
        <a:graphic>
          <a:graphicData uri="http://schemas.openxmlformats.org/presentationml/2006/ole">
            <mc:AlternateContent xmlns:mc="http://schemas.openxmlformats.org/markup-compatibility/2006">
              <mc:Choice xmlns:v="urn:schemas-microsoft-com:vml" Requires="v">
                <p:oleObj spid="_x0000_s71792" r:id="rId4" imgW="2286000" imgH="698500" progId="Equation.3">
                  <p:embed/>
                </p:oleObj>
              </mc:Choice>
              <mc:Fallback>
                <p:oleObj r:id="rId4" imgW="2286000" imgH="698500" progId="Equation.3">
                  <p:embed/>
                  <p:pic>
                    <p:nvPicPr>
                      <p:cNvPr id="0" name="对象 3276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49" y="2408464"/>
                        <a:ext cx="73914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2771" name="对象 32770"/>
          <p:cNvGraphicFramePr/>
          <p:nvPr>
            <p:extLst>
              <p:ext uri="{D42A27DB-BD31-4B8C-83A1-F6EECF244321}">
                <p14:modId xmlns:p14="http://schemas.microsoft.com/office/powerpoint/2010/main" val="2562721572"/>
              </p:ext>
            </p:extLst>
          </p:nvPr>
        </p:nvGraphicFramePr>
        <p:xfrm>
          <a:off x="664028" y="943202"/>
          <a:ext cx="7086600" cy="1277937"/>
        </p:xfrm>
        <a:graphic>
          <a:graphicData uri="http://schemas.openxmlformats.org/presentationml/2006/ole">
            <mc:AlternateContent xmlns:mc="http://schemas.openxmlformats.org/markup-compatibility/2006">
              <mc:Choice xmlns:v="urn:schemas-microsoft-com:vml" Requires="v">
                <p:oleObj spid="_x0000_s71793" r:id="rId6" imgW="2183765" imgH="482600" progId="Equation.3">
                  <p:embed/>
                </p:oleObj>
              </mc:Choice>
              <mc:Fallback>
                <p:oleObj r:id="rId6" imgW="2183765" imgH="482600" progId="Equation.3">
                  <p:embed/>
                  <p:pic>
                    <p:nvPicPr>
                      <p:cNvPr id="0" name="对象 3277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028" y="943202"/>
                        <a:ext cx="70866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2772" name="对象 32771"/>
          <p:cNvGraphicFramePr/>
          <p:nvPr>
            <p:extLst>
              <p:ext uri="{D42A27DB-BD31-4B8C-83A1-F6EECF244321}">
                <p14:modId xmlns:p14="http://schemas.microsoft.com/office/powerpoint/2010/main" val="851251493"/>
              </p:ext>
            </p:extLst>
          </p:nvPr>
        </p:nvGraphicFramePr>
        <p:xfrm>
          <a:off x="862693" y="4795157"/>
          <a:ext cx="2279650" cy="552450"/>
        </p:xfrm>
        <a:graphic>
          <a:graphicData uri="http://schemas.openxmlformats.org/presentationml/2006/ole">
            <mc:AlternateContent xmlns:mc="http://schemas.openxmlformats.org/markup-compatibility/2006">
              <mc:Choice xmlns:v="urn:schemas-microsoft-com:vml" Requires="v">
                <p:oleObj spid="_x0000_s71794" r:id="rId8" imgW="837565" imgH="203200" progId="Equation.3">
                  <p:embed/>
                </p:oleObj>
              </mc:Choice>
              <mc:Fallback>
                <p:oleObj r:id="rId8" imgW="837565" imgH="203200" progId="Equation.3">
                  <p:embed/>
                  <p:pic>
                    <p:nvPicPr>
                      <p:cNvPr id="0" name="对象 3277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693" y="4795157"/>
                        <a:ext cx="22796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additive="base">
                                        <p:cTn id="7" dur="500" fill="hold"/>
                                        <p:tgtEl>
                                          <p:spTgt spid="32771"/>
                                        </p:tgtEl>
                                        <p:attrNameLst>
                                          <p:attrName>ppt_x</p:attrName>
                                        </p:attrNameLst>
                                      </p:cBhvr>
                                      <p:tavLst>
                                        <p:tav tm="0">
                                          <p:val>
                                            <p:strVal val="0-#ppt_w/2"/>
                                          </p:val>
                                        </p:tav>
                                        <p:tav tm="100000">
                                          <p:val>
                                            <p:strVal val="#ppt_x"/>
                                          </p:val>
                                        </p:tav>
                                      </p:tavLst>
                                    </p:anim>
                                    <p:anim calcmode="lin" valueType="num">
                                      <p:cBhvr additive="base">
                                        <p:cTn id="8" dur="500" fill="hold"/>
                                        <p:tgtEl>
                                          <p:spTgt spid="327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2770"/>
                                        </p:tgtEl>
                                        <p:attrNameLst>
                                          <p:attrName>style.visibility</p:attrName>
                                        </p:attrNameLst>
                                      </p:cBhvr>
                                      <p:to>
                                        <p:strVal val="visible"/>
                                      </p:to>
                                    </p:set>
                                    <p:anim calcmode="lin" valueType="num">
                                      <p:cBhvr additive="base">
                                        <p:cTn id="13" dur="500" fill="hold"/>
                                        <p:tgtEl>
                                          <p:spTgt spid="32770"/>
                                        </p:tgtEl>
                                        <p:attrNameLst>
                                          <p:attrName>ppt_x</p:attrName>
                                        </p:attrNameLst>
                                      </p:cBhvr>
                                      <p:tavLst>
                                        <p:tav tm="0">
                                          <p:val>
                                            <p:strVal val="0-#ppt_w/2"/>
                                          </p:val>
                                        </p:tav>
                                        <p:tav tm="100000">
                                          <p:val>
                                            <p:strVal val="#ppt_x"/>
                                          </p:val>
                                        </p:tav>
                                      </p:tavLst>
                                    </p:anim>
                                    <p:anim calcmode="lin" valueType="num">
                                      <p:cBhvr additive="base">
                                        <p:cTn id="14" dur="500" fill="hold"/>
                                        <p:tgtEl>
                                          <p:spTgt spid="3277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772"/>
                                        </p:tgtEl>
                                        <p:attrNameLst>
                                          <p:attrName>style.visibility</p:attrName>
                                        </p:attrNameLst>
                                      </p:cBhvr>
                                      <p:to>
                                        <p:strVal val="visible"/>
                                      </p:to>
                                    </p:set>
                                    <p:anim calcmode="lin" valueType="num">
                                      <p:cBhvr additive="base">
                                        <p:cTn id="19" dur="500" fill="hold"/>
                                        <p:tgtEl>
                                          <p:spTgt spid="32772"/>
                                        </p:tgtEl>
                                        <p:attrNameLst>
                                          <p:attrName>ppt_x</p:attrName>
                                        </p:attrNameLst>
                                      </p:cBhvr>
                                      <p:tavLst>
                                        <p:tav tm="0">
                                          <p:val>
                                            <p:strVal val="#ppt_x"/>
                                          </p:val>
                                        </p:tav>
                                        <p:tav tm="100000">
                                          <p:val>
                                            <p:strVal val="#ppt_x"/>
                                          </p:val>
                                        </p:tav>
                                      </p:tavLst>
                                    </p:anim>
                                    <p:anim calcmode="lin" valueType="num">
                                      <p:cBhvr additive="base">
                                        <p:cTn id="20" dur="500" fill="hold"/>
                                        <p:tgtEl>
                                          <p:spTgt spid="327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5842"/>
          <p:cNvGrpSpPr/>
          <p:nvPr/>
        </p:nvGrpSpPr>
        <p:grpSpPr bwMode="auto">
          <a:xfrm>
            <a:off x="990600" y="1719263"/>
            <a:ext cx="7385050" cy="947737"/>
            <a:chOff x="624" y="1083"/>
            <a:chExt cx="4652" cy="597"/>
          </a:xfrm>
        </p:grpSpPr>
        <p:sp>
          <p:nvSpPr>
            <p:cNvPr id="73740" name="文本框 35843"/>
            <p:cNvSpPr txBox="1">
              <a:spLocks noChangeArrowheads="1"/>
            </p:cNvSpPr>
            <p:nvPr/>
          </p:nvSpPr>
          <p:spPr bwMode="auto">
            <a:xfrm>
              <a:off x="624" y="1083"/>
              <a:ext cx="465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FF"/>
                  </a:solidFill>
                  <a:latin typeface="Times New Roman" panose="02020603050405020304" pitchFamily="18" charset="0"/>
                  <a:ea typeface="黑体" panose="02010609060101010101" pitchFamily="49" charset="-122"/>
                </a:rPr>
                <a:t>定义</a:t>
              </a:r>
              <a:r>
                <a:rPr lang="zh-CN" altLang="en-US">
                  <a:latin typeface="Times New Roman" panose="02020603050405020304" pitchFamily="18" charset="0"/>
                </a:rPr>
                <a:t>    </a:t>
              </a:r>
              <a:r>
                <a:rPr lang="zh-CN" altLang="en-US">
                  <a:solidFill>
                    <a:srgbClr val="000000"/>
                  </a:solidFill>
                  <a:latin typeface="Times New Roman" panose="02020603050405020304" pitchFamily="18" charset="0"/>
                </a:rPr>
                <a:t>由    阶方阵     的元素所构成的行列式，</a:t>
              </a:r>
            </a:p>
            <a:p>
              <a:pPr>
                <a:spcBef>
                  <a:spcPct val="50000"/>
                </a:spcBef>
              </a:pPr>
              <a:r>
                <a:rPr lang="zh-CN" altLang="en-US">
                  <a:solidFill>
                    <a:srgbClr val="000000"/>
                  </a:solidFill>
                  <a:latin typeface="Times New Roman" panose="02020603050405020304" pitchFamily="18" charset="0"/>
                </a:rPr>
                <a:t>叫做方阵      的行列式，记作       或</a:t>
              </a:r>
            </a:p>
          </p:txBody>
        </p:sp>
        <p:graphicFrame>
          <p:nvGraphicFramePr>
            <p:cNvPr id="73741" name="对象 35844"/>
            <p:cNvGraphicFramePr/>
            <p:nvPr/>
          </p:nvGraphicFramePr>
          <p:xfrm>
            <a:off x="1594" y="1185"/>
            <a:ext cx="151" cy="159"/>
          </p:xfrm>
          <a:graphic>
            <a:graphicData uri="http://schemas.openxmlformats.org/presentationml/2006/ole">
              <mc:AlternateContent xmlns:mc="http://schemas.openxmlformats.org/markup-compatibility/2006">
                <mc:Choice xmlns:v="urn:schemas-microsoft-com:vml" Requires="v">
                  <p:oleObj spid="_x0000_s74168" r:id="rId3" imgW="241300" imgH="254000" progId="Equation.3">
                    <p:embed/>
                  </p:oleObj>
                </mc:Choice>
                <mc:Fallback>
                  <p:oleObj r:id="rId3" imgW="241300" imgH="254000" progId="Equation.3">
                    <p:embed/>
                    <p:pic>
                      <p:nvPicPr>
                        <p:cNvPr id="0" name="对象 358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4" y="1185"/>
                          <a:ext cx="15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73742" name="对象 35845"/>
            <p:cNvGraphicFramePr/>
            <p:nvPr/>
          </p:nvGraphicFramePr>
          <p:xfrm>
            <a:off x="2506" y="1137"/>
            <a:ext cx="199" cy="199"/>
          </p:xfrm>
          <a:graphic>
            <a:graphicData uri="http://schemas.openxmlformats.org/presentationml/2006/ole">
              <mc:AlternateContent xmlns:mc="http://schemas.openxmlformats.org/markup-compatibility/2006">
                <mc:Choice xmlns:v="urn:schemas-microsoft-com:vml" Requires="v">
                  <p:oleObj spid="_x0000_s74169" r:id="rId5" imgW="317500" imgH="317500" progId="Equation.3">
                    <p:embed/>
                  </p:oleObj>
                </mc:Choice>
                <mc:Fallback>
                  <p:oleObj r:id="rId5" imgW="317500" imgH="317500" progId="Equation.3">
                    <p:embed/>
                    <p:pic>
                      <p:nvPicPr>
                        <p:cNvPr id="0" name="对象 358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 y="1137"/>
                          <a:ext cx="19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73743" name="对象 35846"/>
            <p:cNvGraphicFramePr/>
            <p:nvPr/>
          </p:nvGraphicFramePr>
          <p:xfrm>
            <a:off x="1625" y="1425"/>
            <a:ext cx="199" cy="199"/>
          </p:xfrm>
          <a:graphic>
            <a:graphicData uri="http://schemas.openxmlformats.org/presentationml/2006/ole">
              <mc:AlternateContent xmlns:mc="http://schemas.openxmlformats.org/markup-compatibility/2006">
                <mc:Choice xmlns:v="urn:schemas-microsoft-com:vml" Requires="v">
                  <p:oleObj spid="_x0000_s74170" r:id="rId7" imgW="317500" imgH="317500" progId="Equation.3">
                    <p:embed/>
                  </p:oleObj>
                </mc:Choice>
                <mc:Fallback>
                  <p:oleObj r:id="rId7" imgW="317500" imgH="317500" progId="Equation.3">
                    <p:embed/>
                    <p:pic>
                      <p:nvPicPr>
                        <p:cNvPr id="0" name="对象 3584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 y="1425"/>
                          <a:ext cx="19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73744" name="对象 35847"/>
            <p:cNvGraphicFramePr/>
            <p:nvPr/>
          </p:nvGraphicFramePr>
          <p:xfrm>
            <a:off x="3593" y="1377"/>
            <a:ext cx="247" cy="303"/>
          </p:xfrm>
          <a:graphic>
            <a:graphicData uri="http://schemas.openxmlformats.org/presentationml/2006/ole">
              <mc:AlternateContent xmlns:mc="http://schemas.openxmlformats.org/markup-compatibility/2006">
                <mc:Choice xmlns:v="urn:schemas-microsoft-com:vml" Requires="v">
                  <p:oleObj spid="_x0000_s74171" r:id="rId8" imgW="393700" imgH="482600" progId="Equation.3">
                    <p:embed/>
                  </p:oleObj>
                </mc:Choice>
                <mc:Fallback>
                  <p:oleObj r:id="rId8" imgW="393700" imgH="482600" progId="Equation.3">
                    <p:embed/>
                    <p:pic>
                      <p:nvPicPr>
                        <p:cNvPr id="0" name="对象 3584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3" y="1377"/>
                          <a:ext cx="247"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73745" name="对象 35848"/>
            <p:cNvGraphicFramePr/>
            <p:nvPr/>
          </p:nvGraphicFramePr>
          <p:xfrm>
            <a:off x="4180" y="1429"/>
            <a:ext cx="560" cy="200"/>
          </p:xfrm>
          <a:graphic>
            <a:graphicData uri="http://schemas.openxmlformats.org/presentationml/2006/ole">
              <mc:AlternateContent xmlns:mc="http://schemas.openxmlformats.org/markup-compatibility/2006">
                <mc:Choice xmlns:v="urn:schemas-microsoft-com:vml" Requires="v">
                  <p:oleObj spid="_x0000_s74172" r:id="rId10" imgW="888365" imgH="317500" progId="Equation.3">
                    <p:embed/>
                  </p:oleObj>
                </mc:Choice>
                <mc:Fallback>
                  <p:oleObj r:id="rId10" imgW="888365" imgH="317500" progId="Equation.3">
                    <p:embed/>
                    <p:pic>
                      <p:nvPicPr>
                        <p:cNvPr id="0" name="对象 35848"/>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0" y="1429"/>
                          <a:ext cx="56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aphicFrame>
        <p:nvGraphicFramePr>
          <p:cNvPr id="35850" name="对象 35849"/>
          <p:cNvGraphicFramePr/>
          <p:nvPr/>
        </p:nvGraphicFramePr>
        <p:xfrm>
          <a:off x="1143000" y="2895600"/>
          <a:ext cx="2260600" cy="1041400"/>
        </p:xfrm>
        <a:graphic>
          <a:graphicData uri="http://schemas.openxmlformats.org/presentationml/2006/ole">
            <mc:AlternateContent xmlns:mc="http://schemas.openxmlformats.org/markup-compatibility/2006">
              <mc:Choice xmlns:v="urn:schemas-microsoft-com:vml" Requires="v">
                <p:oleObj spid="_x0000_s74173" r:id="rId12" imgW="2259330" imgH="1040765" progId="Equation.3">
                  <p:embed/>
                </p:oleObj>
              </mc:Choice>
              <mc:Fallback>
                <p:oleObj r:id="rId12" imgW="2259330" imgH="1040765" progId="Equation.3">
                  <p:embed/>
                  <p:pic>
                    <p:nvPicPr>
                      <p:cNvPr id="0" name="对象 35849"/>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3000" y="2895600"/>
                        <a:ext cx="22606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5851" name="对象 35850"/>
          <p:cNvGraphicFramePr/>
          <p:nvPr/>
        </p:nvGraphicFramePr>
        <p:xfrm>
          <a:off x="3790950" y="2876550"/>
          <a:ext cx="1917700" cy="977900"/>
        </p:xfrm>
        <a:graphic>
          <a:graphicData uri="http://schemas.openxmlformats.org/presentationml/2006/ole">
            <mc:AlternateContent xmlns:mc="http://schemas.openxmlformats.org/markup-compatibility/2006">
              <mc:Choice xmlns:v="urn:schemas-microsoft-com:vml" Requires="v">
                <p:oleObj spid="_x0000_s74174" r:id="rId14" imgW="1917700" imgH="977900" progId="Equation.3">
                  <p:embed/>
                </p:oleObj>
              </mc:Choice>
              <mc:Fallback>
                <p:oleObj r:id="rId14" imgW="1917700" imgH="977900" progId="Equation.3">
                  <p:embed/>
                  <p:pic>
                    <p:nvPicPr>
                      <p:cNvPr id="0" name="对象 35850"/>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90950" y="2876550"/>
                        <a:ext cx="19177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5852" name="对象 35851"/>
          <p:cNvGraphicFramePr/>
          <p:nvPr/>
        </p:nvGraphicFramePr>
        <p:xfrm>
          <a:off x="5772150" y="3189288"/>
          <a:ext cx="787400" cy="315912"/>
        </p:xfrm>
        <a:graphic>
          <a:graphicData uri="http://schemas.openxmlformats.org/presentationml/2006/ole">
            <mc:AlternateContent xmlns:mc="http://schemas.openxmlformats.org/markup-compatibility/2006">
              <mc:Choice xmlns:v="urn:schemas-microsoft-com:vml" Requires="v">
                <p:oleObj spid="_x0000_s74175" r:id="rId16" imgW="786765" imgH="317500" progId="Equation.3">
                  <p:embed/>
                </p:oleObj>
              </mc:Choice>
              <mc:Fallback>
                <p:oleObj r:id="rId16" imgW="786765" imgH="317500" progId="Equation.3">
                  <p:embed/>
                  <p:pic>
                    <p:nvPicPr>
                      <p:cNvPr id="0" name="对象 35851"/>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72150" y="3189288"/>
                        <a:ext cx="7874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5853" name="矩形 35852"/>
          <p:cNvSpPr>
            <a:spLocks noChangeArrowheads="1"/>
          </p:cNvSpPr>
          <p:nvPr/>
        </p:nvSpPr>
        <p:spPr bwMode="auto">
          <a:xfrm>
            <a:off x="1066800" y="4357688"/>
            <a:ext cx="16192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solidFill>
                  <a:srgbClr val="0000FF"/>
                </a:solidFill>
                <a:latin typeface="Times New Roman" panose="02020603050405020304" pitchFamily="18" charset="0"/>
                <a:ea typeface="黑体" panose="02010609060101010101" pitchFamily="49" charset="-122"/>
              </a:rPr>
              <a:t>运算性质</a:t>
            </a:r>
          </a:p>
        </p:txBody>
      </p:sp>
      <p:graphicFrame>
        <p:nvGraphicFramePr>
          <p:cNvPr id="35854" name="对象 35853"/>
          <p:cNvGraphicFramePr/>
          <p:nvPr/>
        </p:nvGraphicFramePr>
        <p:xfrm>
          <a:off x="2851150" y="4364038"/>
          <a:ext cx="1816100" cy="544512"/>
        </p:xfrm>
        <a:graphic>
          <a:graphicData uri="http://schemas.openxmlformats.org/presentationml/2006/ole">
            <mc:AlternateContent xmlns:mc="http://schemas.openxmlformats.org/markup-compatibility/2006">
              <mc:Choice xmlns:v="urn:schemas-microsoft-com:vml" Requires="v">
                <p:oleObj spid="_x0000_s74176" r:id="rId18" imgW="1815465" imgH="546100" progId="Equation.3">
                  <p:embed/>
                </p:oleObj>
              </mc:Choice>
              <mc:Fallback>
                <p:oleObj r:id="rId18" imgW="1815465" imgH="546100" progId="Equation.3">
                  <p:embed/>
                  <p:pic>
                    <p:nvPicPr>
                      <p:cNvPr id="0" name="对象 35853"/>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51150" y="4364038"/>
                        <a:ext cx="181610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5855" name="对象 35854"/>
          <p:cNvGraphicFramePr/>
          <p:nvPr/>
        </p:nvGraphicFramePr>
        <p:xfrm>
          <a:off x="5588000" y="4389438"/>
          <a:ext cx="2171700" cy="481012"/>
        </p:xfrm>
        <a:graphic>
          <a:graphicData uri="http://schemas.openxmlformats.org/presentationml/2006/ole">
            <mc:AlternateContent xmlns:mc="http://schemas.openxmlformats.org/markup-compatibility/2006">
              <mc:Choice xmlns:v="urn:schemas-microsoft-com:vml" Requires="v">
                <p:oleObj spid="_x0000_s74177" r:id="rId20" imgW="2171065" imgH="482600" progId="Equation.3">
                  <p:embed/>
                </p:oleObj>
              </mc:Choice>
              <mc:Fallback>
                <p:oleObj r:id="rId20" imgW="2171065" imgH="482600" progId="Equation.3">
                  <p:embed/>
                  <p:pic>
                    <p:nvPicPr>
                      <p:cNvPr id="0" name="对象 35854"/>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88000" y="4389438"/>
                        <a:ext cx="21717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5856" name="对象 35855"/>
          <p:cNvGraphicFramePr/>
          <p:nvPr/>
        </p:nvGraphicFramePr>
        <p:xfrm>
          <a:off x="2895600" y="5410200"/>
          <a:ext cx="2247900" cy="442913"/>
        </p:xfrm>
        <a:graphic>
          <a:graphicData uri="http://schemas.openxmlformats.org/presentationml/2006/ole">
            <mc:AlternateContent xmlns:mc="http://schemas.openxmlformats.org/markup-compatibility/2006">
              <mc:Choice xmlns:v="urn:schemas-microsoft-com:vml" Requires="v">
                <p:oleObj spid="_x0000_s74178" r:id="rId22" imgW="2246630" imgH="444500" progId="Equation.3">
                  <p:embed/>
                </p:oleObj>
              </mc:Choice>
              <mc:Fallback>
                <p:oleObj r:id="rId22" imgW="2246630" imgH="444500" progId="Equation.3">
                  <p:embed/>
                  <p:pic>
                    <p:nvPicPr>
                      <p:cNvPr id="0" name="对象 35855"/>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95600" y="5410200"/>
                        <a:ext cx="22479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5857" name="对象 35856"/>
          <p:cNvGraphicFramePr/>
          <p:nvPr/>
        </p:nvGraphicFramePr>
        <p:xfrm>
          <a:off x="5613400" y="5405438"/>
          <a:ext cx="2070100" cy="442912"/>
        </p:xfrm>
        <a:graphic>
          <a:graphicData uri="http://schemas.openxmlformats.org/presentationml/2006/ole">
            <mc:AlternateContent xmlns:mc="http://schemas.openxmlformats.org/markup-compatibility/2006">
              <mc:Choice xmlns:v="urn:schemas-microsoft-com:vml" Requires="v">
                <p:oleObj spid="_x0000_s74179" r:id="rId24" imgW="2069465" imgH="444500" progId="Equation.3">
                  <p:embed/>
                </p:oleObj>
              </mc:Choice>
              <mc:Fallback>
                <p:oleObj r:id="rId24" imgW="2069465" imgH="444500" progId="Equation.3">
                  <p:embed/>
                  <p:pic>
                    <p:nvPicPr>
                      <p:cNvPr id="0" name="对象 35856"/>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613400" y="5405438"/>
                        <a:ext cx="20701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73739" name="矩形 35857"/>
          <p:cNvSpPr>
            <a:spLocks noRot="1" noChangeArrowheads="1"/>
          </p:cNvSpPr>
          <p:nvPr/>
        </p:nvSpPr>
        <p:spPr bwMode="auto">
          <a:xfrm>
            <a:off x="1066800" y="824593"/>
            <a:ext cx="381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3200" dirty="0">
                <a:latin typeface="黑体" pitchFamily="49" charset="-122"/>
                <a:ea typeface="黑体" pitchFamily="49" charset="-122"/>
              </a:rPr>
              <a:t>六、方阵的行列式</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850"/>
                                        </p:tgtEl>
                                        <p:attrNameLst>
                                          <p:attrName>style.visibility</p:attrName>
                                        </p:attrNameLst>
                                      </p:cBhvr>
                                      <p:to>
                                        <p:strVal val="visible"/>
                                      </p:to>
                                    </p:set>
                                    <p:animEffect transition="in" filter="wipe(left)">
                                      <p:cBhvr>
                                        <p:cTn id="12" dur="500"/>
                                        <p:tgtEl>
                                          <p:spTgt spid="358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5851"/>
                                        </p:tgtEl>
                                        <p:attrNameLst>
                                          <p:attrName>style.visibility</p:attrName>
                                        </p:attrNameLst>
                                      </p:cBhvr>
                                      <p:to>
                                        <p:strVal val="visible"/>
                                      </p:to>
                                    </p:set>
                                    <p:animEffect transition="in" filter="wipe(left)">
                                      <p:cBhvr>
                                        <p:cTn id="17" dur="500"/>
                                        <p:tgtEl>
                                          <p:spTgt spid="358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5852"/>
                                        </p:tgtEl>
                                        <p:attrNameLst>
                                          <p:attrName>style.visibility</p:attrName>
                                        </p:attrNameLst>
                                      </p:cBhvr>
                                      <p:to>
                                        <p:strVal val="visible"/>
                                      </p:to>
                                    </p:set>
                                    <p:animEffect transition="in" filter="wipe(left)">
                                      <p:cBhvr>
                                        <p:cTn id="22" dur="500"/>
                                        <p:tgtEl>
                                          <p:spTgt spid="3585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5853"/>
                                        </p:tgtEl>
                                        <p:attrNameLst>
                                          <p:attrName>style.visibility</p:attrName>
                                        </p:attrNameLst>
                                      </p:cBhvr>
                                      <p:to>
                                        <p:strVal val="visible"/>
                                      </p:to>
                                    </p:set>
                                    <p:animEffect transition="in" filter="wipe(left)">
                                      <p:cBhvr>
                                        <p:cTn id="27" dur="500"/>
                                        <p:tgtEl>
                                          <p:spTgt spid="358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5854"/>
                                        </p:tgtEl>
                                        <p:attrNameLst>
                                          <p:attrName>style.visibility</p:attrName>
                                        </p:attrNameLst>
                                      </p:cBhvr>
                                      <p:to>
                                        <p:strVal val="visible"/>
                                      </p:to>
                                    </p:set>
                                    <p:animEffect transition="in" filter="wipe(left)">
                                      <p:cBhvr>
                                        <p:cTn id="32" dur="500"/>
                                        <p:tgtEl>
                                          <p:spTgt spid="3585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5855"/>
                                        </p:tgtEl>
                                        <p:attrNameLst>
                                          <p:attrName>style.visibility</p:attrName>
                                        </p:attrNameLst>
                                      </p:cBhvr>
                                      <p:to>
                                        <p:strVal val="visible"/>
                                      </p:to>
                                    </p:set>
                                    <p:animEffect transition="in" filter="wipe(left)">
                                      <p:cBhvr>
                                        <p:cTn id="37" dur="500"/>
                                        <p:tgtEl>
                                          <p:spTgt spid="3585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5856"/>
                                        </p:tgtEl>
                                        <p:attrNameLst>
                                          <p:attrName>style.visibility</p:attrName>
                                        </p:attrNameLst>
                                      </p:cBhvr>
                                      <p:to>
                                        <p:strVal val="visible"/>
                                      </p:to>
                                    </p:set>
                                    <p:animEffect transition="in" filter="wipe(left)">
                                      <p:cBhvr>
                                        <p:cTn id="42" dur="500"/>
                                        <p:tgtEl>
                                          <p:spTgt spid="3585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5857"/>
                                        </p:tgtEl>
                                        <p:attrNameLst>
                                          <p:attrName>style.visibility</p:attrName>
                                        </p:attrNameLst>
                                      </p:cBhvr>
                                      <p:to>
                                        <p:strVal val="visible"/>
                                      </p:to>
                                    </p:set>
                                    <p:animEffect transition="in" filter="wipe(left)">
                                      <p:cBhvr>
                                        <p:cTn id="47" dur="500"/>
                                        <p:tgtEl>
                                          <p:spTgt spid="35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对象 36865"/>
          <p:cNvGraphicFramePr/>
          <p:nvPr>
            <p:extLst>
              <p:ext uri="{D42A27DB-BD31-4B8C-83A1-F6EECF244321}">
                <p14:modId xmlns:p14="http://schemas.microsoft.com/office/powerpoint/2010/main" val="1923639898"/>
              </p:ext>
            </p:extLst>
          </p:nvPr>
        </p:nvGraphicFramePr>
        <p:xfrm>
          <a:off x="309109" y="1221241"/>
          <a:ext cx="8620125" cy="3005137"/>
        </p:xfrm>
        <a:graphic>
          <a:graphicData uri="http://schemas.openxmlformats.org/presentationml/2006/ole">
            <mc:AlternateContent xmlns:mc="http://schemas.openxmlformats.org/markup-compatibility/2006">
              <mc:Choice xmlns:v="urn:schemas-microsoft-com:vml" Requires="v">
                <p:oleObj spid="_x0000_s74792" r:id="rId3" imgW="3937000" imgH="1371600" progId="Equation.DSMT4">
                  <p:embed/>
                </p:oleObj>
              </mc:Choice>
              <mc:Fallback>
                <p:oleObj r:id="rId3" imgW="3937000" imgH="1371600" progId="Equation.DSMT4">
                  <p:embed/>
                  <p:pic>
                    <p:nvPicPr>
                      <p:cNvPr id="0" name="对象 3686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09" y="1221241"/>
                        <a:ext cx="8620125"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矩形 29699"/>
          <p:cNvSpPr>
            <a:spLocks noRot="1" noChangeArrowheads="1"/>
          </p:cNvSpPr>
          <p:nvPr/>
        </p:nvSpPr>
        <p:spPr bwMode="auto">
          <a:xfrm>
            <a:off x="1557111" y="1205595"/>
            <a:ext cx="5480503" cy="90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20000"/>
              </a:spcBef>
              <a:buClr>
                <a:schemeClr val="hlink"/>
              </a:buClr>
              <a:buSzPct val="70000"/>
              <a:buFont typeface="Wingdings" panose="05000000000000000000" pitchFamily="2" charset="2"/>
              <a:buNone/>
            </a:pPr>
            <a:r>
              <a:rPr lang="en-US" altLang="zh-CN" sz="3200" dirty="0" smtClean="0">
                <a:solidFill>
                  <a:schemeClr val="hlink"/>
                </a:solidFill>
              </a:rPr>
              <a:t>1.2.3  </a:t>
            </a:r>
            <a:r>
              <a:rPr lang="zh-CN" altLang="en-US" sz="3200" dirty="0" smtClean="0">
                <a:solidFill>
                  <a:schemeClr val="hlink"/>
                </a:solidFill>
              </a:rPr>
              <a:t>逆</a:t>
            </a:r>
            <a:r>
              <a:rPr lang="zh-CN" altLang="en-US" sz="3200" dirty="0">
                <a:solidFill>
                  <a:schemeClr val="hlink"/>
                </a:solidFill>
              </a:rPr>
              <a:t>矩阵</a:t>
            </a:r>
          </a:p>
        </p:txBody>
      </p:sp>
      <p:sp>
        <p:nvSpPr>
          <p:cNvPr id="4" name="标题 7173"/>
          <p:cNvSpPr txBox="1">
            <a:spLocks noRot="1" noChangeArrowheads="1"/>
          </p:cNvSpPr>
          <p:nvPr/>
        </p:nvSpPr>
        <p:spPr>
          <a:xfrm>
            <a:off x="354012" y="1973490"/>
            <a:ext cx="7886700" cy="483960"/>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等线 Light" panose="02010600030101010101" pitchFamily="2" charset="-122"/>
              </a:defRPr>
            </a:lvl9pPr>
          </a:lstStyle>
          <a:p>
            <a:pPr eaLnBrk="1" hangingPunct="1"/>
            <a:r>
              <a:rPr lang="zh-CN" altLang="en-US" sz="3200" b="1" dirty="0" smtClean="0">
                <a:latin typeface="黑体" pitchFamily="49" charset="-122"/>
                <a:ea typeface="黑体" pitchFamily="49" charset="-122"/>
              </a:rPr>
              <a:t>一、逆阵的定义</a:t>
            </a:r>
            <a:endParaRPr lang="zh-CN" altLang="en-US" sz="3200" b="1" dirty="0">
              <a:latin typeface="黑体" pitchFamily="49" charset="-122"/>
              <a:ea typeface="黑体" pitchFamily="49" charset="-122"/>
            </a:endParaRPr>
          </a:p>
        </p:txBody>
      </p:sp>
      <p:sp>
        <p:nvSpPr>
          <p:cNvPr id="5" name="文本框 7172"/>
          <p:cNvSpPr txBox="1">
            <a:spLocks noChangeArrowheads="1"/>
          </p:cNvSpPr>
          <p:nvPr/>
        </p:nvSpPr>
        <p:spPr bwMode="auto">
          <a:xfrm>
            <a:off x="560614" y="2707822"/>
            <a:ext cx="788869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dirty="0">
                <a:solidFill>
                  <a:srgbClr val="FF3300"/>
                </a:solidFill>
                <a:latin typeface="Times New Roman" panose="02020603050405020304" pitchFamily="18" charset="0"/>
              </a:rPr>
              <a:t>        </a:t>
            </a:r>
            <a:r>
              <a:rPr lang="zh-CN" altLang="en-US" dirty="0" smtClean="0">
                <a:latin typeface="楷体" panose="02010609060101010101" pitchFamily="49" charset="-122"/>
                <a:ea typeface="楷体" panose="02010609060101010101" pitchFamily="49" charset="-122"/>
              </a:rPr>
              <a:t>在</a:t>
            </a:r>
            <a:r>
              <a:rPr lang="zh-CN" altLang="en-US" dirty="0">
                <a:latin typeface="楷体" panose="02010609060101010101" pitchFamily="49" charset="-122"/>
                <a:ea typeface="楷体" panose="02010609060101010101" pitchFamily="49" charset="-122"/>
              </a:rPr>
              <a:t>数学上有很多运算是成对出现的</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那么，</a:t>
            </a:r>
          </a:p>
          <a:p>
            <a:pPr>
              <a:spcBef>
                <a:spcPct val="50000"/>
              </a:spcBef>
            </a:pPr>
            <a:r>
              <a:rPr lang="zh-CN" altLang="en-US" dirty="0">
                <a:latin typeface="楷体" panose="02010609060101010101" pitchFamily="49" charset="-122"/>
                <a:ea typeface="楷体" panose="02010609060101010101" pitchFamily="49" charset="-122"/>
              </a:rPr>
              <a:t>前面讨论的矩阵的乘法是否存在除法呢？更一般</a:t>
            </a:r>
          </a:p>
          <a:p>
            <a:pPr>
              <a:spcBef>
                <a:spcPct val="50000"/>
              </a:spcBef>
            </a:pPr>
            <a:r>
              <a:rPr lang="zh-CN" altLang="en-US" dirty="0">
                <a:latin typeface="楷体" panose="02010609060101010101" pitchFamily="49" charset="-122"/>
                <a:ea typeface="楷体" panose="02010609060101010101" pitchFamily="49" charset="-122"/>
              </a:rPr>
              <a:t>地，在初等数学中解方程</a:t>
            </a:r>
            <a:r>
              <a:rPr lang="en-US" altLang="zh-CN" i="1" dirty="0">
                <a:latin typeface="楷体" panose="02010609060101010101" pitchFamily="49" charset="-122"/>
                <a:ea typeface="楷体" panose="02010609060101010101" pitchFamily="49" charset="-122"/>
              </a:rPr>
              <a:t>ax</a:t>
            </a:r>
            <a:r>
              <a:rPr lang="en-US" altLang="zh-CN" dirty="0">
                <a:latin typeface="楷体" panose="02010609060101010101" pitchFamily="49" charset="-122"/>
                <a:ea typeface="楷体" panose="02010609060101010101" pitchFamily="49" charset="-122"/>
              </a:rPr>
              <a:t>=</a:t>
            </a:r>
            <a:r>
              <a:rPr lang="en-US" altLang="zh-CN" i="1" dirty="0">
                <a:latin typeface="楷体" panose="02010609060101010101" pitchFamily="49" charset="-122"/>
                <a:ea typeface="楷体" panose="02010609060101010101" pitchFamily="49" charset="-122"/>
              </a:rPr>
              <a:t>b</a:t>
            </a:r>
            <a:r>
              <a:rPr lang="zh-CN" altLang="en-US" dirty="0">
                <a:latin typeface="楷体" panose="02010609060101010101" pitchFamily="49" charset="-122"/>
                <a:ea typeface="楷体" panose="02010609060101010101" pitchFamily="49" charset="-122"/>
              </a:rPr>
              <a:t>，当 </a:t>
            </a:r>
            <a:r>
              <a:rPr lang="en-US" altLang="zh-CN" i="1" dirty="0">
                <a:latin typeface="楷体" panose="02010609060101010101" pitchFamily="49" charset="-122"/>
                <a:ea typeface="楷体" panose="02010609060101010101" pitchFamily="49" charset="-122"/>
              </a:rPr>
              <a:t>a</a:t>
            </a:r>
            <a:r>
              <a:rPr lang="en-US" altLang="zh-CN" dirty="0">
                <a:latin typeface="楷体" panose="02010609060101010101" pitchFamily="49" charset="-122"/>
                <a:ea typeface="楷体" panose="02010609060101010101" pitchFamily="49" charset="-122"/>
              </a:rPr>
              <a:t>≠0</a:t>
            </a:r>
            <a:r>
              <a:rPr lang="zh-CN" altLang="en-US" dirty="0">
                <a:latin typeface="楷体" panose="02010609060101010101" pitchFamily="49" charset="-122"/>
                <a:ea typeface="楷体" panose="02010609060101010101" pitchFamily="49" charset="-122"/>
              </a:rPr>
              <a:t>时，</a:t>
            </a:r>
          </a:p>
          <a:p>
            <a:pPr>
              <a:spcBef>
                <a:spcPct val="50000"/>
              </a:spcBef>
            </a:pPr>
            <a:r>
              <a:rPr lang="en-US" altLang="zh-CN" i="1" dirty="0">
                <a:latin typeface="楷体" panose="02010609060101010101" pitchFamily="49" charset="-122"/>
                <a:ea typeface="楷体" panose="02010609060101010101" pitchFamily="49" charset="-122"/>
              </a:rPr>
              <a:t>x</a:t>
            </a:r>
            <a:r>
              <a:rPr lang="en-US" altLang="zh-CN" dirty="0">
                <a:latin typeface="楷体" panose="02010609060101010101" pitchFamily="49" charset="-122"/>
                <a:ea typeface="楷体" panose="02010609060101010101" pitchFamily="49" charset="-122"/>
              </a:rPr>
              <a:t>=</a:t>
            </a:r>
            <a:r>
              <a:rPr lang="en-US" altLang="zh-CN" i="1" dirty="0">
                <a:latin typeface="楷体" panose="02010609060101010101" pitchFamily="49" charset="-122"/>
                <a:ea typeface="楷体" panose="02010609060101010101" pitchFamily="49" charset="-122"/>
              </a:rPr>
              <a:t>a</a:t>
            </a:r>
            <a:r>
              <a:rPr lang="en-US" altLang="zh-CN" baseline="30000" dirty="0">
                <a:latin typeface="楷体" panose="02010609060101010101" pitchFamily="49" charset="-122"/>
                <a:ea typeface="楷体" panose="02010609060101010101" pitchFamily="49" charset="-122"/>
              </a:rPr>
              <a:t>-1</a:t>
            </a:r>
            <a:r>
              <a:rPr lang="en-US" altLang="zh-CN" i="1" dirty="0">
                <a:latin typeface="楷体" panose="02010609060101010101" pitchFamily="49" charset="-122"/>
                <a:ea typeface="楷体" panose="02010609060101010101" pitchFamily="49" charset="-122"/>
              </a:rPr>
              <a:t>b</a:t>
            </a:r>
            <a:r>
              <a:rPr lang="zh-CN" altLang="en-US" dirty="0">
                <a:latin typeface="楷体" panose="02010609060101010101" pitchFamily="49" charset="-122"/>
                <a:ea typeface="楷体" panose="02010609060101010101" pitchFamily="49" charset="-122"/>
              </a:rPr>
              <a:t>，那么矩阵方程</a:t>
            </a:r>
            <a:r>
              <a:rPr lang="en-US" altLang="zh-CN" i="1" dirty="0">
                <a:latin typeface="楷体" panose="02010609060101010101" pitchFamily="49" charset="-122"/>
                <a:ea typeface="楷体" panose="02010609060101010101" pitchFamily="49" charset="-122"/>
              </a:rPr>
              <a:t>AX</a:t>
            </a:r>
            <a:r>
              <a:rPr lang="en-US" altLang="zh-CN" dirty="0">
                <a:latin typeface="楷体" panose="02010609060101010101" pitchFamily="49" charset="-122"/>
                <a:ea typeface="楷体" panose="02010609060101010101" pitchFamily="49" charset="-122"/>
              </a:rPr>
              <a:t>=</a:t>
            </a:r>
            <a:r>
              <a:rPr lang="en-US" altLang="zh-CN" i="1" dirty="0">
                <a:latin typeface="楷体" panose="02010609060101010101" pitchFamily="49" charset="-122"/>
                <a:ea typeface="楷体" panose="02010609060101010101" pitchFamily="49" charset="-122"/>
              </a:rPr>
              <a:t>b</a:t>
            </a:r>
            <a:r>
              <a:rPr lang="zh-CN" altLang="en-US" dirty="0">
                <a:latin typeface="楷体" panose="02010609060101010101" pitchFamily="49" charset="-122"/>
                <a:ea typeface="楷体" panose="02010609060101010101" pitchFamily="49" charset="-122"/>
              </a:rPr>
              <a:t>，是否也有</a:t>
            </a:r>
            <a:r>
              <a:rPr lang="en-US" altLang="zh-CN" i="1" dirty="0">
                <a:latin typeface="楷体" panose="02010609060101010101" pitchFamily="49" charset="-122"/>
                <a:ea typeface="楷体" panose="02010609060101010101" pitchFamily="49" charset="-122"/>
              </a:rPr>
              <a:t>X</a:t>
            </a:r>
            <a:r>
              <a:rPr lang="en-US" altLang="zh-CN" dirty="0">
                <a:latin typeface="楷体" panose="02010609060101010101" pitchFamily="49" charset="-122"/>
                <a:ea typeface="楷体" panose="02010609060101010101" pitchFamily="49" charset="-122"/>
              </a:rPr>
              <a:t>=</a:t>
            </a:r>
            <a:r>
              <a:rPr lang="en-US" altLang="zh-CN" i="1" dirty="0">
                <a:latin typeface="楷体" panose="02010609060101010101" pitchFamily="49" charset="-122"/>
                <a:ea typeface="楷体" panose="02010609060101010101" pitchFamily="49" charset="-122"/>
              </a:rPr>
              <a:t>A</a:t>
            </a:r>
            <a:r>
              <a:rPr lang="en-US" altLang="zh-CN" baseline="30000" dirty="0">
                <a:latin typeface="楷体" panose="02010609060101010101" pitchFamily="49" charset="-122"/>
                <a:ea typeface="楷体" panose="02010609060101010101" pitchFamily="49" charset="-122"/>
              </a:rPr>
              <a:t>-1</a:t>
            </a:r>
            <a:r>
              <a:rPr lang="en-US" altLang="zh-CN" i="1" dirty="0">
                <a:latin typeface="楷体" panose="02010609060101010101" pitchFamily="49" charset="-122"/>
                <a:ea typeface="楷体" panose="02010609060101010101" pitchFamily="49" charset="-122"/>
              </a:rPr>
              <a:t>b</a:t>
            </a:r>
            <a:r>
              <a:rPr lang="zh-CN" altLang="en-US" dirty="0">
                <a:latin typeface="楷体" panose="02010609060101010101" pitchFamily="49" charset="-122"/>
                <a:ea typeface="楷体" panose="02010609060101010101" pitchFamily="49" charset="-122"/>
              </a:rPr>
              <a:t>呢？</a:t>
            </a:r>
          </a:p>
        </p:txBody>
      </p:sp>
    </p:spTree>
    <p:extLst>
      <p:ext uri="{BB962C8B-B14F-4D97-AF65-F5344CB8AC3E}">
        <p14:creationId xmlns:p14="http://schemas.microsoft.com/office/powerpoint/2010/main" val="8848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文本框 7169"/>
          <p:cNvSpPr txBox="1">
            <a:spLocks noChangeArrowheads="1"/>
          </p:cNvSpPr>
          <p:nvPr/>
        </p:nvSpPr>
        <p:spPr bwMode="auto">
          <a:xfrm>
            <a:off x="723900" y="1317171"/>
            <a:ext cx="75596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400" dirty="0"/>
              <a:t>       </a:t>
            </a:r>
            <a:r>
              <a:rPr lang="zh-CN" altLang="en-US" sz="2600" dirty="0">
                <a:latin typeface="楷体" panose="02010609060101010101" pitchFamily="49" charset="-122"/>
                <a:ea typeface="楷体" panose="02010609060101010101" pitchFamily="49" charset="-122"/>
              </a:rPr>
              <a:t>在平面解析几何中，我们曾经讨论过坐标之间的变换。在线性代数中我们将更一般地研究两组变量之间的线性变换。例如</a:t>
            </a:r>
          </a:p>
        </p:txBody>
      </p:sp>
      <p:graphicFrame>
        <p:nvGraphicFramePr>
          <p:cNvPr id="7171" name="对象 7170"/>
          <p:cNvGraphicFramePr/>
          <p:nvPr>
            <p:extLst>
              <p:ext uri="{D42A27DB-BD31-4B8C-83A1-F6EECF244321}">
                <p14:modId xmlns:p14="http://schemas.microsoft.com/office/powerpoint/2010/main" val="181857702"/>
              </p:ext>
            </p:extLst>
          </p:nvPr>
        </p:nvGraphicFramePr>
        <p:xfrm>
          <a:off x="969168" y="2813958"/>
          <a:ext cx="7069138" cy="1069975"/>
        </p:xfrm>
        <a:graphic>
          <a:graphicData uri="http://schemas.openxmlformats.org/presentationml/2006/ole">
            <mc:AlternateContent xmlns:mc="http://schemas.openxmlformats.org/markup-compatibility/2006">
              <mc:Choice xmlns:v="urn:schemas-microsoft-com:vml" Requires="v">
                <p:oleObj spid="_x0000_s76846" r:id="rId3" imgW="3022600" imgH="457200" progId="Equation.3">
                  <p:embed/>
                </p:oleObj>
              </mc:Choice>
              <mc:Fallback>
                <p:oleObj r:id="rId3" imgW="3022600" imgH="457200" progId="Equation.3">
                  <p:embed/>
                  <p:pic>
                    <p:nvPicPr>
                      <p:cNvPr id="0" name="对象 717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168" y="2813958"/>
                        <a:ext cx="706913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7172" name="文本框 7171"/>
          <p:cNvSpPr txBox="1">
            <a:spLocks noChangeArrowheads="1"/>
          </p:cNvSpPr>
          <p:nvPr/>
        </p:nvSpPr>
        <p:spPr bwMode="auto">
          <a:xfrm>
            <a:off x="827315" y="4226378"/>
            <a:ext cx="75819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楷体" panose="02010609060101010101" pitchFamily="49" charset="-122"/>
                <a:ea typeface="楷体" panose="02010609060101010101" pitchFamily="49" charset="-122"/>
              </a:rPr>
              <a:t>是从变量</a:t>
            </a:r>
            <a:r>
              <a:rPr lang="en-US" altLang="zh-CN" i="1" dirty="0">
                <a:latin typeface="楷体" panose="02010609060101010101" pitchFamily="49" charset="-122"/>
                <a:ea typeface="楷体" panose="02010609060101010101" pitchFamily="49" charset="-122"/>
              </a:rPr>
              <a:t>x</a:t>
            </a:r>
            <a:r>
              <a:rPr lang="zh-CN" altLang="en-US" dirty="0">
                <a:latin typeface="楷体" panose="02010609060101010101" pitchFamily="49" charset="-122"/>
                <a:ea typeface="楷体" panose="02010609060101010101" pitchFamily="49" charset="-122"/>
              </a:rPr>
              <a:t>，</a:t>
            </a:r>
            <a:r>
              <a:rPr lang="en-US" altLang="zh-CN" i="1" dirty="0">
                <a:latin typeface="楷体" panose="02010609060101010101" pitchFamily="49" charset="-122"/>
                <a:ea typeface="楷体" panose="02010609060101010101" pitchFamily="49" charset="-122"/>
              </a:rPr>
              <a:t>y</a:t>
            </a:r>
            <a:r>
              <a:rPr lang="zh-CN" altLang="en-US" dirty="0">
                <a:latin typeface="楷体" panose="02010609060101010101" pitchFamily="49" charset="-122"/>
                <a:ea typeface="楷体" panose="02010609060101010101" pitchFamily="49" charset="-122"/>
              </a:rPr>
              <a:t>到变量</a:t>
            </a:r>
            <a:r>
              <a:rPr lang="en-US" altLang="zh-CN" i="1" dirty="0">
                <a:latin typeface="楷体" panose="02010609060101010101" pitchFamily="49" charset="-122"/>
                <a:ea typeface="楷体" panose="02010609060101010101" pitchFamily="49" charset="-122"/>
              </a:rPr>
              <a:t>u</a:t>
            </a:r>
            <a:r>
              <a:rPr lang="zh-CN" altLang="en-US" dirty="0">
                <a:latin typeface="楷体" panose="02010609060101010101" pitchFamily="49" charset="-122"/>
                <a:ea typeface="楷体" panose="02010609060101010101" pitchFamily="49" charset="-122"/>
              </a:rPr>
              <a:t>，</a:t>
            </a:r>
            <a:r>
              <a:rPr lang="en-US" altLang="zh-CN" i="1" dirty="0">
                <a:latin typeface="楷体" panose="02010609060101010101" pitchFamily="49" charset="-122"/>
                <a:ea typeface="楷体" panose="02010609060101010101" pitchFamily="49" charset="-122"/>
              </a:rPr>
              <a:t>v</a:t>
            </a:r>
            <a:r>
              <a:rPr lang="zh-CN" altLang="en-US" dirty="0">
                <a:latin typeface="楷体" panose="02010609060101010101" pitchFamily="49" charset="-122"/>
                <a:ea typeface="楷体" panose="02010609060101010101" pitchFamily="49" charset="-122"/>
              </a:rPr>
              <a:t>的一个</a:t>
            </a:r>
            <a:r>
              <a:rPr lang="zh-CN" altLang="en-US" i="1" dirty="0">
                <a:solidFill>
                  <a:srgbClr val="FF3300"/>
                </a:solidFill>
                <a:latin typeface="楷体" panose="02010609060101010101" pitchFamily="49" charset="-122"/>
                <a:ea typeface="楷体" panose="02010609060101010101" pitchFamily="49" charset="-122"/>
              </a:rPr>
              <a:t>线性变换</a:t>
            </a:r>
            <a:r>
              <a:rPr lang="zh-CN" altLang="en-US" dirty="0">
                <a:latin typeface="楷体" panose="02010609060101010101" pitchFamily="49" charset="-122"/>
                <a:ea typeface="楷体" panose="02010609060101010101" pitchFamily="49" charset="-122"/>
              </a:rPr>
              <a:t>；反过来，从</a:t>
            </a:r>
            <a:r>
              <a:rPr lang="en-US" altLang="zh-CN" dirty="0">
                <a:latin typeface="楷体" panose="02010609060101010101" pitchFamily="49" charset="-122"/>
                <a:ea typeface="楷体" panose="02010609060101010101" pitchFamily="49" charset="-122"/>
              </a:rPr>
              <a:t>(3.1)</a:t>
            </a:r>
            <a:r>
              <a:rPr lang="zh-CN" altLang="en-US" dirty="0">
                <a:latin typeface="楷体" panose="02010609060101010101" pitchFamily="49" charset="-122"/>
                <a:ea typeface="楷体" panose="02010609060101010101" pitchFamily="49" charset="-122"/>
              </a:rPr>
              <a:t>式中解出</a:t>
            </a:r>
            <a:r>
              <a:rPr lang="en-US" altLang="zh-CN" i="1" dirty="0">
                <a:latin typeface="楷体" panose="02010609060101010101" pitchFamily="49" charset="-122"/>
                <a:ea typeface="楷体" panose="02010609060101010101" pitchFamily="49" charset="-122"/>
              </a:rPr>
              <a:t>x</a:t>
            </a:r>
            <a:r>
              <a:rPr lang="zh-CN" altLang="en-US" dirty="0">
                <a:latin typeface="楷体" panose="02010609060101010101" pitchFamily="49" charset="-122"/>
                <a:ea typeface="楷体" panose="02010609060101010101" pitchFamily="49" charset="-122"/>
              </a:rPr>
              <a:t>，</a:t>
            </a:r>
            <a:r>
              <a:rPr lang="en-US" altLang="zh-CN" i="1" dirty="0">
                <a:latin typeface="楷体" panose="02010609060101010101" pitchFamily="49" charset="-122"/>
                <a:ea typeface="楷体" panose="02010609060101010101" pitchFamily="49" charset="-122"/>
              </a:rPr>
              <a:t>y</a:t>
            </a:r>
            <a:r>
              <a:rPr lang="zh-CN" altLang="en-US" dirty="0">
                <a:latin typeface="楷体" panose="02010609060101010101" pitchFamily="49" charset="-122"/>
                <a:ea typeface="楷体" panose="02010609060101010101" pitchFamily="49" charset="-122"/>
              </a:rPr>
              <a:t>又有</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500" fill="hold"/>
                                        <p:tgtEl>
                                          <p:spTgt spid="7172"/>
                                        </p:tgtEl>
                                        <p:attrNameLst>
                                          <p:attrName>ppt_x</p:attrName>
                                        </p:attrNameLst>
                                      </p:cBhvr>
                                      <p:tavLst>
                                        <p:tav tm="0">
                                          <p:val>
                                            <p:strVal val="0-#ppt_w/2"/>
                                          </p:val>
                                        </p:tav>
                                        <p:tav tm="100000">
                                          <p:val>
                                            <p:strVal val="#ppt_x"/>
                                          </p:val>
                                        </p:tav>
                                      </p:tavLst>
                                    </p:anim>
                                    <p:anim calcmode="lin" valueType="num">
                                      <p:cBhvr additive="base">
                                        <p:cTn id="20"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对象 8193"/>
          <p:cNvGraphicFramePr/>
          <p:nvPr>
            <p:extLst>
              <p:ext uri="{D42A27DB-BD31-4B8C-83A1-F6EECF244321}">
                <p14:modId xmlns:p14="http://schemas.microsoft.com/office/powerpoint/2010/main" val="2299111798"/>
              </p:ext>
            </p:extLst>
          </p:nvPr>
        </p:nvGraphicFramePr>
        <p:xfrm>
          <a:off x="873691" y="691242"/>
          <a:ext cx="7370763" cy="1800225"/>
        </p:xfrm>
        <a:graphic>
          <a:graphicData uri="http://schemas.openxmlformats.org/presentationml/2006/ole">
            <mc:AlternateContent xmlns:mc="http://schemas.openxmlformats.org/markup-compatibility/2006">
              <mc:Choice xmlns:v="urn:schemas-microsoft-com:vml" Requires="v">
                <p:oleObj spid="_x0000_s77901" r:id="rId3" imgW="3225800" imgH="787400" progId="Equation.3">
                  <p:embed/>
                </p:oleObj>
              </mc:Choice>
              <mc:Fallback>
                <p:oleObj r:id="rId3" imgW="3225800" imgH="787400" progId="Equation.3">
                  <p:embed/>
                  <p:pic>
                    <p:nvPicPr>
                      <p:cNvPr id="0" name="对象 819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691" y="691242"/>
                        <a:ext cx="73707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8195" name="文本框 8194"/>
          <p:cNvSpPr txBox="1">
            <a:spLocks noChangeArrowheads="1"/>
          </p:cNvSpPr>
          <p:nvPr/>
        </p:nvSpPr>
        <p:spPr bwMode="auto">
          <a:xfrm>
            <a:off x="598715" y="2634342"/>
            <a:ext cx="77247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dirty="0">
                <a:latin typeface="Times New Roman" panose="02020603050405020304" pitchFamily="18" charset="0"/>
              </a:rPr>
              <a:t>       </a:t>
            </a:r>
            <a:r>
              <a:rPr lang="zh-CN" altLang="en-US" dirty="0">
                <a:latin typeface="楷体" panose="02010609060101010101" pitchFamily="49" charset="-122"/>
                <a:ea typeface="楷体" panose="02010609060101010101" pitchFamily="49" charset="-122"/>
              </a:rPr>
              <a:t>通常称从</a:t>
            </a:r>
            <a:r>
              <a:rPr lang="en-US" altLang="zh-CN" i="1" dirty="0">
                <a:latin typeface="楷体" panose="02010609060101010101" pitchFamily="49" charset="-122"/>
                <a:ea typeface="楷体" panose="02010609060101010101" pitchFamily="49" charset="-122"/>
              </a:rPr>
              <a:t>u</a:t>
            </a:r>
            <a:r>
              <a:rPr lang="zh-CN" altLang="en-US" dirty="0">
                <a:latin typeface="楷体" panose="02010609060101010101" pitchFamily="49" charset="-122"/>
                <a:ea typeface="楷体" panose="02010609060101010101" pitchFamily="49" charset="-122"/>
              </a:rPr>
              <a:t>，</a:t>
            </a:r>
            <a:r>
              <a:rPr lang="en-US" altLang="zh-CN" i="1" dirty="0">
                <a:latin typeface="楷体" panose="02010609060101010101" pitchFamily="49" charset="-122"/>
                <a:ea typeface="楷体" panose="02010609060101010101" pitchFamily="49" charset="-122"/>
              </a:rPr>
              <a:t>v</a:t>
            </a:r>
            <a:r>
              <a:rPr lang="zh-CN" altLang="en-US" dirty="0">
                <a:latin typeface="楷体" panose="02010609060101010101" pitchFamily="49" charset="-122"/>
                <a:ea typeface="楷体" panose="02010609060101010101" pitchFamily="49" charset="-122"/>
              </a:rPr>
              <a:t>到</a:t>
            </a:r>
            <a:r>
              <a:rPr lang="en-US" altLang="zh-CN" i="1" dirty="0">
                <a:latin typeface="楷体" panose="02010609060101010101" pitchFamily="49" charset="-122"/>
                <a:ea typeface="楷体" panose="02010609060101010101" pitchFamily="49" charset="-122"/>
              </a:rPr>
              <a:t>x</a:t>
            </a:r>
            <a:r>
              <a:rPr lang="zh-CN" altLang="en-US" dirty="0">
                <a:latin typeface="楷体" panose="02010609060101010101" pitchFamily="49" charset="-122"/>
                <a:ea typeface="楷体" panose="02010609060101010101" pitchFamily="49" charset="-122"/>
              </a:rPr>
              <a:t>，</a:t>
            </a:r>
            <a:r>
              <a:rPr lang="en-US" altLang="zh-CN" i="1" dirty="0">
                <a:latin typeface="楷体" panose="02010609060101010101" pitchFamily="49" charset="-122"/>
                <a:ea typeface="楷体" panose="02010609060101010101" pitchFamily="49" charset="-122"/>
              </a:rPr>
              <a:t>y</a:t>
            </a:r>
            <a:r>
              <a:rPr lang="zh-CN" altLang="en-US" dirty="0">
                <a:latin typeface="楷体" panose="02010609060101010101" pitchFamily="49" charset="-122"/>
                <a:ea typeface="楷体" panose="02010609060101010101" pitchFamily="49" charset="-122"/>
              </a:rPr>
              <a:t>的线性变换</a:t>
            </a:r>
            <a:r>
              <a:rPr lang="en-US" altLang="zh-CN" dirty="0">
                <a:latin typeface="楷体" panose="02010609060101010101" pitchFamily="49" charset="-122"/>
                <a:ea typeface="楷体" panose="02010609060101010101" pitchFamily="49" charset="-122"/>
              </a:rPr>
              <a:t>(3.2)</a:t>
            </a:r>
            <a:r>
              <a:rPr lang="zh-CN" altLang="en-US" dirty="0">
                <a:latin typeface="楷体" panose="02010609060101010101" pitchFamily="49" charset="-122"/>
                <a:ea typeface="楷体" panose="02010609060101010101" pitchFamily="49" charset="-122"/>
              </a:rPr>
              <a:t>是线性变换</a:t>
            </a:r>
            <a:r>
              <a:rPr lang="en-US" altLang="zh-CN" dirty="0">
                <a:latin typeface="楷体" panose="02010609060101010101" pitchFamily="49" charset="-122"/>
                <a:ea typeface="楷体" panose="02010609060101010101" pitchFamily="49" charset="-122"/>
              </a:rPr>
              <a:t>(3.1)</a:t>
            </a:r>
            <a:r>
              <a:rPr lang="zh-CN" altLang="en-US" dirty="0">
                <a:latin typeface="楷体" panose="02010609060101010101" pitchFamily="49" charset="-122"/>
                <a:ea typeface="楷体" panose="02010609060101010101" pitchFamily="49" charset="-122"/>
              </a:rPr>
              <a:t>的</a:t>
            </a:r>
            <a:r>
              <a:rPr lang="zh-CN" altLang="en-US" i="1" dirty="0">
                <a:solidFill>
                  <a:srgbClr val="FF3300"/>
                </a:solidFill>
                <a:latin typeface="楷体" panose="02010609060101010101" pitchFamily="49" charset="-122"/>
                <a:ea typeface="楷体" panose="02010609060101010101" pitchFamily="49" charset="-122"/>
              </a:rPr>
              <a:t>逆变换</a:t>
            </a:r>
            <a:r>
              <a:rPr lang="zh-CN" altLang="en-US" dirty="0" smtClean="0">
                <a:latin typeface="楷体" panose="02010609060101010101" pitchFamily="49" charset="-122"/>
                <a:ea typeface="楷体" panose="02010609060101010101" pitchFamily="49" charset="-122"/>
              </a:rPr>
              <a:t>。</a:t>
            </a:r>
            <a:endParaRPr lang="en-US" altLang="zh-CN" dirty="0" smtClean="0">
              <a:latin typeface="楷体" panose="02010609060101010101" pitchFamily="49" charset="-122"/>
              <a:ea typeface="楷体" panose="02010609060101010101" pitchFamily="49" charset="-122"/>
            </a:endParaRPr>
          </a:p>
          <a:p>
            <a:pPr>
              <a:spcBef>
                <a:spcPct val="50000"/>
              </a:spcBef>
            </a:pPr>
            <a:r>
              <a:rPr lang="en-US" altLang="zh-CN" dirty="0" smtClean="0">
                <a:latin typeface="楷体" panose="02010609060101010101" pitchFamily="49" charset="-122"/>
                <a:ea typeface="楷体" panose="02010609060101010101" pitchFamily="49" charset="-122"/>
              </a:rPr>
              <a:t>    </a:t>
            </a:r>
            <a:r>
              <a:rPr lang="zh-CN" altLang="en-US" dirty="0" smtClean="0">
                <a:latin typeface="楷体" panose="02010609060101010101" pitchFamily="49" charset="-122"/>
                <a:ea typeface="楷体" panose="02010609060101010101" pitchFamily="49" charset="-122"/>
              </a:rPr>
              <a:t>若</a:t>
            </a:r>
            <a:r>
              <a:rPr lang="zh-CN" altLang="en-US" dirty="0">
                <a:latin typeface="楷体" panose="02010609060101010101" pitchFamily="49" charset="-122"/>
                <a:ea typeface="楷体" panose="02010609060101010101" pitchFamily="49" charset="-122"/>
              </a:rPr>
              <a:t>记</a:t>
            </a:r>
            <a:r>
              <a:rPr lang="en-US" altLang="zh-CN" dirty="0">
                <a:latin typeface="楷体" panose="02010609060101010101" pitchFamily="49" charset="-122"/>
                <a:ea typeface="楷体" panose="02010609060101010101" pitchFamily="49" charset="-122"/>
              </a:rPr>
              <a:t>(3.1)</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(3.2)</a:t>
            </a:r>
            <a:r>
              <a:rPr lang="zh-CN" altLang="en-US" dirty="0">
                <a:latin typeface="楷体" panose="02010609060101010101" pitchFamily="49" charset="-122"/>
                <a:ea typeface="楷体" panose="02010609060101010101" pitchFamily="49" charset="-122"/>
              </a:rPr>
              <a:t>式中的系数矩阵分别为</a:t>
            </a:r>
            <a:r>
              <a:rPr lang="en-US" altLang="zh-CN" i="1" dirty="0">
                <a:latin typeface="楷体" panose="02010609060101010101" pitchFamily="49" charset="-122"/>
                <a:ea typeface="楷体" panose="02010609060101010101" pitchFamily="49" charset="-122"/>
              </a:rPr>
              <a:t>A</a:t>
            </a:r>
            <a:r>
              <a:rPr lang="zh-CN" altLang="en-US" dirty="0">
                <a:latin typeface="楷体" panose="02010609060101010101" pitchFamily="49" charset="-122"/>
                <a:ea typeface="楷体" panose="02010609060101010101" pitchFamily="49" charset="-122"/>
              </a:rPr>
              <a:t>、</a:t>
            </a:r>
            <a:r>
              <a:rPr lang="en-US" altLang="zh-CN" i="1" dirty="0">
                <a:latin typeface="楷体" panose="02010609060101010101" pitchFamily="49" charset="-122"/>
                <a:ea typeface="楷体" panose="02010609060101010101" pitchFamily="49" charset="-122"/>
              </a:rPr>
              <a:t>B</a:t>
            </a:r>
            <a:r>
              <a:rPr lang="zh-CN" altLang="en-US" dirty="0">
                <a:latin typeface="楷体" panose="02010609060101010101" pitchFamily="49" charset="-122"/>
                <a:ea typeface="楷体" panose="02010609060101010101" pitchFamily="49" charset="-122"/>
              </a:rPr>
              <a:t>，即</a:t>
            </a:r>
          </a:p>
        </p:txBody>
      </p:sp>
      <p:graphicFrame>
        <p:nvGraphicFramePr>
          <p:cNvPr id="8196" name="对象 8195"/>
          <p:cNvGraphicFramePr/>
          <p:nvPr>
            <p:extLst>
              <p:ext uri="{D42A27DB-BD31-4B8C-83A1-F6EECF244321}">
                <p14:modId xmlns:p14="http://schemas.microsoft.com/office/powerpoint/2010/main" val="3682620455"/>
              </p:ext>
            </p:extLst>
          </p:nvPr>
        </p:nvGraphicFramePr>
        <p:xfrm>
          <a:off x="1303565" y="4596493"/>
          <a:ext cx="5219700" cy="1653948"/>
        </p:xfrm>
        <a:graphic>
          <a:graphicData uri="http://schemas.openxmlformats.org/presentationml/2006/ole">
            <mc:AlternateContent xmlns:mc="http://schemas.openxmlformats.org/markup-compatibility/2006">
              <mc:Choice xmlns:v="urn:schemas-microsoft-com:vml" Requires="v">
                <p:oleObj spid="_x0000_s77902" r:id="rId5" imgW="1905000" imgH="787400" progId="Equation.3">
                  <p:embed/>
                </p:oleObj>
              </mc:Choice>
              <mc:Fallback>
                <p:oleObj r:id="rId5" imgW="1905000" imgH="787400" progId="Equation.3">
                  <p:embed/>
                  <p:pic>
                    <p:nvPicPr>
                      <p:cNvPr id="0" name="对象 819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3565" y="4596493"/>
                        <a:ext cx="5219700" cy="1653948"/>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0" end="0"/>
                                            </p:txEl>
                                          </p:spTgt>
                                        </p:tgtEl>
                                        <p:attrNameLst>
                                          <p:attrName>style.visibility</p:attrName>
                                        </p:attrNameLst>
                                      </p:cBhvr>
                                      <p:to>
                                        <p:strVal val="visible"/>
                                      </p:to>
                                    </p:set>
                                    <p:anim calcmode="lin" valueType="num">
                                      <p:cBhvr additive="base">
                                        <p:cTn id="13"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1" end="1"/>
                                            </p:txEl>
                                          </p:spTgt>
                                        </p:tgtEl>
                                        <p:attrNameLst>
                                          <p:attrName>style.visibility</p:attrName>
                                        </p:attrNameLst>
                                      </p:cBhvr>
                                      <p:to>
                                        <p:strVal val="visible"/>
                                      </p:to>
                                    </p:set>
                                    <p:anim calcmode="lin" valueType="num">
                                      <p:cBhvr additive="base">
                                        <p:cTn id="19"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196"/>
                                        </p:tgtEl>
                                        <p:attrNameLst>
                                          <p:attrName>style.visibility</p:attrName>
                                        </p:attrNameLst>
                                      </p:cBhvr>
                                      <p:to>
                                        <p:strVal val="visible"/>
                                      </p:to>
                                    </p:set>
                                    <p:anim calcmode="lin" valueType="num">
                                      <p:cBhvr additive="base">
                                        <p:cTn id="25" dur="500" fill="hold"/>
                                        <p:tgtEl>
                                          <p:spTgt spid="8196"/>
                                        </p:tgtEl>
                                        <p:attrNameLst>
                                          <p:attrName>ppt_x</p:attrName>
                                        </p:attrNameLst>
                                      </p:cBhvr>
                                      <p:tavLst>
                                        <p:tav tm="0">
                                          <p:val>
                                            <p:strVal val="#ppt_x"/>
                                          </p:val>
                                        </p:tav>
                                        <p:tav tm="100000">
                                          <p:val>
                                            <p:strVal val="#ppt_x"/>
                                          </p:val>
                                        </p:tav>
                                      </p:tavLst>
                                    </p:anim>
                                    <p:anim calcmode="lin" valueType="num">
                                      <p:cBhvr additive="base">
                                        <p:cTn id="26"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文本框 9217"/>
          <p:cNvSpPr txBox="1">
            <a:spLocks noChangeArrowheads="1"/>
          </p:cNvSpPr>
          <p:nvPr/>
        </p:nvSpPr>
        <p:spPr bwMode="auto">
          <a:xfrm>
            <a:off x="1116013" y="404813"/>
            <a:ext cx="7508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zh-CN"/>
          </a:p>
        </p:txBody>
      </p:sp>
      <p:sp>
        <p:nvSpPr>
          <p:cNvPr id="9219" name="文本框 9218"/>
          <p:cNvSpPr txBox="1">
            <a:spLocks noChangeArrowheads="1"/>
          </p:cNvSpPr>
          <p:nvPr/>
        </p:nvSpPr>
        <p:spPr bwMode="auto">
          <a:xfrm>
            <a:off x="573314" y="1034143"/>
            <a:ext cx="75088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楷体" panose="02010609060101010101" pitchFamily="49" charset="-122"/>
                <a:ea typeface="楷体" panose="02010609060101010101" pitchFamily="49" charset="-122"/>
              </a:rPr>
              <a:t>不难验证，矩阵</a:t>
            </a:r>
            <a:r>
              <a:rPr lang="en-US" altLang="zh-CN" i="1" dirty="0">
                <a:latin typeface="楷体" panose="02010609060101010101" pitchFamily="49" charset="-122"/>
                <a:ea typeface="楷体" panose="02010609060101010101" pitchFamily="49" charset="-122"/>
              </a:rPr>
              <a:t>A</a:t>
            </a:r>
            <a:r>
              <a:rPr lang="zh-CN" altLang="en-US" dirty="0">
                <a:latin typeface="楷体" panose="02010609060101010101" pitchFamily="49" charset="-122"/>
                <a:ea typeface="楷体" panose="02010609060101010101" pitchFamily="49" charset="-122"/>
              </a:rPr>
              <a:t>，</a:t>
            </a:r>
            <a:r>
              <a:rPr lang="en-US" altLang="zh-CN" i="1" dirty="0">
                <a:latin typeface="楷体" panose="02010609060101010101" pitchFamily="49" charset="-122"/>
                <a:ea typeface="楷体" panose="02010609060101010101" pitchFamily="49" charset="-122"/>
              </a:rPr>
              <a:t>B</a:t>
            </a:r>
            <a:r>
              <a:rPr lang="zh-CN" altLang="en-US" dirty="0">
                <a:latin typeface="楷体" panose="02010609060101010101" pitchFamily="49" charset="-122"/>
                <a:ea typeface="楷体" panose="02010609060101010101" pitchFamily="49" charset="-122"/>
              </a:rPr>
              <a:t>满足下列性质</a:t>
            </a:r>
          </a:p>
          <a:p>
            <a:pPr>
              <a:spcBef>
                <a:spcPct val="50000"/>
              </a:spcBef>
            </a:pPr>
            <a:r>
              <a:rPr lang="en-US" altLang="zh-CN" i="1" dirty="0" smtClean="0">
                <a:latin typeface="楷体" panose="02010609060101010101" pitchFamily="49" charset="-122"/>
                <a:ea typeface="楷体" panose="02010609060101010101" pitchFamily="49" charset="-122"/>
              </a:rPr>
              <a:t>AB</a:t>
            </a:r>
            <a:r>
              <a:rPr lang="en-US" altLang="zh-CN" dirty="0" smtClean="0">
                <a:latin typeface="楷体" panose="02010609060101010101" pitchFamily="49" charset="-122"/>
                <a:ea typeface="楷体" panose="02010609060101010101" pitchFamily="49" charset="-122"/>
              </a:rPr>
              <a:t>=</a:t>
            </a:r>
            <a:r>
              <a:rPr lang="en-US" altLang="zh-CN" i="1" dirty="0" smtClean="0">
                <a:latin typeface="楷体" panose="02010609060101010101" pitchFamily="49" charset="-122"/>
                <a:ea typeface="楷体" panose="02010609060101010101" pitchFamily="49" charset="-122"/>
              </a:rPr>
              <a:t>BA</a:t>
            </a:r>
            <a:r>
              <a:rPr lang="en-US" altLang="zh-CN" dirty="0" smtClean="0">
                <a:latin typeface="楷体" panose="02010609060101010101" pitchFamily="49" charset="-122"/>
                <a:ea typeface="楷体" panose="02010609060101010101" pitchFamily="49" charset="-122"/>
              </a:rPr>
              <a:t>=</a:t>
            </a:r>
            <a:r>
              <a:rPr lang="en-US" altLang="zh-CN" i="1" dirty="0" smtClean="0">
                <a:latin typeface="楷体" panose="02010609060101010101" pitchFamily="49" charset="-122"/>
                <a:ea typeface="楷体" panose="02010609060101010101" pitchFamily="49" charset="-122"/>
              </a:rPr>
              <a:t>E</a:t>
            </a:r>
            <a:r>
              <a:rPr lang="zh-CN" altLang="en-US" dirty="0" smtClean="0">
                <a:latin typeface="楷体" panose="02010609060101010101" pitchFamily="49" charset="-122"/>
                <a:ea typeface="楷体" panose="02010609060101010101" pitchFamily="49" charset="-122"/>
              </a:rPr>
              <a:t>。</a:t>
            </a:r>
            <a:endParaRPr lang="en-US" altLang="zh-CN" dirty="0" smtClean="0">
              <a:latin typeface="楷体" panose="02010609060101010101" pitchFamily="49" charset="-122"/>
              <a:ea typeface="楷体" panose="02010609060101010101" pitchFamily="49" charset="-122"/>
            </a:endParaRPr>
          </a:p>
          <a:p>
            <a:pPr>
              <a:spcBef>
                <a:spcPct val="50000"/>
              </a:spcBef>
            </a:pPr>
            <a:r>
              <a:rPr lang="zh-CN" altLang="en-US" dirty="0" smtClean="0">
                <a:latin typeface="楷体" panose="02010609060101010101" pitchFamily="49" charset="-122"/>
                <a:ea typeface="楷体" panose="02010609060101010101" pitchFamily="49" charset="-122"/>
              </a:rPr>
              <a:t>为此</a:t>
            </a:r>
            <a:r>
              <a:rPr lang="zh-CN" altLang="en-US" dirty="0">
                <a:latin typeface="楷体" panose="02010609060101010101" pitchFamily="49" charset="-122"/>
                <a:ea typeface="楷体" panose="02010609060101010101" pitchFamily="49" charset="-122"/>
              </a:rPr>
              <a:t>我们引入逆矩阵的概念：</a:t>
            </a:r>
          </a:p>
        </p:txBody>
      </p:sp>
      <p:graphicFrame>
        <p:nvGraphicFramePr>
          <p:cNvPr id="9220" name="对象 9219"/>
          <p:cNvGraphicFramePr/>
          <p:nvPr>
            <p:extLst>
              <p:ext uri="{D42A27DB-BD31-4B8C-83A1-F6EECF244321}">
                <p14:modId xmlns:p14="http://schemas.microsoft.com/office/powerpoint/2010/main" val="2050141738"/>
              </p:ext>
            </p:extLst>
          </p:nvPr>
        </p:nvGraphicFramePr>
        <p:xfrm>
          <a:off x="310242" y="3347357"/>
          <a:ext cx="8534400" cy="2327275"/>
        </p:xfrm>
        <a:graphic>
          <a:graphicData uri="http://schemas.openxmlformats.org/presentationml/2006/ole">
            <mc:AlternateContent xmlns:mc="http://schemas.openxmlformats.org/markup-compatibility/2006">
              <mc:Choice xmlns:v="urn:schemas-microsoft-com:vml" Requires="v">
                <p:oleObj spid="_x0000_s78890" r:id="rId3" imgW="3098800" imgH="939800" progId="Equation.3">
                  <p:embed/>
                </p:oleObj>
              </mc:Choice>
              <mc:Fallback>
                <p:oleObj r:id="rId3" imgW="3098800" imgH="939800" progId="Equation.3">
                  <p:embed/>
                  <p:pic>
                    <p:nvPicPr>
                      <p:cNvPr id="0" name="对象 921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242" y="3347357"/>
                        <a:ext cx="85344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anim calcmode="lin" valueType="num">
                                      <p:cBhvr additive="base">
                                        <p:cTn id="13" dur="500" fill="hold"/>
                                        <p:tgtEl>
                                          <p:spTgt spid="9220"/>
                                        </p:tgtEl>
                                        <p:attrNameLst>
                                          <p:attrName>ppt_x</p:attrName>
                                        </p:attrNameLst>
                                      </p:cBhvr>
                                      <p:tavLst>
                                        <p:tav tm="0">
                                          <p:val>
                                            <p:strVal val="0-#ppt_w/2"/>
                                          </p:val>
                                        </p:tav>
                                        <p:tav tm="100000">
                                          <p:val>
                                            <p:strVal val="#ppt_x"/>
                                          </p:val>
                                        </p:tav>
                                      </p:tavLst>
                                    </p:anim>
                                    <p:anim calcmode="lin" valueType="num">
                                      <p:cBhvr additive="base">
                                        <p:cTn id="14" dur="500" fill="hold"/>
                                        <p:tgtEl>
                                          <p:spTgt spid="92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906236" y="1168853"/>
            <a:ext cx="3157538" cy="523875"/>
          </a:xfrm>
          <a:prstGeom prst="rect">
            <a:avLst/>
          </a:prstGeom>
          <a:noFill/>
          <a:ln>
            <a:noFill/>
          </a:ln>
          <a:effectLst/>
        </p:spPr>
        <p:txBody>
          <a:bodyPr wrap="none" lIns="92075" tIns="46038" rIns="92075" bIns="46038">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defRPr/>
            </a:pPr>
            <a:r>
              <a:rPr kumimoji="1" lang="zh-CN" altLang="en-US" dirty="0">
                <a:latin typeface="+mn-ea"/>
                <a:ea typeface="+mn-ea"/>
                <a:sym typeface="+mn-ea"/>
              </a:rPr>
              <a:t>例 计算四阶行列式</a:t>
            </a:r>
          </a:p>
        </p:txBody>
      </p:sp>
      <p:sp>
        <p:nvSpPr>
          <p:cNvPr id="66564" name="Rectangle 4"/>
          <p:cNvSpPr>
            <a:spLocks noChangeArrowheads="1"/>
          </p:cNvSpPr>
          <p:nvPr/>
        </p:nvSpPr>
        <p:spPr bwMode="auto">
          <a:xfrm>
            <a:off x="658132" y="2252889"/>
            <a:ext cx="8204200" cy="523875"/>
          </a:xfrm>
          <a:prstGeom prst="rect">
            <a:avLst/>
          </a:prstGeom>
          <a:noFill/>
          <a:ln>
            <a:noFill/>
          </a:ln>
          <a:effectLst/>
        </p:spPr>
        <p:txBody>
          <a:bodyPr lIns="92075" tIns="46038" rIns="92075" bIns="46038">
            <a:spAutoFit/>
          </a:bodyPr>
          <a:lstStyle/>
          <a:p>
            <a:pPr>
              <a:spcBef>
                <a:spcPct val="50000"/>
              </a:spcBef>
              <a:defRPr/>
            </a:pPr>
            <a:r>
              <a:rPr lang="zh-CN" altLang="en-US" dirty="0">
                <a:latin typeface="+mn-lt"/>
                <a:ea typeface="黑体" panose="02010609060101010101" pitchFamily="49" charset="-122"/>
                <a:sym typeface="+mn-ea"/>
              </a:rPr>
              <a:t>解</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dirty="0">
                <a:latin typeface="+mn-lt"/>
                <a:ea typeface="黑体" panose="02010609060101010101" pitchFamily="49" charset="-122"/>
                <a:sym typeface="+mn-ea"/>
              </a:rPr>
              <a:t>  </a:t>
            </a:r>
            <a:r>
              <a:rPr lang="zh-CN" altLang="en-US" dirty="0">
                <a:sym typeface="+mn-ea"/>
              </a:rPr>
              <a:t>由</a:t>
            </a:r>
            <a:r>
              <a:rPr lang="en-US" altLang="zh-CN" i="1" dirty="0">
                <a:latin typeface="Times New Roman" panose="02020603050405020304" pitchFamily="18" charset="0"/>
                <a:cs typeface="Times New Roman" panose="02020603050405020304" pitchFamily="18" charset="0"/>
                <a:sym typeface="+mn-ea"/>
              </a:rPr>
              <a:t>n</a:t>
            </a:r>
            <a:r>
              <a:rPr lang="zh-CN" altLang="en-US" dirty="0">
                <a:sym typeface="+mn-ea"/>
              </a:rPr>
              <a:t>阶行列式定义（按第一行展开），有</a:t>
            </a:r>
          </a:p>
        </p:txBody>
      </p:sp>
      <p:graphicFrame>
        <p:nvGraphicFramePr>
          <p:cNvPr id="35843" name="Object 5"/>
          <p:cNvGraphicFramePr>
            <a:graphicFrameLocks noChangeAspect="1"/>
          </p:cNvGraphicFramePr>
          <p:nvPr>
            <p:extLst>
              <p:ext uri="{D42A27DB-BD31-4B8C-83A1-F6EECF244321}">
                <p14:modId xmlns:p14="http://schemas.microsoft.com/office/powerpoint/2010/main" val="1176516294"/>
              </p:ext>
            </p:extLst>
          </p:nvPr>
        </p:nvGraphicFramePr>
        <p:xfrm>
          <a:off x="1773464" y="2751364"/>
          <a:ext cx="4838700" cy="501650"/>
        </p:xfrm>
        <a:graphic>
          <a:graphicData uri="http://schemas.openxmlformats.org/presentationml/2006/ole">
            <mc:AlternateContent xmlns:mc="http://schemas.openxmlformats.org/markup-compatibility/2006">
              <mc:Choice xmlns:v="urn:schemas-microsoft-com:vml" Requires="v">
                <p:oleObj spid="_x0000_s13534" r:id="rId3" imgW="2209800" imgH="228600" progId="Equation.DSMT4">
                  <p:embed/>
                </p:oleObj>
              </mc:Choice>
              <mc:Fallback>
                <p:oleObj r:id="rId3" imgW="2209800" imgH="2286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464" y="2751364"/>
                        <a:ext cx="48387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5844" name="对象 1"/>
          <p:cNvGraphicFramePr>
            <a:graphicFrameLocks noChangeAspect="1"/>
          </p:cNvGraphicFramePr>
          <p:nvPr>
            <p:extLst>
              <p:ext uri="{D42A27DB-BD31-4B8C-83A1-F6EECF244321}">
                <p14:modId xmlns:p14="http://schemas.microsoft.com/office/powerpoint/2010/main" val="1856568589"/>
              </p:ext>
            </p:extLst>
          </p:nvPr>
        </p:nvGraphicFramePr>
        <p:xfrm>
          <a:off x="4250646" y="732147"/>
          <a:ext cx="1995033" cy="1651370"/>
        </p:xfrm>
        <a:graphic>
          <a:graphicData uri="http://schemas.openxmlformats.org/presentationml/2006/ole">
            <mc:AlternateContent xmlns:mc="http://schemas.openxmlformats.org/markup-compatibility/2006">
              <mc:Choice xmlns:v="urn:schemas-microsoft-com:vml" Requires="v">
                <p:oleObj spid="_x0000_s13535" r:id="rId5" imgW="1104900" imgH="914400" progId="Equation.DSMT4">
                  <p:embed/>
                </p:oleObj>
              </mc:Choice>
              <mc:Fallback>
                <p:oleObj r:id="rId5" imgW="1104900" imgH="914400" progId="Equation.DSMT4">
                  <p:embed/>
                  <p:pic>
                    <p:nvPicPr>
                      <p:cNvPr id="0" name="对象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0646" y="732147"/>
                        <a:ext cx="1995033" cy="1651370"/>
                      </a:xfrm>
                      <a:prstGeom prst="rect">
                        <a:avLst/>
                      </a:prstGeom>
                      <a:noFill/>
                      <a:ln>
                        <a:noFill/>
                      </a:ln>
                      <a:extLst/>
                    </p:spPr>
                  </p:pic>
                </p:oleObj>
              </mc:Fallback>
            </mc:AlternateContent>
          </a:graphicData>
        </a:graphic>
      </p:graphicFrame>
      <p:graphicFrame>
        <p:nvGraphicFramePr>
          <p:cNvPr id="35845" name="对象 2"/>
          <p:cNvGraphicFramePr>
            <a:graphicFrameLocks noChangeAspect="1"/>
          </p:cNvGraphicFramePr>
          <p:nvPr/>
        </p:nvGraphicFramePr>
        <p:xfrm>
          <a:off x="1995488" y="3263900"/>
          <a:ext cx="5484812" cy="1323975"/>
        </p:xfrm>
        <a:graphic>
          <a:graphicData uri="http://schemas.openxmlformats.org/presentationml/2006/ole">
            <mc:AlternateContent xmlns:mc="http://schemas.openxmlformats.org/markup-compatibility/2006">
              <mc:Choice xmlns:v="urn:schemas-microsoft-com:vml" Requires="v">
                <p:oleObj spid="_x0000_s13536" r:id="rId7" imgW="2870200" imgH="698500" progId="Equation.DSMT4">
                  <p:embed/>
                </p:oleObj>
              </mc:Choice>
              <mc:Fallback>
                <p:oleObj r:id="rId7" imgW="2870200" imgH="698500" progId="Equation.DSMT4">
                  <p:embed/>
                  <p:pic>
                    <p:nvPicPr>
                      <p:cNvPr id="0" name="对象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5488" y="3263900"/>
                        <a:ext cx="54848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5846" name="对象 3"/>
          <p:cNvGraphicFramePr>
            <a:graphicFrameLocks noChangeAspect="1"/>
          </p:cNvGraphicFramePr>
          <p:nvPr>
            <p:extLst>
              <p:ext uri="{D42A27DB-BD31-4B8C-83A1-F6EECF244321}">
                <p14:modId xmlns:p14="http://schemas.microsoft.com/office/powerpoint/2010/main" val="2676396074"/>
              </p:ext>
            </p:extLst>
          </p:nvPr>
        </p:nvGraphicFramePr>
        <p:xfrm>
          <a:off x="2282599" y="5706836"/>
          <a:ext cx="2085293" cy="479983"/>
        </p:xfrm>
        <a:graphic>
          <a:graphicData uri="http://schemas.openxmlformats.org/presentationml/2006/ole">
            <mc:AlternateContent xmlns:mc="http://schemas.openxmlformats.org/markup-compatibility/2006">
              <mc:Choice xmlns:v="urn:schemas-microsoft-com:vml" Requires="v">
                <p:oleObj spid="_x0000_s13537" r:id="rId9" imgW="1104900" imgH="254000" progId="Equation.DSMT4">
                  <p:embed/>
                </p:oleObj>
              </mc:Choice>
              <mc:Fallback>
                <p:oleObj r:id="rId9" imgW="1104900" imgH="254000" progId="Equation.DSMT4">
                  <p:embed/>
                  <p:pic>
                    <p:nvPicPr>
                      <p:cNvPr id="0" name="对象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2599" y="5706836"/>
                        <a:ext cx="2085293" cy="479983"/>
                      </a:xfrm>
                      <a:prstGeom prst="rect">
                        <a:avLst/>
                      </a:prstGeom>
                      <a:noFill/>
                      <a:ln>
                        <a:noFill/>
                      </a:ln>
                      <a:extLst/>
                    </p:spPr>
                  </p:pic>
                </p:oleObj>
              </mc:Fallback>
            </mc:AlternateContent>
          </a:graphicData>
        </a:graphic>
      </p:graphicFrame>
      <p:graphicFrame>
        <p:nvGraphicFramePr>
          <p:cNvPr id="35847" name="对象 4"/>
          <p:cNvGraphicFramePr>
            <a:graphicFrameLocks noChangeAspect="1"/>
          </p:cNvGraphicFramePr>
          <p:nvPr>
            <p:extLst>
              <p:ext uri="{D42A27DB-BD31-4B8C-83A1-F6EECF244321}">
                <p14:modId xmlns:p14="http://schemas.microsoft.com/office/powerpoint/2010/main" val="2301315164"/>
              </p:ext>
            </p:extLst>
          </p:nvPr>
        </p:nvGraphicFramePr>
        <p:xfrm>
          <a:off x="4449763" y="5754007"/>
          <a:ext cx="931896" cy="344714"/>
        </p:xfrm>
        <a:graphic>
          <a:graphicData uri="http://schemas.openxmlformats.org/presentationml/2006/ole">
            <mc:AlternateContent xmlns:mc="http://schemas.openxmlformats.org/markup-compatibility/2006">
              <mc:Choice xmlns:v="urn:schemas-microsoft-com:vml" Requires="v">
                <p:oleObj spid="_x0000_s13538" r:id="rId11" imgW="330200" imgH="177800" progId="Equation.DSMT4">
                  <p:embed/>
                </p:oleObj>
              </mc:Choice>
              <mc:Fallback>
                <p:oleObj r:id="rId11" imgW="330200" imgH="177800" progId="Equation.DSMT4">
                  <p:embed/>
                  <p:pic>
                    <p:nvPicPr>
                      <p:cNvPr id="0" name="对象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9763" y="5754007"/>
                        <a:ext cx="931896" cy="344714"/>
                      </a:xfrm>
                      <a:prstGeom prst="rect">
                        <a:avLst/>
                      </a:prstGeom>
                      <a:noFill/>
                      <a:ln>
                        <a:noFill/>
                      </a:ln>
                      <a:extLst/>
                    </p:spPr>
                  </p:pic>
                </p:oleObj>
              </mc:Fallback>
            </mc:AlternateContent>
          </a:graphicData>
        </a:graphic>
      </p:graphicFrame>
      <p:graphicFrame>
        <p:nvGraphicFramePr>
          <p:cNvPr id="35848" name="对象 1"/>
          <p:cNvGraphicFramePr>
            <a:graphicFrameLocks noChangeAspect="1"/>
          </p:cNvGraphicFramePr>
          <p:nvPr/>
        </p:nvGraphicFramePr>
        <p:xfrm>
          <a:off x="2336800" y="4570413"/>
          <a:ext cx="4889500" cy="1281112"/>
        </p:xfrm>
        <a:graphic>
          <a:graphicData uri="http://schemas.openxmlformats.org/presentationml/2006/ole">
            <mc:AlternateContent xmlns:mc="http://schemas.openxmlformats.org/markup-compatibility/2006">
              <mc:Choice xmlns:v="urn:schemas-microsoft-com:vml" Requires="v">
                <p:oleObj spid="_x0000_s13539" r:id="rId13" imgW="2641600" imgH="698500" progId="Equation.DSMT4">
                  <p:embed/>
                </p:oleObj>
              </mc:Choice>
              <mc:Fallback>
                <p:oleObj r:id="rId13" imgW="2641600" imgH="698500" progId="Equation.DSMT4">
                  <p:embed/>
                  <p:pic>
                    <p:nvPicPr>
                      <p:cNvPr id="0" name="对象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36800" y="4570413"/>
                        <a:ext cx="48895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ipe(left)">
                                      <p:cBhvr>
                                        <p:cTn id="7" dur="5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wipe(left)">
                                      <p:cBhvr>
                                        <p:cTn id="12" dur="500"/>
                                        <p:tgtEl>
                                          <p:spTgt spid="358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564"/>
                                        </p:tgtEl>
                                        <p:attrNameLst>
                                          <p:attrName>style.visibility</p:attrName>
                                        </p:attrNameLst>
                                      </p:cBhvr>
                                      <p:to>
                                        <p:strVal val="visible"/>
                                      </p:to>
                                    </p:set>
                                    <p:animEffect transition="in" filter="wipe(left)">
                                      <p:cBhvr>
                                        <p:cTn id="17" dur="500"/>
                                        <p:tgtEl>
                                          <p:spTgt spid="665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5843"/>
                                        </p:tgtEl>
                                        <p:attrNameLst>
                                          <p:attrName>style.visibility</p:attrName>
                                        </p:attrNameLst>
                                      </p:cBhvr>
                                      <p:to>
                                        <p:strVal val="visible"/>
                                      </p:to>
                                    </p:set>
                                    <p:animEffect transition="in" filter="wipe(left)">
                                      <p:cBhvr>
                                        <p:cTn id="22" dur="500"/>
                                        <p:tgtEl>
                                          <p:spTgt spid="358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5845"/>
                                        </p:tgtEl>
                                        <p:attrNameLst>
                                          <p:attrName>style.visibility</p:attrName>
                                        </p:attrNameLst>
                                      </p:cBhvr>
                                      <p:to>
                                        <p:strVal val="visible"/>
                                      </p:to>
                                    </p:set>
                                    <p:animEffect transition="in" filter="wipe(left)">
                                      <p:cBhvr>
                                        <p:cTn id="27" dur="500"/>
                                        <p:tgtEl>
                                          <p:spTgt spid="358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5848"/>
                                        </p:tgtEl>
                                        <p:attrNameLst>
                                          <p:attrName>style.visibility</p:attrName>
                                        </p:attrNameLst>
                                      </p:cBhvr>
                                      <p:to>
                                        <p:strVal val="visible"/>
                                      </p:to>
                                    </p:set>
                                    <p:animEffect transition="in" filter="wipe(left)">
                                      <p:cBhvr>
                                        <p:cTn id="32" dur="500"/>
                                        <p:tgtEl>
                                          <p:spTgt spid="3584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5846"/>
                                        </p:tgtEl>
                                        <p:attrNameLst>
                                          <p:attrName>style.visibility</p:attrName>
                                        </p:attrNameLst>
                                      </p:cBhvr>
                                      <p:to>
                                        <p:strVal val="visible"/>
                                      </p:to>
                                    </p:set>
                                    <p:animEffect transition="in" filter="wipe(left)">
                                      <p:cBhvr>
                                        <p:cTn id="37" dur="500"/>
                                        <p:tgtEl>
                                          <p:spTgt spid="358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5847"/>
                                        </p:tgtEl>
                                        <p:attrNameLst>
                                          <p:attrName>style.visibility</p:attrName>
                                        </p:attrNameLst>
                                      </p:cBhvr>
                                      <p:to>
                                        <p:strVal val="visible"/>
                                      </p:to>
                                    </p:set>
                                    <p:animEffect transition="in" filter="wipe(left)">
                                      <p:cBhvr>
                                        <p:cTn id="42" dur="5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ldLvl="0" animBg="1"/>
      <p:bldP spid="66564"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3" name="对象 10242"/>
          <p:cNvGraphicFramePr/>
          <p:nvPr>
            <p:extLst>
              <p:ext uri="{D42A27DB-BD31-4B8C-83A1-F6EECF244321}">
                <p14:modId xmlns:p14="http://schemas.microsoft.com/office/powerpoint/2010/main" val="2359024961"/>
              </p:ext>
            </p:extLst>
          </p:nvPr>
        </p:nvGraphicFramePr>
        <p:xfrm>
          <a:off x="609600" y="3056164"/>
          <a:ext cx="7167563" cy="1123950"/>
        </p:xfrm>
        <a:graphic>
          <a:graphicData uri="http://schemas.openxmlformats.org/presentationml/2006/ole">
            <mc:AlternateContent xmlns:mc="http://schemas.openxmlformats.org/markup-compatibility/2006">
              <mc:Choice xmlns:v="urn:schemas-microsoft-com:vml" Requires="v">
                <p:oleObj spid="_x0000_s79982" r:id="rId3" imgW="2564130" imgH="431800" progId="Equation.3">
                  <p:embed/>
                </p:oleObj>
              </mc:Choice>
              <mc:Fallback>
                <p:oleObj r:id="rId3" imgW="2564130" imgH="431800" progId="Equation.3">
                  <p:embed/>
                  <p:pic>
                    <p:nvPicPr>
                      <p:cNvPr id="0" name="对象 102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056164"/>
                        <a:ext cx="716756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0244" name="文本框 10243"/>
          <p:cNvSpPr txBox="1">
            <a:spLocks noChangeArrowheads="1"/>
          </p:cNvSpPr>
          <p:nvPr/>
        </p:nvSpPr>
        <p:spPr bwMode="auto">
          <a:xfrm>
            <a:off x="519792" y="1008707"/>
            <a:ext cx="77098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2400" dirty="0" smtClean="0"/>
              <a:t>如果</a:t>
            </a:r>
            <a:r>
              <a:rPr lang="zh-CN" altLang="en-US" sz="2400" dirty="0"/>
              <a:t>不存在满足</a:t>
            </a:r>
            <a:r>
              <a:rPr lang="en-US" altLang="zh-CN" sz="2400" dirty="0"/>
              <a:t>(3.3)</a:t>
            </a:r>
            <a:r>
              <a:rPr lang="zh-CN" altLang="en-US" sz="2400" dirty="0"/>
              <a:t>式的方阵</a:t>
            </a:r>
            <a:r>
              <a:rPr lang="en-US" altLang="zh-CN" sz="2400" dirty="0"/>
              <a:t>,</a:t>
            </a:r>
            <a:r>
              <a:rPr lang="zh-CN" altLang="en-US" sz="2400" dirty="0"/>
              <a:t>则称方阵</a:t>
            </a:r>
            <a:r>
              <a:rPr lang="en-US" altLang="zh-CN" sz="2400" i="1" dirty="0">
                <a:latin typeface="Times New Roman" panose="02020603050405020304" pitchFamily="18" charset="0"/>
              </a:rPr>
              <a:t>A</a:t>
            </a:r>
            <a:r>
              <a:rPr lang="zh-CN" altLang="en-US" sz="2400" dirty="0"/>
              <a:t>是不可逆</a:t>
            </a:r>
            <a:r>
              <a:rPr lang="zh-CN" altLang="en-US" sz="2400" dirty="0" smtClean="0"/>
              <a:t>的。</a:t>
            </a:r>
            <a:endParaRPr lang="en-US" altLang="zh-CN" sz="2400" dirty="0"/>
          </a:p>
        </p:txBody>
      </p:sp>
      <p:sp>
        <p:nvSpPr>
          <p:cNvPr id="10245" name="文本框 10244"/>
          <p:cNvSpPr txBox="1">
            <a:spLocks noChangeArrowheads="1"/>
          </p:cNvSpPr>
          <p:nvPr/>
        </p:nvSpPr>
        <p:spPr bwMode="auto">
          <a:xfrm>
            <a:off x="1036864" y="5410199"/>
            <a:ext cx="3536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t>即逆矩阵是唯一的。</a:t>
            </a:r>
          </a:p>
        </p:txBody>
      </p:sp>
      <p:sp>
        <p:nvSpPr>
          <p:cNvPr id="10246" name="文本框 10245"/>
          <p:cNvSpPr txBox="1">
            <a:spLocks noChangeArrowheads="1"/>
          </p:cNvSpPr>
          <p:nvPr/>
        </p:nvSpPr>
        <p:spPr bwMode="auto">
          <a:xfrm>
            <a:off x="6253843" y="5410200"/>
            <a:ext cx="127090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t>证毕</a:t>
            </a:r>
          </a:p>
        </p:txBody>
      </p:sp>
      <p:graphicFrame>
        <p:nvGraphicFramePr>
          <p:cNvPr id="10247" name="对象 10246"/>
          <p:cNvGraphicFramePr/>
          <p:nvPr>
            <p:extLst>
              <p:ext uri="{D42A27DB-BD31-4B8C-83A1-F6EECF244321}">
                <p14:modId xmlns:p14="http://schemas.microsoft.com/office/powerpoint/2010/main" val="3287496158"/>
              </p:ext>
            </p:extLst>
          </p:nvPr>
        </p:nvGraphicFramePr>
        <p:xfrm>
          <a:off x="427037" y="4219575"/>
          <a:ext cx="7097713" cy="1190625"/>
        </p:xfrm>
        <a:graphic>
          <a:graphicData uri="http://schemas.openxmlformats.org/presentationml/2006/ole">
            <mc:AlternateContent xmlns:mc="http://schemas.openxmlformats.org/markup-compatibility/2006">
              <mc:Choice xmlns:v="urn:schemas-microsoft-com:vml" Requires="v">
                <p:oleObj spid="_x0000_s79983" r:id="rId5" imgW="2540000" imgH="457200" progId="Equation.3">
                  <p:embed/>
                </p:oleObj>
              </mc:Choice>
              <mc:Fallback>
                <p:oleObj r:id="rId5" imgW="2540000" imgH="457200" progId="Equation.3">
                  <p:embed/>
                  <p:pic>
                    <p:nvPicPr>
                      <p:cNvPr id="0" name="对象 1024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037" y="4219575"/>
                        <a:ext cx="70977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 name="TextBox 1"/>
          <p:cNvSpPr txBox="1"/>
          <p:nvPr/>
        </p:nvSpPr>
        <p:spPr>
          <a:xfrm>
            <a:off x="700767" y="1780927"/>
            <a:ext cx="7038976" cy="954107"/>
          </a:xfrm>
          <a:prstGeom prst="rect">
            <a:avLst/>
          </a:prstGeom>
          <a:noFill/>
        </p:spPr>
        <p:txBody>
          <a:bodyPr wrap="square" rtlCol="0">
            <a:spAutoFit/>
          </a:bodyPr>
          <a:lstStyle/>
          <a:p>
            <a:r>
              <a:rPr lang="zh-CN" altLang="en-US" dirty="0" smtClean="0"/>
              <a:t>定理</a:t>
            </a:r>
            <a:r>
              <a:rPr lang="en-US" altLang="zh-CN" dirty="0" smtClean="0"/>
              <a:t>1   </a:t>
            </a:r>
            <a:r>
              <a:rPr lang="zh-CN" altLang="en-US" dirty="0" smtClean="0"/>
              <a:t>如果矩阵是可逆的，那么</a:t>
            </a:r>
            <a:r>
              <a:rPr lang="en-US" altLang="zh-CN" dirty="0" smtClean="0"/>
              <a:t>A</a:t>
            </a:r>
            <a:r>
              <a:rPr lang="zh-CN" altLang="en-US" dirty="0" smtClean="0"/>
              <a:t>的逆矩阵是惟一的。</a:t>
            </a: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243"/>
                                        </p:tgtEl>
                                        <p:attrNameLst>
                                          <p:attrName>style.visibility</p:attrName>
                                        </p:attrNameLst>
                                      </p:cBhvr>
                                      <p:to>
                                        <p:strVal val="visible"/>
                                      </p:to>
                                    </p:set>
                                    <p:anim calcmode="lin" valueType="num">
                                      <p:cBhvr additive="base">
                                        <p:cTn id="13" dur="500" fill="hold"/>
                                        <p:tgtEl>
                                          <p:spTgt spid="10243"/>
                                        </p:tgtEl>
                                        <p:attrNameLst>
                                          <p:attrName>ppt_x</p:attrName>
                                        </p:attrNameLst>
                                      </p:cBhvr>
                                      <p:tavLst>
                                        <p:tav tm="0">
                                          <p:val>
                                            <p:strVal val="0-#ppt_w/2"/>
                                          </p:val>
                                        </p:tav>
                                        <p:tav tm="100000">
                                          <p:val>
                                            <p:strVal val="#ppt_x"/>
                                          </p:val>
                                        </p:tav>
                                      </p:tavLst>
                                    </p:anim>
                                    <p:anim calcmode="lin" valueType="num">
                                      <p:cBhvr additive="base">
                                        <p:cTn id="14" dur="500" fill="hold"/>
                                        <p:tgtEl>
                                          <p:spTgt spid="1024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247"/>
                                        </p:tgtEl>
                                        <p:attrNameLst>
                                          <p:attrName>style.visibility</p:attrName>
                                        </p:attrNameLst>
                                      </p:cBhvr>
                                      <p:to>
                                        <p:strVal val="visible"/>
                                      </p:to>
                                    </p:set>
                                    <p:anim calcmode="lin" valueType="num">
                                      <p:cBhvr additive="base">
                                        <p:cTn id="19" dur="500" fill="hold"/>
                                        <p:tgtEl>
                                          <p:spTgt spid="10247"/>
                                        </p:tgtEl>
                                        <p:attrNameLst>
                                          <p:attrName>ppt_x</p:attrName>
                                        </p:attrNameLst>
                                      </p:cBhvr>
                                      <p:tavLst>
                                        <p:tav tm="0">
                                          <p:val>
                                            <p:strVal val="0-#ppt_w/2"/>
                                          </p:val>
                                        </p:tav>
                                        <p:tav tm="100000">
                                          <p:val>
                                            <p:strVal val="#ppt_x"/>
                                          </p:val>
                                        </p:tav>
                                      </p:tavLst>
                                    </p:anim>
                                    <p:anim calcmode="lin" valueType="num">
                                      <p:cBhvr additive="base">
                                        <p:cTn id="20" dur="500" fill="hold"/>
                                        <p:tgtEl>
                                          <p:spTgt spid="1024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5"/>
                                        </p:tgtEl>
                                        <p:attrNameLst>
                                          <p:attrName>style.visibility</p:attrName>
                                        </p:attrNameLst>
                                      </p:cBhvr>
                                      <p:to>
                                        <p:strVal val="visible"/>
                                      </p:to>
                                    </p:set>
                                    <p:anim calcmode="lin" valueType="num">
                                      <p:cBhvr additive="base">
                                        <p:cTn id="25" dur="500" fill="hold"/>
                                        <p:tgtEl>
                                          <p:spTgt spid="10245"/>
                                        </p:tgtEl>
                                        <p:attrNameLst>
                                          <p:attrName>ppt_x</p:attrName>
                                        </p:attrNameLst>
                                      </p:cBhvr>
                                      <p:tavLst>
                                        <p:tav tm="0">
                                          <p:val>
                                            <p:strVal val="#ppt_x"/>
                                          </p:val>
                                        </p:tav>
                                        <p:tav tm="100000">
                                          <p:val>
                                            <p:strVal val="#ppt_x"/>
                                          </p:val>
                                        </p:tav>
                                      </p:tavLst>
                                    </p:anim>
                                    <p:anim calcmode="lin" valueType="num">
                                      <p:cBhvr additive="base">
                                        <p:cTn id="26"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46"/>
                                        </p:tgtEl>
                                        <p:attrNameLst>
                                          <p:attrName>style.visibility</p:attrName>
                                        </p:attrNameLst>
                                      </p:cBhvr>
                                      <p:to>
                                        <p:strVal val="visible"/>
                                      </p:to>
                                    </p:set>
                                    <p:anim calcmode="lin" valueType="num">
                                      <p:cBhvr additive="base">
                                        <p:cTn id="31" dur="500" fill="hold"/>
                                        <p:tgtEl>
                                          <p:spTgt spid="10246"/>
                                        </p:tgtEl>
                                        <p:attrNameLst>
                                          <p:attrName>ppt_x</p:attrName>
                                        </p:attrNameLst>
                                      </p:cBhvr>
                                      <p:tavLst>
                                        <p:tav tm="0">
                                          <p:val>
                                            <p:strVal val="#ppt_x"/>
                                          </p:val>
                                        </p:tav>
                                        <p:tav tm="100000">
                                          <p:val>
                                            <p:strVal val="#ppt_x"/>
                                          </p:val>
                                        </p:tav>
                                      </p:tavLst>
                                    </p:anim>
                                    <p:anim calcmode="lin" valueType="num">
                                      <p:cBhvr additive="base">
                                        <p:cTn id="32"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p:bldP spid="1024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本框 11265"/>
          <p:cNvSpPr txBox="1">
            <a:spLocks noChangeArrowheads="1"/>
          </p:cNvSpPr>
          <p:nvPr/>
        </p:nvSpPr>
        <p:spPr bwMode="auto">
          <a:xfrm>
            <a:off x="533400" y="1708150"/>
            <a:ext cx="75803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400" dirty="0"/>
              <a:t>      </a:t>
            </a:r>
            <a:r>
              <a:rPr lang="zh-CN" altLang="en-US" dirty="0">
                <a:latin typeface="Times New Roman" panose="02020603050405020304" pitchFamily="18" charset="0"/>
              </a:rPr>
              <a:t>由逆阵的定义知：单位阵</a:t>
            </a:r>
            <a:r>
              <a:rPr lang="en-US" altLang="zh-CN" i="1" dirty="0">
                <a:latin typeface="Times New Roman" panose="02020603050405020304" pitchFamily="18" charset="0"/>
              </a:rPr>
              <a:t>E</a:t>
            </a:r>
            <a:r>
              <a:rPr lang="zh-CN" altLang="en-US" dirty="0">
                <a:latin typeface="Times New Roman" panose="02020603050405020304" pitchFamily="18" charset="0"/>
              </a:rPr>
              <a:t>是可逆的，且</a:t>
            </a:r>
            <a:r>
              <a:rPr lang="en-US" altLang="zh-CN" i="1" dirty="0">
                <a:latin typeface="Times New Roman" panose="02020603050405020304" pitchFamily="18" charset="0"/>
              </a:rPr>
              <a:t>E</a:t>
            </a:r>
            <a:r>
              <a:rPr lang="zh-CN" altLang="en-US" dirty="0">
                <a:latin typeface="Times New Roman" panose="02020603050405020304" pitchFamily="18" charset="0"/>
              </a:rPr>
              <a:t>的逆阵就是</a:t>
            </a:r>
            <a:r>
              <a:rPr lang="en-US" altLang="zh-CN" i="1" dirty="0">
                <a:latin typeface="Times New Roman" panose="02020603050405020304" pitchFamily="18" charset="0"/>
              </a:rPr>
              <a:t>E</a:t>
            </a:r>
            <a:r>
              <a:rPr lang="zh-CN" altLang="en-US" dirty="0">
                <a:latin typeface="Times New Roman" panose="02020603050405020304" pitchFamily="18" charset="0"/>
              </a:rPr>
              <a:t>本身。更一般地，对角矩阵</a:t>
            </a:r>
          </a:p>
        </p:txBody>
      </p:sp>
      <p:graphicFrame>
        <p:nvGraphicFramePr>
          <p:cNvPr id="11267" name="对象 11266"/>
          <p:cNvGraphicFramePr/>
          <p:nvPr>
            <p:extLst>
              <p:ext uri="{D42A27DB-BD31-4B8C-83A1-F6EECF244321}">
                <p14:modId xmlns:p14="http://schemas.microsoft.com/office/powerpoint/2010/main" val="1344729598"/>
              </p:ext>
            </p:extLst>
          </p:nvPr>
        </p:nvGraphicFramePr>
        <p:xfrm>
          <a:off x="685800" y="3124200"/>
          <a:ext cx="7696200" cy="587375"/>
        </p:xfrm>
        <a:graphic>
          <a:graphicData uri="http://schemas.openxmlformats.org/presentationml/2006/ole">
            <mc:AlternateContent xmlns:mc="http://schemas.openxmlformats.org/markup-compatibility/2006">
              <mc:Choice xmlns:v="urn:schemas-microsoft-com:vml" Requires="v">
                <p:oleObj spid="_x0000_s81038" r:id="rId3" imgW="2984500" imgH="228600" progId="Equation.3">
                  <p:embed/>
                </p:oleObj>
              </mc:Choice>
              <mc:Fallback>
                <p:oleObj r:id="rId3" imgW="2984500" imgH="228600" progId="Equation.3">
                  <p:embed/>
                  <p:pic>
                    <p:nvPicPr>
                      <p:cNvPr id="0" name="对象 1126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124200"/>
                        <a:ext cx="76962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1268" name="文本框 11267"/>
          <p:cNvSpPr txBox="1">
            <a:spLocks noChangeArrowheads="1"/>
          </p:cNvSpPr>
          <p:nvPr/>
        </p:nvSpPr>
        <p:spPr bwMode="auto">
          <a:xfrm>
            <a:off x="533400" y="4114800"/>
            <a:ext cx="2089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t>其逆矩阵是</a:t>
            </a:r>
          </a:p>
        </p:txBody>
      </p:sp>
      <p:graphicFrame>
        <p:nvGraphicFramePr>
          <p:cNvPr id="11269" name="对象 11268"/>
          <p:cNvGraphicFramePr/>
          <p:nvPr>
            <p:extLst>
              <p:ext uri="{D42A27DB-BD31-4B8C-83A1-F6EECF244321}">
                <p14:modId xmlns:p14="http://schemas.microsoft.com/office/powerpoint/2010/main" val="1538560412"/>
              </p:ext>
            </p:extLst>
          </p:nvPr>
        </p:nvGraphicFramePr>
        <p:xfrm>
          <a:off x="2895600" y="4114800"/>
          <a:ext cx="3833813" cy="568325"/>
        </p:xfrm>
        <a:graphic>
          <a:graphicData uri="http://schemas.openxmlformats.org/presentationml/2006/ole">
            <mc:AlternateContent xmlns:mc="http://schemas.openxmlformats.org/markup-compatibility/2006">
              <mc:Choice xmlns:v="urn:schemas-microsoft-com:vml" Requires="v">
                <p:oleObj spid="_x0000_s81039" r:id="rId5" imgW="1320165" imgH="241300" progId="Equation.3">
                  <p:embed/>
                </p:oleObj>
              </mc:Choice>
              <mc:Fallback>
                <p:oleObj r:id="rId5" imgW="1320165" imgH="241300" progId="Equation.3">
                  <p:embed/>
                  <p:pic>
                    <p:nvPicPr>
                      <p:cNvPr id="0" name="对象 1126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114800"/>
                        <a:ext cx="38338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80903" name="对象 11270"/>
          <p:cNvGraphicFramePr/>
          <p:nvPr/>
        </p:nvGraphicFramePr>
        <p:xfrm>
          <a:off x="3025775" y="1547813"/>
          <a:ext cx="114300" cy="215900"/>
        </p:xfrm>
        <a:graphic>
          <a:graphicData uri="http://schemas.openxmlformats.org/presentationml/2006/ole">
            <mc:AlternateContent xmlns:mc="http://schemas.openxmlformats.org/markup-compatibility/2006">
              <mc:Choice xmlns:v="urn:schemas-microsoft-com:vml" Requires="v">
                <p:oleObj spid="_x0000_s81040" r:id="rId7" imgW="114300" imgH="215265" progId="Equation.3">
                  <p:embed/>
                </p:oleObj>
              </mc:Choice>
              <mc:Fallback>
                <p:oleObj r:id="rId7" imgW="114300" imgH="215265" progId="Equation.3">
                  <p:embed/>
                  <p:pic>
                    <p:nvPicPr>
                      <p:cNvPr id="0" name="对象 1127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5775" y="1547813"/>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267"/>
                                        </p:tgtEl>
                                        <p:attrNameLst>
                                          <p:attrName>style.visibility</p:attrName>
                                        </p:attrNameLst>
                                      </p:cBhvr>
                                      <p:to>
                                        <p:strVal val="visible"/>
                                      </p:to>
                                    </p:set>
                                    <p:anim calcmode="lin" valueType="num">
                                      <p:cBhvr additive="base">
                                        <p:cTn id="13" dur="500" fill="hold"/>
                                        <p:tgtEl>
                                          <p:spTgt spid="11267"/>
                                        </p:tgtEl>
                                        <p:attrNameLst>
                                          <p:attrName>ppt_x</p:attrName>
                                        </p:attrNameLst>
                                      </p:cBhvr>
                                      <p:tavLst>
                                        <p:tav tm="0">
                                          <p:val>
                                            <p:strVal val="0-#ppt_w/2"/>
                                          </p:val>
                                        </p:tav>
                                        <p:tav tm="100000">
                                          <p:val>
                                            <p:strVal val="#ppt_x"/>
                                          </p:val>
                                        </p:tav>
                                      </p:tavLst>
                                    </p:anim>
                                    <p:anim calcmode="lin" valueType="num">
                                      <p:cBhvr additive="base">
                                        <p:cTn id="14" dur="500" fill="hold"/>
                                        <p:tgtEl>
                                          <p:spTgt spid="1126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8"/>
                                        </p:tgtEl>
                                        <p:attrNameLst>
                                          <p:attrName>style.visibility</p:attrName>
                                        </p:attrNameLst>
                                      </p:cBhvr>
                                      <p:to>
                                        <p:strVal val="visible"/>
                                      </p:to>
                                    </p:set>
                                    <p:anim calcmode="lin" valueType="num">
                                      <p:cBhvr additive="base">
                                        <p:cTn id="19" dur="500" fill="hold"/>
                                        <p:tgtEl>
                                          <p:spTgt spid="11268"/>
                                        </p:tgtEl>
                                        <p:attrNameLst>
                                          <p:attrName>ppt_x</p:attrName>
                                        </p:attrNameLst>
                                      </p:cBhvr>
                                      <p:tavLst>
                                        <p:tav tm="0">
                                          <p:val>
                                            <p:strVal val="#ppt_x"/>
                                          </p:val>
                                        </p:tav>
                                        <p:tav tm="100000">
                                          <p:val>
                                            <p:strVal val="#ppt_x"/>
                                          </p:val>
                                        </p:tav>
                                      </p:tavLst>
                                    </p:anim>
                                    <p:anim calcmode="lin" valueType="num">
                                      <p:cBhvr additive="base">
                                        <p:cTn id="20"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9"/>
                                        </p:tgtEl>
                                        <p:attrNameLst>
                                          <p:attrName>style.visibility</p:attrName>
                                        </p:attrNameLst>
                                      </p:cBhvr>
                                      <p:to>
                                        <p:strVal val="visible"/>
                                      </p:to>
                                    </p:set>
                                    <p:anim calcmode="lin" valueType="num">
                                      <p:cBhvr additive="base">
                                        <p:cTn id="25" dur="500" fill="hold"/>
                                        <p:tgtEl>
                                          <p:spTgt spid="11269"/>
                                        </p:tgtEl>
                                        <p:attrNameLst>
                                          <p:attrName>ppt_x</p:attrName>
                                        </p:attrNameLst>
                                      </p:cBhvr>
                                      <p:tavLst>
                                        <p:tav tm="0">
                                          <p:val>
                                            <p:strVal val="#ppt_x"/>
                                          </p:val>
                                        </p:tav>
                                        <p:tav tm="100000">
                                          <p:val>
                                            <p:strVal val="#ppt_x"/>
                                          </p:val>
                                        </p:tav>
                                      </p:tavLst>
                                    </p:anim>
                                    <p:anim calcmode="lin" valueType="num">
                                      <p:cBhvr additive="base">
                                        <p:cTn id="26"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8" grpId="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标题 12289"/>
          <p:cNvSpPr>
            <a:spLocks noGrp="1" noRot="1" noChangeArrowheads="1"/>
          </p:cNvSpPr>
          <p:nvPr>
            <p:ph type="title"/>
          </p:nvPr>
        </p:nvSpPr>
        <p:spPr/>
        <p:txBody>
          <a:bodyPr/>
          <a:lstStyle/>
          <a:p>
            <a:pPr eaLnBrk="1" hangingPunct="1"/>
            <a:r>
              <a:rPr lang="zh-CN" altLang="en-US" sz="3200" b="1" dirty="0">
                <a:latin typeface="黑体" pitchFamily="49" charset="-122"/>
                <a:ea typeface="黑体" pitchFamily="49" charset="-122"/>
              </a:rPr>
              <a:t>二、方阵可逆的充分必要条件</a:t>
            </a:r>
          </a:p>
        </p:txBody>
      </p:sp>
      <p:sp>
        <p:nvSpPr>
          <p:cNvPr id="12291" name="文本框 12290"/>
          <p:cNvSpPr txBox="1">
            <a:spLocks noChangeArrowheads="1"/>
          </p:cNvSpPr>
          <p:nvPr/>
        </p:nvSpPr>
        <p:spPr bwMode="auto">
          <a:xfrm>
            <a:off x="536122" y="1510393"/>
            <a:ext cx="77962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400" dirty="0"/>
              <a:t>  </a:t>
            </a:r>
            <a:r>
              <a:rPr lang="zh-CN" altLang="en-US" dirty="0">
                <a:solidFill>
                  <a:srgbClr val="FF3300"/>
                </a:solidFill>
                <a:latin typeface="Times New Roman" panose="02020603050405020304" pitchFamily="18" charset="0"/>
              </a:rPr>
              <a:t>定义</a:t>
            </a:r>
            <a:r>
              <a:rPr lang="en-US" altLang="zh-CN" dirty="0">
                <a:solidFill>
                  <a:srgbClr val="FF3300"/>
                </a:solidFill>
                <a:latin typeface="Times New Roman" panose="02020603050405020304" pitchFamily="18" charset="0"/>
              </a:rPr>
              <a:t>2</a:t>
            </a:r>
            <a:r>
              <a:rPr lang="en-US" altLang="zh-CN" dirty="0">
                <a:latin typeface="Times New Roman" panose="02020603050405020304" pitchFamily="18" charset="0"/>
              </a:rPr>
              <a:t>   </a:t>
            </a:r>
            <a:r>
              <a:rPr lang="zh-CN" altLang="en-US" dirty="0">
                <a:latin typeface="Times New Roman" panose="02020603050405020304" pitchFamily="18" charset="0"/>
              </a:rPr>
              <a:t>设</a:t>
            </a:r>
            <a:r>
              <a:rPr lang="en-US" altLang="zh-CN" i="1" dirty="0">
                <a:latin typeface="Times New Roman" panose="02020603050405020304" pitchFamily="18" charset="0"/>
              </a:rPr>
              <a:t>A</a:t>
            </a:r>
            <a:r>
              <a:rPr lang="zh-CN" altLang="en-US" dirty="0">
                <a:latin typeface="Times New Roman" panose="02020603050405020304" pitchFamily="18" charset="0"/>
              </a:rPr>
              <a:t>是</a:t>
            </a:r>
            <a:r>
              <a:rPr lang="en-US" altLang="zh-CN" i="1" dirty="0">
                <a:latin typeface="Times New Roman" panose="02020603050405020304" pitchFamily="18" charset="0"/>
              </a:rPr>
              <a:t>n</a:t>
            </a:r>
            <a:r>
              <a:rPr lang="zh-CN" altLang="en-US" dirty="0">
                <a:latin typeface="Times New Roman" panose="02020603050405020304" pitchFamily="18" charset="0"/>
              </a:rPr>
              <a:t>阶方阵，</a:t>
            </a:r>
            <a:r>
              <a:rPr lang="en-US" altLang="zh-CN" i="1" dirty="0" err="1">
                <a:latin typeface="Times New Roman" panose="02020603050405020304" pitchFamily="18" charset="0"/>
              </a:rPr>
              <a:t>A</a:t>
            </a:r>
            <a:r>
              <a:rPr lang="en-US" altLang="zh-CN" i="1" baseline="-25000" dirty="0" err="1">
                <a:latin typeface="Times New Roman" panose="02020603050405020304" pitchFamily="18" charset="0"/>
              </a:rPr>
              <a:t>ij</a:t>
            </a:r>
            <a:r>
              <a:rPr lang="en-US" altLang="zh-CN" baseline="-25000" dirty="0">
                <a:latin typeface="Times New Roman" panose="02020603050405020304" pitchFamily="18" charset="0"/>
              </a:rPr>
              <a:t> </a:t>
            </a:r>
            <a:r>
              <a:rPr lang="zh-CN" altLang="en-US" dirty="0">
                <a:latin typeface="Times New Roman" panose="02020603050405020304" pitchFamily="18" charset="0"/>
              </a:rPr>
              <a:t>是行列式</a:t>
            </a:r>
            <a:r>
              <a:rPr lang="en-US" altLang="zh-CN" dirty="0">
                <a:latin typeface="Times New Roman" panose="02020603050405020304" pitchFamily="18" charset="0"/>
              </a:rPr>
              <a:t>|</a:t>
            </a:r>
            <a:r>
              <a:rPr lang="en-US" altLang="zh-CN" i="1" dirty="0">
                <a:latin typeface="Times New Roman" panose="02020603050405020304" pitchFamily="18" charset="0"/>
              </a:rPr>
              <a:t>A</a:t>
            </a:r>
            <a:r>
              <a:rPr lang="en-US" altLang="zh-CN" dirty="0">
                <a:latin typeface="Times New Roman" panose="02020603050405020304" pitchFamily="18" charset="0"/>
              </a:rPr>
              <a:t>|</a:t>
            </a:r>
            <a:r>
              <a:rPr lang="zh-CN" altLang="en-US" dirty="0">
                <a:latin typeface="Times New Roman" panose="02020603050405020304" pitchFamily="18" charset="0"/>
              </a:rPr>
              <a:t>中元素</a:t>
            </a:r>
            <a:r>
              <a:rPr lang="en-US" altLang="zh-CN" i="1" dirty="0" err="1">
                <a:latin typeface="Times New Roman" panose="02020603050405020304" pitchFamily="18" charset="0"/>
              </a:rPr>
              <a:t>a</a:t>
            </a:r>
            <a:r>
              <a:rPr lang="en-US" altLang="zh-CN" i="1" baseline="-25000" dirty="0" err="1">
                <a:latin typeface="Times New Roman" panose="02020603050405020304" pitchFamily="18" charset="0"/>
              </a:rPr>
              <a:t>ij</a:t>
            </a:r>
            <a:r>
              <a:rPr lang="zh-CN" altLang="en-US" dirty="0">
                <a:latin typeface="Times New Roman" panose="02020603050405020304" pitchFamily="18" charset="0"/>
              </a:rPr>
              <a:t>的代数余子式，则矩阵</a:t>
            </a:r>
          </a:p>
        </p:txBody>
      </p:sp>
      <p:graphicFrame>
        <p:nvGraphicFramePr>
          <p:cNvPr id="81925" name="对象 12291"/>
          <p:cNvGraphicFramePr/>
          <p:nvPr/>
        </p:nvGraphicFramePr>
        <p:xfrm>
          <a:off x="4514850" y="1644650"/>
          <a:ext cx="114300" cy="215900"/>
        </p:xfrm>
        <a:graphic>
          <a:graphicData uri="http://schemas.openxmlformats.org/presentationml/2006/ole">
            <mc:AlternateContent xmlns:mc="http://schemas.openxmlformats.org/markup-compatibility/2006">
              <mc:Choice xmlns:v="urn:schemas-microsoft-com:vml" Requires="v">
                <p:oleObj spid="_x0000_s82143" r:id="rId3" imgW="114300" imgH="215265" progId="Equation.3">
                  <p:embed/>
                </p:oleObj>
              </mc:Choice>
              <mc:Fallback>
                <p:oleObj r:id="rId3" imgW="114300" imgH="215265" progId="Equation.3">
                  <p:embed/>
                  <p:pic>
                    <p:nvPicPr>
                      <p:cNvPr id="0" name="对象 1229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16446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81926" name="对象 12292"/>
          <p:cNvGraphicFramePr/>
          <p:nvPr/>
        </p:nvGraphicFramePr>
        <p:xfrm>
          <a:off x="4514850" y="1644650"/>
          <a:ext cx="114300" cy="215900"/>
        </p:xfrm>
        <a:graphic>
          <a:graphicData uri="http://schemas.openxmlformats.org/presentationml/2006/ole">
            <mc:AlternateContent xmlns:mc="http://schemas.openxmlformats.org/markup-compatibility/2006">
              <mc:Choice xmlns:v="urn:schemas-microsoft-com:vml" Requires="v">
                <p:oleObj spid="_x0000_s82144" r:id="rId5" imgW="114300" imgH="215265" progId="Equation.3">
                  <p:embed/>
                </p:oleObj>
              </mc:Choice>
              <mc:Fallback>
                <p:oleObj r:id="rId5" imgW="114300" imgH="215265" progId="Equation.3">
                  <p:embed/>
                  <p:pic>
                    <p:nvPicPr>
                      <p:cNvPr id="0" name="对象 1229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16446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81927" name="对象 12293"/>
          <p:cNvGraphicFramePr/>
          <p:nvPr/>
        </p:nvGraphicFramePr>
        <p:xfrm>
          <a:off x="4514850" y="1644650"/>
          <a:ext cx="114300" cy="215900"/>
        </p:xfrm>
        <a:graphic>
          <a:graphicData uri="http://schemas.openxmlformats.org/presentationml/2006/ole">
            <mc:AlternateContent xmlns:mc="http://schemas.openxmlformats.org/markup-compatibility/2006">
              <mc:Choice xmlns:v="urn:schemas-microsoft-com:vml" Requires="v">
                <p:oleObj spid="_x0000_s82145" r:id="rId6" imgW="114300" imgH="215265" progId="Equation.3">
                  <p:embed/>
                </p:oleObj>
              </mc:Choice>
              <mc:Fallback>
                <p:oleObj r:id="rId6" imgW="114300" imgH="215265" progId="Equation.3">
                  <p:embed/>
                  <p:pic>
                    <p:nvPicPr>
                      <p:cNvPr id="0" name="对象 1229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16446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81928" name="对象 12294"/>
          <p:cNvGraphicFramePr/>
          <p:nvPr/>
        </p:nvGraphicFramePr>
        <p:xfrm>
          <a:off x="4514850" y="1644650"/>
          <a:ext cx="114300" cy="215900"/>
        </p:xfrm>
        <a:graphic>
          <a:graphicData uri="http://schemas.openxmlformats.org/presentationml/2006/ole">
            <mc:AlternateContent xmlns:mc="http://schemas.openxmlformats.org/markup-compatibility/2006">
              <mc:Choice xmlns:v="urn:schemas-microsoft-com:vml" Requires="v">
                <p:oleObj spid="_x0000_s82146" r:id="rId7" imgW="114300" imgH="215265" progId="Equation.3">
                  <p:embed/>
                </p:oleObj>
              </mc:Choice>
              <mc:Fallback>
                <p:oleObj r:id="rId7" imgW="114300" imgH="215265" progId="Equation.3">
                  <p:embed/>
                  <p:pic>
                    <p:nvPicPr>
                      <p:cNvPr id="0" name="对象 1229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16446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2296" name="对象 12295"/>
          <p:cNvGraphicFramePr/>
          <p:nvPr>
            <p:extLst>
              <p:ext uri="{D42A27DB-BD31-4B8C-83A1-F6EECF244321}">
                <p14:modId xmlns:p14="http://schemas.microsoft.com/office/powerpoint/2010/main" val="3577800885"/>
              </p:ext>
            </p:extLst>
          </p:nvPr>
        </p:nvGraphicFramePr>
        <p:xfrm>
          <a:off x="2887436" y="2456543"/>
          <a:ext cx="3463925" cy="2247900"/>
        </p:xfrm>
        <a:graphic>
          <a:graphicData uri="http://schemas.openxmlformats.org/presentationml/2006/ole">
            <mc:AlternateContent xmlns:mc="http://schemas.openxmlformats.org/markup-compatibility/2006">
              <mc:Choice xmlns:v="urn:schemas-microsoft-com:vml" Requires="v">
                <p:oleObj spid="_x0000_s82147" r:id="rId8" imgW="1447800" imgH="939800" progId="Equation.3">
                  <p:embed/>
                </p:oleObj>
              </mc:Choice>
              <mc:Fallback>
                <p:oleObj r:id="rId8" imgW="1447800" imgH="939800" progId="Equation.3">
                  <p:embed/>
                  <p:pic>
                    <p:nvPicPr>
                      <p:cNvPr id="0" name="对象 1229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7436" y="2456543"/>
                        <a:ext cx="34639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2297" name="对象 12296"/>
          <p:cNvGraphicFramePr/>
          <p:nvPr>
            <p:extLst>
              <p:ext uri="{D42A27DB-BD31-4B8C-83A1-F6EECF244321}">
                <p14:modId xmlns:p14="http://schemas.microsoft.com/office/powerpoint/2010/main" val="3216794779"/>
              </p:ext>
            </p:extLst>
          </p:nvPr>
        </p:nvGraphicFramePr>
        <p:xfrm>
          <a:off x="642257" y="4849586"/>
          <a:ext cx="6361113" cy="1111250"/>
        </p:xfrm>
        <a:graphic>
          <a:graphicData uri="http://schemas.openxmlformats.org/presentationml/2006/ole">
            <mc:AlternateContent xmlns:mc="http://schemas.openxmlformats.org/markup-compatibility/2006">
              <mc:Choice xmlns:v="urn:schemas-microsoft-com:vml" Requires="v">
                <p:oleObj spid="_x0000_s82148" r:id="rId10" imgW="2743200" imgH="508000" progId="Equation.3">
                  <p:embed/>
                </p:oleObj>
              </mc:Choice>
              <mc:Fallback>
                <p:oleObj r:id="rId10" imgW="2743200" imgH="508000" progId="Equation.3">
                  <p:embed/>
                  <p:pic>
                    <p:nvPicPr>
                      <p:cNvPr id="0" name="对象 1229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2257" y="4849586"/>
                        <a:ext cx="63611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291"/>
                                        </p:tgtEl>
                                        <p:attrNameLst>
                                          <p:attrName>style.visibility</p:attrName>
                                        </p:attrNameLst>
                                      </p:cBhvr>
                                      <p:to>
                                        <p:strVal val="visible"/>
                                      </p:to>
                                    </p:set>
                                    <p:anim calcmode="lin" valueType="num">
                                      <p:cBhvr additive="base">
                                        <p:cTn id="11" dur="500" fill="hold"/>
                                        <p:tgtEl>
                                          <p:spTgt spid="12291"/>
                                        </p:tgtEl>
                                        <p:attrNameLst>
                                          <p:attrName>ppt_x</p:attrName>
                                        </p:attrNameLst>
                                      </p:cBhvr>
                                      <p:tavLst>
                                        <p:tav tm="0">
                                          <p:val>
                                            <p:strVal val="#ppt_x"/>
                                          </p:val>
                                        </p:tav>
                                        <p:tav tm="100000">
                                          <p:val>
                                            <p:strVal val="#ppt_x"/>
                                          </p:val>
                                        </p:tav>
                                      </p:tavLst>
                                    </p:anim>
                                    <p:anim calcmode="lin" valueType="num">
                                      <p:cBhvr additive="base">
                                        <p:cTn id="12"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6"/>
                                        </p:tgtEl>
                                        <p:attrNameLst>
                                          <p:attrName>style.visibility</p:attrName>
                                        </p:attrNameLst>
                                      </p:cBhvr>
                                      <p:to>
                                        <p:strVal val="visible"/>
                                      </p:to>
                                    </p:set>
                                    <p:anim calcmode="lin" valueType="num">
                                      <p:cBhvr additive="base">
                                        <p:cTn id="17" dur="500" fill="hold"/>
                                        <p:tgtEl>
                                          <p:spTgt spid="12296"/>
                                        </p:tgtEl>
                                        <p:attrNameLst>
                                          <p:attrName>ppt_x</p:attrName>
                                        </p:attrNameLst>
                                      </p:cBhvr>
                                      <p:tavLst>
                                        <p:tav tm="0">
                                          <p:val>
                                            <p:strVal val="#ppt_x"/>
                                          </p:val>
                                        </p:tav>
                                        <p:tav tm="100000">
                                          <p:val>
                                            <p:strVal val="#ppt_x"/>
                                          </p:val>
                                        </p:tav>
                                      </p:tavLst>
                                    </p:anim>
                                    <p:anim calcmode="lin" valueType="num">
                                      <p:cBhvr additive="base">
                                        <p:cTn id="18"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2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3314" name="对象 13313"/>
          <p:cNvGraphicFramePr/>
          <p:nvPr>
            <p:extLst>
              <p:ext uri="{D42A27DB-BD31-4B8C-83A1-F6EECF244321}">
                <p14:modId xmlns:p14="http://schemas.microsoft.com/office/powerpoint/2010/main" val="4114858459"/>
              </p:ext>
            </p:extLst>
          </p:nvPr>
        </p:nvGraphicFramePr>
        <p:xfrm>
          <a:off x="557893" y="898071"/>
          <a:ext cx="7010400" cy="1336903"/>
        </p:xfrm>
        <a:graphic>
          <a:graphicData uri="http://schemas.openxmlformats.org/presentationml/2006/ole">
            <mc:AlternateContent xmlns:mc="http://schemas.openxmlformats.org/markup-compatibility/2006">
              <mc:Choice xmlns:v="urn:schemas-microsoft-com:vml" Requires="v">
                <p:oleObj spid="_x0000_s83092" r:id="rId3" imgW="2449830" imgH="711200" progId="Equation.3">
                  <p:embed/>
                </p:oleObj>
              </mc:Choice>
              <mc:Fallback>
                <p:oleObj r:id="rId3" imgW="2449830" imgH="711200" progId="Equation.3">
                  <p:embed/>
                  <p:pic>
                    <p:nvPicPr>
                      <p:cNvPr id="0" name="对象 133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93" y="898071"/>
                        <a:ext cx="7010400" cy="1336903"/>
                      </a:xfrm>
                      <a:prstGeom prst="rect">
                        <a:avLst/>
                      </a:prstGeom>
                      <a:noFill/>
                      <a:ln>
                        <a:noFill/>
                      </a:ln>
                      <a:extLst/>
                    </p:spPr>
                  </p:pic>
                </p:oleObj>
              </mc:Fallback>
            </mc:AlternateContent>
          </a:graphicData>
        </a:graphic>
      </p:graphicFrame>
      <p:graphicFrame>
        <p:nvGraphicFramePr>
          <p:cNvPr id="13315" name="内容占位符 13314"/>
          <p:cNvGraphicFramePr>
            <a:graphicFrameLocks noGrp="1"/>
          </p:cNvGraphicFramePr>
          <p:nvPr>
            <p:ph/>
          </p:nvPr>
        </p:nvGraphicFramePr>
        <p:xfrm>
          <a:off x="3022600" y="3086100"/>
          <a:ext cx="3098800" cy="228600"/>
        </p:xfrm>
        <a:graphic>
          <a:graphicData uri="http://schemas.openxmlformats.org/presentationml/2006/ole">
            <mc:AlternateContent xmlns:mc="http://schemas.openxmlformats.org/markup-compatibility/2006">
              <mc:Choice xmlns:v="urn:schemas-microsoft-com:vml" Requires="v">
                <p:oleObj spid="_x0000_s83093" r:id="rId5" imgW="3098800" imgH="228600" progId="Equation.3">
                  <p:embed/>
                </p:oleObj>
              </mc:Choice>
              <mc:Fallback>
                <p:oleObj r:id="rId5" imgW="3098800" imgH="228600" progId="Equation.3">
                  <p:embed/>
                  <p:pic>
                    <p:nvPicPr>
                      <p:cNvPr id="0" name="内容占位符 13314"/>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2600" y="3086100"/>
                        <a:ext cx="3098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3316" name="对象 13315"/>
          <p:cNvGraphicFramePr/>
          <p:nvPr>
            <p:extLst>
              <p:ext uri="{D42A27DB-BD31-4B8C-83A1-F6EECF244321}">
                <p14:modId xmlns:p14="http://schemas.microsoft.com/office/powerpoint/2010/main" val="3702189265"/>
              </p:ext>
            </p:extLst>
          </p:nvPr>
        </p:nvGraphicFramePr>
        <p:xfrm>
          <a:off x="514350" y="2449286"/>
          <a:ext cx="8123239" cy="1979159"/>
        </p:xfrm>
        <a:graphic>
          <a:graphicData uri="http://schemas.openxmlformats.org/presentationml/2006/ole">
            <mc:AlternateContent xmlns:mc="http://schemas.openxmlformats.org/markup-compatibility/2006">
              <mc:Choice xmlns:v="urn:schemas-microsoft-com:vml" Requires="v">
                <p:oleObj spid="_x0000_s83094" name="公式" r:id="rId7" imgW="2908080" imgH="736560" progId="Equation.3">
                  <p:embed/>
                </p:oleObj>
              </mc:Choice>
              <mc:Fallback>
                <p:oleObj name="公式" r:id="rId7" imgW="2908080" imgH="736560" progId="Equation.3">
                  <p:embed/>
                  <p:pic>
                    <p:nvPicPr>
                      <p:cNvPr id="0" name="对象 13315"/>
                      <p:cNvPicPr>
                        <a:picLocks noChangeArrowheads="1"/>
                      </p:cNvPicPr>
                      <p:nvPr/>
                    </p:nvPicPr>
                    <p:blipFill>
                      <a:blip r:embed="rId8"/>
                      <a:srcRect/>
                      <a:stretch>
                        <a:fillRect/>
                      </a:stretch>
                    </p:blipFill>
                    <p:spPr bwMode="auto">
                      <a:xfrm>
                        <a:off x="514350" y="2449286"/>
                        <a:ext cx="8123239" cy="1979159"/>
                      </a:xfrm>
                      <a:prstGeom prst="rect">
                        <a:avLst/>
                      </a:prstGeom>
                      <a:noFill/>
                      <a:ln>
                        <a:noFill/>
                      </a:ln>
                      <a:extLst/>
                    </p:spPr>
                  </p:pic>
                </p:oleObj>
              </mc:Fallback>
            </mc:AlternateContent>
          </a:graphicData>
        </a:graphic>
      </p:graphicFrame>
      <p:graphicFrame>
        <p:nvGraphicFramePr>
          <p:cNvPr id="13317" name="对象 13316"/>
          <p:cNvGraphicFramePr/>
          <p:nvPr>
            <p:extLst>
              <p:ext uri="{D42A27DB-BD31-4B8C-83A1-F6EECF244321}">
                <p14:modId xmlns:p14="http://schemas.microsoft.com/office/powerpoint/2010/main" val="3399906674"/>
              </p:ext>
            </p:extLst>
          </p:nvPr>
        </p:nvGraphicFramePr>
        <p:xfrm>
          <a:off x="751114" y="4580164"/>
          <a:ext cx="6147707" cy="1515836"/>
        </p:xfrm>
        <a:graphic>
          <a:graphicData uri="http://schemas.openxmlformats.org/presentationml/2006/ole">
            <mc:AlternateContent xmlns:mc="http://schemas.openxmlformats.org/markup-compatibility/2006">
              <mc:Choice xmlns:v="urn:schemas-microsoft-com:vml" Requires="v">
                <p:oleObj spid="_x0000_s83095" r:id="rId9" imgW="2805430" imgH="711200" progId="Equation.3">
                  <p:embed/>
                </p:oleObj>
              </mc:Choice>
              <mc:Fallback>
                <p:oleObj r:id="rId9" imgW="2805430" imgH="711200" progId="Equation.3">
                  <p:embed/>
                  <p:pic>
                    <p:nvPicPr>
                      <p:cNvPr id="0" name="对象 1331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114" y="4580164"/>
                        <a:ext cx="6147707" cy="1515836"/>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3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3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对象 14337"/>
          <p:cNvGraphicFramePr/>
          <p:nvPr>
            <p:extLst>
              <p:ext uri="{D42A27DB-BD31-4B8C-83A1-F6EECF244321}">
                <p14:modId xmlns:p14="http://schemas.microsoft.com/office/powerpoint/2010/main" val="3929031690"/>
              </p:ext>
            </p:extLst>
          </p:nvPr>
        </p:nvGraphicFramePr>
        <p:xfrm>
          <a:off x="560615" y="873578"/>
          <a:ext cx="7448550" cy="962025"/>
        </p:xfrm>
        <a:graphic>
          <a:graphicData uri="http://schemas.openxmlformats.org/presentationml/2006/ole">
            <mc:AlternateContent xmlns:mc="http://schemas.openxmlformats.org/markup-compatibility/2006">
              <mc:Choice xmlns:v="urn:schemas-microsoft-com:vml" Requires="v">
                <p:oleObj spid="_x0000_s84147" r:id="rId3" imgW="3021330" imgH="482600" progId="Equation.3">
                  <p:embed/>
                </p:oleObj>
              </mc:Choice>
              <mc:Fallback>
                <p:oleObj r:id="rId3" imgW="3021330" imgH="482600" progId="Equation.3">
                  <p:embed/>
                  <p:pic>
                    <p:nvPicPr>
                      <p:cNvPr id="0" name="对象 1433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615" y="873578"/>
                        <a:ext cx="7448550" cy="962025"/>
                      </a:xfrm>
                      <a:prstGeom prst="rect">
                        <a:avLst/>
                      </a:prstGeom>
                      <a:noFill/>
                      <a:ln>
                        <a:noFill/>
                      </a:ln>
                      <a:extLst/>
                    </p:spPr>
                  </p:pic>
                </p:oleObj>
              </mc:Fallback>
            </mc:AlternateContent>
          </a:graphicData>
        </a:graphic>
      </p:graphicFrame>
      <p:graphicFrame>
        <p:nvGraphicFramePr>
          <p:cNvPr id="14339" name="对象 14338"/>
          <p:cNvGraphicFramePr/>
          <p:nvPr>
            <p:extLst>
              <p:ext uri="{D42A27DB-BD31-4B8C-83A1-F6EECF244321}">
                <p14:modId xmlns:p14="http://schemas.microsoft.com/office/powerpoint/2010/main" val="3758495431"/>
              </p:ext>
            </p:extLst>
          </p:nvPr>
        </p:nvGraphicFramePr>
        <p:xfrm>
          <a:off x="609600" y="2024742"/>
          <a:ext cx="5293179" cy="535895"/>
        </p:xfrm>
        <a:graphic>
          <a:graphicData uri="http://schemas.openxmlformats.org/presentationml/2006/ole">
            <mc:AlternateContent xmlns:mc="http://schemas.openxmlformats.org/markup-compatibility/2006">
              <mc:Choice xmlns:v="urn:schemas-microsoft-com:vml" Requires="v">
                <p:oleObj spid="_x0000_s84148" r:id="rId5" imgW="2017395" imgH="254000" progId="Equation.3">
                  <p:embed/>
                </p:oleObj>
              </mc:Choice>
              <mc:Fallback>
                <p:oleObj r:id="rId5" imgW="2017395" imgH="254000" progId="Equation.3">
                  <p:embed/>
                  <p:pic>
                    <p:nvPicPr>
                      <p:cNvPr id="0" name="对象 1433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024742"/>
                        <a:ext cx="5293179" cy="535895"/>
                      </a:xfrm>
                      <a:prstGeom prst="rect">
                        <a:avLst/>
                      </a:prstGeom>
                      <a:noFill/>
                      <a:ln>
                        <a:noFill/>
                      </a:ln>
                      <a:extLst/>
                    </p:spPr>
                  </p:pic>
                </p:oleObj>
              </mc:Fallback>
            </mc:AlternateContent>
          </a:graphicData>
        </a:graphic>
      </p:graphicFrame>
      <p:graphicFrame>
        <p:nvGraphicFramePr>
          <p:cNvPr id="14341" name="对象 14340"/>
          <p:cNvGraphicFramePr/>
          <p:nvPr>
            <p:extLst>
              <p:ext uri="{D42A27DB-BD31-4B8C-83A1-F6EECF244321}">
                <p14:modId xmlns:p14="http://schemas.microsoft.com/office/powerpoint/2010/main" val="683262363"/>
              </p:ext>
            </p:extLst>
          </p:nvPr>
        </p:nvGraphicFramePr>
        <p:xfrm>
          <a:off x="623207" y="3292928"/>
          <a:ext cx="6136821" cy="1842407"/>
        </p:xfrm>
        <a:graphic>
          <a:graphicData uri="http://schemas.openxmlformats.org/presentationml/2006/ole">
            <mc:AlternateContent xmlns:mc="http://schemas.openxmlformats.org/markup-compatibility/2006">
              <mc:Choice xmlns:v="urn:schemas-microsoft-com:vml" Requires="v">
                <p:oleObj spid="_x0000_s84149" r:id="rId7" imgW="2233930" imgH="761365" progId="Equation.3">
                  <p:embed/>
                </p:oleObj>
              </mc:Choice>
              <mc:Fallback>
                <p:oleObj r:id="rId7" imgW="2233930" imgH="761365" progId="Equation.3">
                  <p:embed/>
                  <p:pic>
                    <p:nvPicPr>
                      <p:cNvPr id="0" name="对象 1434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207" y="3292928"/>
                        <a:ext cx="6136821" cy="1842407"/>
                      </a:xfrm>
                      <a:prstGeom prst="rect">
                        <a:avLst/>
                      </a:prstGeom>
                      <a:noFill/>
                      <a:ln>
                        <a:noFill/>
                      </a:ln>
                      <a:extLst/>
                    </p:spPr>
                  </p:pic>
                </p:oleObj>
              </mc:Fallback>
            </mc:AlternateContent>
          </a:graphicData>
        </a:graphic>
      </p:graphicFrame>
      <p:graphicFrame>
        <p:nvGraphicFramePr>
          <p:cNvPr id="14342" name="对象 14341"/>
          <p:cNvGraphicFramePr/>
          <p:nvPr>
            <p:extLst>
              <p:ext uri="{D42A27DB-BD31-4B8C-83A1-F6EECF244321}">
                <p14:modId xmlns:p14="http://schemas.microsoft.com/office/powerpoint/2010/main" val="3669807539"/>
              </p:ext>
            </p:extLst>
          </p:nvPr>
        </p:nvGraphicFramePr>
        <p:xfrm>
          <a:off x="740230" y="5306786"/>
          <a:ext cx="4893128" cy="497114"/>
        </p:xfrm>
        <a:graphic>
          <a:graphicData uri="http://schemas.openxmlformats.org/presentationml/2006/ole">
            <mc:AlternateContent xmlns:mc="http://schemas.openxmlformats.org/markup-compatibility/2006">
              <mc:Choice xmlns:v="urn:schemas-microsoft-com:vml" Requires="v">
                <p:oleObj spid="_x0000_s84150" r:id="rId9" imgW="1816100" imgH="228600" progId="Equation.3">
                  <p:embed/>
                </p:oleObj>
              </mc:Choice>
              <mc:Fallback>
                <p:oleObj r:id="rId9" imgW="1816100" imgH="228600" progId="Equation.3">
                  <p:embed/>
                  <p:pic>
                    <p:nvPicPr>
                      <p:cNvPr id="0" name="对象 1434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0230" y="5306786"/>
                        <a:ext cx="4893128" cy="497114"/>
                      </a:xfrm>
                      <a:prstGeom prst="rect">
                        <a:avLst/>
                      </a:prstGeom>
                      <a:noFill/>
                      <a:ln>
                        <a:noFill/>
                      </a:ln>
                      <a:extLst/>
                    </p:spPr>
                  </p:pic>
                </p:oleObj>
              </mc:Fallback>
            </mc:AlternateContent>
          </a:graphicData>
        </a:graphic>
      </p:graphicFrame>
      <p:sp>
        <p:nvSpPr>
          <p:cNvPr id="2" name="TextBox 1"/>
          <p:cNvSpPr txBox="1"/>
          <p:nvPr/>
        </p:nvSpPr>
        <p:spPr>
          <a:xfrm>
            <a:off x="481693" y="2710544"/>
            <a:ext cx="7396843" cy="523220"/>
          </a:xfrm>
          <a:prstGeom prst="rect">
            <a:avLst/>
          </a:prstGeom>
          <a:noFill/>
        </p:spPr>
        <p:txBody>
          <a:bodyPr wrap="square" rtlCol="0">
            <a:spAutoFit/>
          </a:bodyPr>
          <a:lstStyle/>
          <a:p>
            <a:r>
              <a:rPr lang="zh-CN" altLang="en-US" dirty="0" smtClean="0"/>
              <a:t>则由矩阵乘法的定义和代数余子式的性质和</a:t>
            </a: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0-#ppt_w/2"/>
                                          </p:val>
                                        </p:tav>
                                        <p:tav tm="100000">
                                          <p:val>
                                            <p:strVal val="#ppt_x"/>
                                          </p:val>
                                        </p:tav>
                                      </p:tavLst>
                                    </p:anim>
                                    <p:anim calcmode="lin" valueType="num">
                                      <p:cBhvr additive="base">
                                        <p:cTn id="8" dur="500" fill="hold"/>
                                        <p:tgtEl>
                                          <p:spTgt spid="143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339"/>
                                        </p:tgtEl>
                                        <p:attrNameLst>
                                          <p:attrName>style.visibility</p:attrName>
                                        </p:attrNameLst>
                                      </p:cBhvr>
                                      <p:to>
                                        <p:strVal val="visible"/>
                                      </p:to>
                                    </p:set>
                                    <p:anim calcmode="lin" valueType="num">
                                      <p:cBhvr additive="base">
                                        <p:cTn id="13" dur="500" fill="hold"/>
                                        <p:tgtEl>
                                          <p:spTgt spid="14339"/>
                                        </p:tgtEl>
                                        <p:attrNameLst>
                                          <p:attrName>ppt_x</p:attrName>
                                        </p:attrNameLst>
                                      </p:cBhvr>
                                      <p:tavLst>
                                        <p:tav tm="0">
                                          <p:val>
                                            <p:strVal val="0-#ppt_w/2"/>
                                          </p:val>
                                        </p:tav>
                                        <p:tav tm="100000">
                                          <p:val>
                                            <p:strVal val="#ppt_x"/>
                                          </p:val>
                                        </p:tav>
                                      </p:tavLst>
                                    </p:anim>
                                    <p:anim calcmode="lin" valueType="num">
                                      <p:cBhvr additive="base">
                                        <p:cTn id="14"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341"/>
                                        </p:tgtEl>
                                        <p:attrNameLst>
                                          <p:attrName>style.visibility</p:attrName>
                                        </p:attrNameLst>
                                      </p:cBhvr>
                                      <p:to>
                                        <p:strVal val="visible"/>
                                      </p:to>
                                    </p:set>
                                    <p:anim calcmode="lin" valueType="num">
                                      <p:cBhvr additive="base">
                                        <p:cTn id="19" dur="500" fill="hold"/>
                                        <p:tgtEl>
                                          <p:spTgt spid="14341"/>
                                        </p:tgtEl>
                                        <p:attrNameLst>
                                          <p:attrName>ppt_x</p:attrName>
                                        </p:attrNameLst>
                                      </p:cBhvr>
                                      <p:tavLst>
                                        <p:tav tm="0">
                                          <p:val>
                                            <p:strVal val="0-#ppt_w/2"/>
                                          </p:val>
                                        </p:tav>
                                        <p:tav tm="100000">
                                          <p:val>
                                            <p:strVal val="#ppt_x"/>
                                          </p:val>
                                        </p:tav>
                                      </p:tavLst>
                                    </p:anim>
                                    <p:anim calcmode="lin" valueType="num">
                                      <p:cBhvr additive="base">
                                        <p:cTn id="20"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342"/>
                                        </p:tgtEl>
                                        <p:attrNameLst>
                                          <p:attrName>style.visibility</p:attrName>
                                        </p:attrNameLst>
                                      </p:cBhvr>
                                      <p:to>
                                        <p:strVal val="visible"/>
                                      </p:to>
                                    </p:set>
                                    <p:anim calcmode="lin" valueType="num">
                                      <p:cBhvr additive="base">
                                        <p:cTn id="25" dur="500" fill="hold"/>
                                        <p:tgtEl>
                                          <p:spTgt spid="14342"/>
                                        </p:tgtEl>
                                        <p:attrNameLst>
                                          <p:attrName>ppt_x</p:attrName>
                                        </p:attrNameLst>
                                      </p:cBhvr>
                                      <p:tavLst>
                                        <p:tav tm="0">
                                          <p:val>
                                            <p:strVal val="0-#ppt_w/2"/>
                                          </p:val>
                                        </p:tav>
                                        <p:tav tm="100000">
                                          <p:val>
                                            <p:strVal val="#ppt_x"/>
                                          </p:val>
                                        </p:tav>
                                      </p:tavLst>
                                    </p:anim>
                                    <p:anim calcmode="lin" valueType="num">
                                      <p:cBhvr additive="base">
                                        <p:cTn id="26"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对象 15361"/>
          <p:cNvGraphicFramePr/>
          <p:nvPr/>
        </p:nvGraphicFramePr>
        <p:xfrm>
          <a:off x="304800" y="228600"/>
          <a:ext cx="8213725" cy="1454150"/>
        </p:xfrm>
        <a:graphic>
          <a:graphicData uri="http://schemas.openxmlformats.org/presentationml/2006/ole">
            <mc:AlternateContent xmlns:mc="http://schemas.openxmlformats.org/markup-compatibility/2006">
              <mc:Choice xmlns:v="urn:schemas-microsoft-com:vml" Requires="v">
                <p:oleObj spid="_x0000_s85101" r:id="rId3" imgW="3873500" imgH="685800" progId="Equation.3">
                  <p:embed/>
                </p:oleObj>
              </mc:Choice>
              <mc:Fallback>
                <p:oleObj r:id="rId3" imgW="3873500" imgH="685800" progId="Equation.3">
                  <p:embed/>
                  <p:pic>
                    <p:nvPicPr>
                      <p:cNvPr id="0" name="对象 1536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82137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5363" name="对象 15362"/>
          <p:cNvGraphicFramePr/>
          <p:nvPr/>
        </p:nvGraphicFramePr>
        <p:xfrm>
          <a:off x="533400" y="1981200"/>
          <a:ext cx="8004175" cy="1687513"/>
        </p:xfrm>
        <a:graphic>
          <a:graphicData uri="http://schemas.openxmlformats.org/presentationml/2006/ole">
            <mc:AlternateContent xmlns:mc="http://schemas.openxmlformats.org/markup-compatibility/2006">
              <mc:Choice xmlns:v="urn:schemas-microsoft-com:vml" Requires="v">
                <p:oleObj spid="_x0000_s85102" r:id="rId5" imgW="3313430" imgH="799465" progId="Equation.3">
                  <p:embed/>
                </p:oleObj>
              </mc:Choice>
              <mc:Fallback>
                <p:oleObj r:id="rId5" imgW="3313430" imgH="799465" progId="Equation.3">
                  <p:embed/>
                  <p:pic>
                    <p:nvPicPr>
                      <p:cNvPr id="0" name="对象 1536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981200"/>
                        <a:ext cx="800417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5364" name="对象 15363"/>
          <p:cNvGraphicFramePr/>
          <p:nvPr/>
        </p:nvGraphicFramePr>
        <p:xfrm>
          <a:off x="609600" y="3733800"/>
          <a:ext cx="7821613" cy="2486025"/>
        </p:xfrm>
        <a:graphic>
          <a:graphicData uri="http://schemas.openxmlformats.org/presentationml/2006/ole">
            <mc:AlternateContent xmlns:mc="http://schemas.openxmlformats.org/markup-compatibility/2006">
              <mc:Choice xmlns:v="urn:schemas-microsoft-com:vml" Requires="v">
                <p:oleObj spid="_x0000_s85103" r:id="rId7" imgW="3009900" imgH="1219200" progId="Equation.3">
                  <p:embed/>
                </p:oleObj>
              </mc:Choice>
              <mc:Fallback>
                <p:oleObj r:id="rId7" imgW="3009900" imgH="1219200" progId="Equation.3">
                  <p:embed/>
                  <p:pic>
                    <p:nvPicPr>
                      <p:cNvPr id="0" name="对象 1536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733800"/>
                        <a:ext cx="7821613"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3"/>
                                        </p:tgtEl>
                                        <p:attrNameLst>
                                          <p:attrName>style.visibility</p:attrName>
                                        </p:attrNameLst>
                                      </p:cBhvr>
                                      <p:to>
                                        <p:strVal val="visible"/>
                                      </p:to>
                                    </p:set>
                                    <p:anim calcmode="lin" valueType="num">
                                      <p:cBhvr additive="base">
                                        <p:cTn id="13" dur="500" fill="hold"/>
                                        <p:tgtEl>
                                          <p:spTgt spid="15363"/>
                                        </p:tgtEl>
                                        <p:attrNameLst>
                                          <p:attrName>ppt_x</p:attrName>
                                        </p:attrNameLst>
                                      </p:cBhvr>
                                      <p:tavLst>
                                        <p:tav tm="0">
                                          <p:val>
                                            <p:strVal val="#ppt_x"/>
                                          </p:val>
                                        </p:tav>
                                        <p:tav tm="100000">
                                          <p:val>
                                            <p:strVal val="#ppt_x"/>
                                          </p:val>
                                        </p:tav>
                                      </p:tavLst>
                                    </p:anim>
                                    <p:anim calcmode="lin" valueType="num">
                                      <p:cBhvr additive="base">
                                        <p:cTn id="14"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additive="base">
                                        <p:cTn id="19" dur="500" fill="hold"/>
                                        <p:tgtEl>
                                          <p:spTgt spid="15364"/>
                                        </p:tgtEl>
                                        <p:attrNameLst>
                                          <p:attrName>ppt_x</p:attrName>
                                        </p:attrNameLst>
                                      </p:cBhvr>
                                      <p:tavLst>
                                        <p:tav tm="0">
                                          <p:val>
                                            <p:strVal val="#ppt_x"/>
                                          </p:val>
                                        </p:tav>
                                        <p:tav tm="100000">
                                          <p:val>
                                            <p:strVal val="#ppt_x"/>
                                          </p:val>
                                        </p:tav>
                                      </p:tavLst>
                                    </p:anim>
                                    <p:anim calcmode="lin" valueType="num">
                                      <p:cBhvr additive="base">
                                        <p:cTn id="20"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本框 16385"/>
          <p:cNvSpPr txBox="1">
            <a:spLocks noChangeArrowheads="1"/>
          </p:cNvSpPr>
          <p:nvPr/>
        </p:nvSpPr>
        <p:spPr bwMode="auto">
          <a:xfrm>
            <a:off x="762000" y="760185"/>
            <a:ext cx="7435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400" dirty="0"/>
              <a:t>    </a:t>
            </a:r>
            <a:r>
              <a:rPr lang="zh-CN" altLang="en-US" dirty="0">
                <a:latin typeface="Times New Roman" panose="02020603050405020304" pitchFamily="18" charset="0"/>
              </a:rPr>
              <a:t>若</a:t>
            </a:r>
            <a:r>
              <a:rPr lang="en-US" altLang="zh-CN" i="1" dirty="0">
                <a:latin typeface="Times New Roman" panose="02020603050405020304" pitchFamily="18" charset="0"/>
              </a:rPr>
              <a:t>n</a:t>
            </a:r>
            <a:r>
              <a:rPr lang="zh-CN" altLang="en-US" dirty="0">
                <a:latin typeface="Times New Roman" panose="02020603050405020304" pitchFamily="18" charset="0"/>
              </a:rPr>
              <a:t>阶矩阵</a:t>
            </a:r>
            <a:r>
              <a:rPr lang="en-US" altLang="zh-CN" i="1" dirty="0">
                <a:latin typeface="Times New Roman" panose="02020603050405020304" pitchFamily="18" charset="0"/>
              </a:rPr>
              <a:t>A</a:t>
            </a:r>
            <a:r>
              <a:rPr lang="zh-CN" altLang="en-US" dirty="0">
                <a:latin typeface="Times New Roman" panose="02020603050405020304" pitchFamily="18" charset="0"/>
              </a:rPr>
              <a:t>的行列式不为零，即</a:t>
            </a:r>
            <a:r>
              <a:rPr lang="en-US" altLang="zh-CN" dirty="0">
                <a:latin typeface="Times New Roman" panose="02020603050405020304" pitchFamily="18" charset="0"/>
              </a:rPr>
              <a:t>|</a:t>
            </a:r>
            <a:r>
              <a:rPr lang="en-US" altLang="zh-CN" i="1" dirty="0">
                <a:latin typeface="Times New Roman" panose="02020603050405020304" pitchFamily="18" charset="0"/>
              </a:rPr>
              <a:t>A</a:t>
            </a:r>
            <a:r>
              <a:rPr lang="en-US" altLang="zh-CN" dirty="0">
                <a:latin typeface="Times New Roman" panose="02020603050405020304" pitchFamily="18" charset="0"/>
              </a:rPr>
              <a:t>|≠0</a:t>
            </a:r>
            <a:r>
              <a:rPr lang="zh-CN" altLang="en-US" dirty="0">
                <a:latin typeface="Times New Roman" panose="02020603050405020304" pitchFamily="18" charset="0"/>
              </a:rPr>
              <a:t>，则称</a:t>
            </a:r>
            <a:r>
              <a:rPr lang="en-US" altLang="zh-CN" i="1" dirty="0">
                <a:latin typeface="Times New Roman" panose="02020603050405020304" pitchFamily="18" charset="0"/>
              </a:rPr>
              <a:t>A</a:t>
            </a:r>
            <a:r>
              <a:rPr lang="zh-CN" altLang="en-US" dirty="0">
                <a:latin typeface="Times New Roman" panose="02020603050405020304" pitchFamily="18" charset="0"/>
              </a:rPr>
              <a:t>为</a:t>
            </a:r>
            <a:r>
              <a:rPr lang="zh-CN" altLang="en-US" i="1" dirty="0">
                <a:solidFill>
                  <a:srgbClr val="FF3300"/>
                </a:solidFill>
                <a:latin typeface="Times New Roman" panose="02020603050405020304" pitchFamily="18" charset="0"/>
              </a:rPr>
              <a:t>非奇异矩阵</a:t>
            </a:r>
            <a:r>
              <a:rPr lang="zh-CN" altLang="en-US" dirty="0">
                <a:latin typeface="Times New Roman" panose="02020603050405020304" pitchFamily="18" charset="0"/>
              </a:rPr>
              <a:t>，否则称为</a:t>
            </a:r>
            <a:r>
              <a:rPr lang="zh-CN" altLang="en-US" i="1" dirty="0">
                <a:solidFill>
                  <a:srgbClr val="FF3300"/>
                </a:solidFill>
                <a:latin typeface="Times New Roman" panose="02020603050405020304" pitchFamily="18" charset="0"/>
              </a:rPr>
              <a:t>奇异矩阵</a:t>
            </a:r>
            <a:r>
              <a:rPr lang="zh-CN" altLang="en-US" dirty="0">
                <a:latin typeface="Times New Roman" panose="02020603050405020304" pitchFamily="18" charset="0"/>
              </a:rPr>
              <a:t>。</a:t>
            </a:r>
          </a:p>
        </p:txBody>
      </p:sp>
      <p:sp>
        <p:nvSpPr>
          <p:cNvPr id="16387" name="文本框 16386"/>
          <p:cNvSpPr txBox="1">
            <a:spLocks noChangeArrowheads="1"/>
          </p:cNvSpPr>
          <p:nvPr/>
        </p:nvSpPr>
        <p:spPr bwMode="auto">
          <a:xfrm>
            <a:off x="501650" y="1700893"/>
            <a:ext cx="76962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600" dirty="0"/>
              <a:t>      </a:t>
            </a:r>
            <a:r>
              <a:rPr lang="zh-CN" altLang="en-US" sz="2600" dirty="0"/>
              <a:t>此外</a:t>
            </a:r>
            <a:r>
              <a:rPr lang="en-US" altLang="zh-CN" sz="2600" dirty="0"/>
              <a:t>,</a:t>
            </a:r>
            <a:r>
              <a:rPr lang="zh-CN" altLang="en-US" sz="2600" dirty="0"/>
              <a:t>定理不仅给出了矩阵可逆的条件</a:t>
            </a:r>
            <a:r>
              <a:rPr lang="en-US" altLang="zh-CN" sz="2600" dirty="0"/>
              <a:t>,</a:t>
            </a:r>
            <a:r>
              <a:rPr lang="zh-CN" altLang="en-US" sz="2600" dirty="0"/>
              <a:t>而且也告诉我们</a:t>
            </a:r>
            <a:r>
              <a:rPr lang="en-US" altLang="zh-CN" sz="2600" dirty="0"/>
              <a:t>,</a:t>
            </a:r>
            <a:r>
              <a:rPr lang="zh-CN" altLang="en-US" sz="2600" dirty="0"/>
              <a:t>对阶数不大的矩阵</a:t>
            </a:r>
            <a:r>
              <a:rPr lang="en-US" altLang="zh-CN" sz="2600" dirty="0"/>
              <a:t>,</a:t>
            </a:r>
            <a:r>
              <a:rPr lang="zh-CN" altLang="en-US" sz="2600" dirty="0"/>
              <a:t>可以通过伴随矩阵求它的逆阵</a:t>
            </a:r>
            <a:r>
              <a:rPr lang="en-US" altLang="zh-CN" sz="2600" dirty="0"/>
              <a:t>.</a:t>
            </a:r>
            <a:r>
              <a:rPr lang="zh-CN" altLang="en-US" sz="2600" dirty="0"/>
              <a:t>如例</a:t>
            </a:r>
            <a:r>
              <a:rPr lang="en-US" altLang="zh-CN" sz="2600" dirty="0"/>
              <a:t>1 </a:t>
            </a:r>
            <a:r>
              <a:rPr lang="zh-CN" altLang="en-US" sz="2600" dirty="0"/>
              <a:t>中</a:t>
            </a:r>
            <a:r>
              <a:rPr lang="en-US" altLang="zh-CN" sz="2600" dirty="0"/>
              <a:t>,</a:t>
            </a:r>
            <a:r>
              <a:rPr lang="zh-CN" altLang="en-US" sz="2600" dirty="0"/>
              <a:t>因为</a:t>
            </a:r>
            <a:r>
              <a:rPr lang="en-US" altLang="zh-CN" sz="2600" dirty="0">
                <a:latin typeface="宋体" panose="02010600030101010101" pitchFamily="2" charset="-122"/>
              </a:rPr>
              <a:t>|</a:t>
            </a:r>
            <a:r>
              <a:rPr lang="en-US" altLang="zh-CN" sz="2600" i="1" dirty="0">
                <a:latin typeface="宋体" panose="02010600030101010101" pitchFamily="2" charset="-122"/>
              </a:rPr>
              <a:t>A</a:t>
            </a:r>
            <a:r>
              <a:rPr lang="en-US" altLang="zh-CN" sz="2600" dirty="0">
                <a:latin typeface="宋体" panose="02010600030101010101" pitchFamily="2" charset="-122"/>
              </a:rPr>
              <a:t>|=2≠0,</a:t>
            </a:r>
            <a:r>
              <a:rPr lang="zh-CN" altLang="en-US" sz="2600" dirty="0">
                <a:latin typeface="宋体" panose="02010600030101010101" pitchFamily="2" charset="-122"/>
              </a:rPr>
              <a:t>所以</a:t>
            </a:r>
            <a:r>
              <a:rPr lang="en-US" altLang="zh-CN" sz="2600" i="1" dirty="0">
                <a:latin typeface="宋体" panose="02010600030101010101" pitchFamily="2" charset="-122"/>
              </a:rPr>
              <a:t>A</a:t>
            </a:r>
            <a:r>
              <a:rPr lang="zh-CN" altLang="en-US" sz="2600" dirty="0">
                <a:latin typeface="宋体" panose="02010600030101010101" pitchFamily="2" charset="-122"/>
              </a:rPr>
              <a:t>可逆</a:t>
            </a:r>
            <a:r>
              <a:rPr lang="en-US" altLang="zh-CN" sz="2600" dirty="0">
                <a:latin typeface="宋体" panose="02010600030101010101" pitchFamily="2" charset="-122"/>
              </a:rPr>
              <a:t>,</a:t>
            </a:r>
            <a:r>
              <a:rPr lang="zh-CN" altLang="en-US" sz="2600" dirty="0">
                <a:latin typeface="宋体" panose="02010600030101010101" pitchFamily="2" charset="-122"/>
              </a:rPr>
              <a:t>且</a:t>
            </a:r>
          </a:p>
        </p:txBody>
      </p:sp>
      <p:graphicFrame>
        <p:nvGraphicFramePr>
          <p:cNvPr id="16388" name="对象 16387"/>
          <p:cNvGraphicFramePr/>
          <p:nvPr>
            <p:extLst>
              <p:ext uri="{D42A27DB-BD31-4B8C-83A1-F6EECF244321}">
                <p14:modId xmlns:p14="http://schemas.microsoft.com/office/powerpoint/2010/main" val="1209220048"/>
              </p:ext>
            </p:extLst>
          </p:nvPr>
        </p:nvGraphicFramePr>
        <p:xfrm>
          <a:off x="762000" y="4585608"/>
          <a:ext cx="4038600" cy="1553935"/>
        </p:xfrm>
        <a:graphic>
          <a:graphicData uri="http://schemas.openxmlformats.org/presentationml/2006/ole">
            <mc:AlternateContent xmlns:mc="http://schemas.openxmlformats.org/markup-compatibility/2006">
              <mc:Choice xmlns:v="urn:schemas-microsoft-com:vml" Requires="v">
                <p:oleObj spid="_x0000_s86130" r:id="rId3" imgW="1675765" imgH="711200" progId="Equation.3">
                  <p:embed/>
                </p:oleObj>
              </mc:Choice>
              <mc:Fallback>
                <p:oleObj r:id="rId3" imgW="1675765" imgH="711200" progId="Equation.3">
                  <p:embed/>
                  <p:pic>
                    <p:nvPicPr>
                      <p:cNvPr id="0" name="对象 1638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585608"/>
                        <a:ext cx="4038600" cy="1553935"/>
                      </a:xfrm>
                      <a:prstGeom prst="rect">
                        <a:avLst/>
                      </a:prstGeom>
                      <a:noFill/>
                      <a:ln>
                        <a:noFill/>
                      </a:ln>
                      <a:extLst/>
                    </p:spPr>
                  </p:pic>
                </p:oleObj>
              </mc:Fallback>
            </mc:AlternateContent>
          </a:graphicData>
        </a:graphic>
      </p:graphicFrame>
      <p:graphicFrame>
        <p:nvGraphicFramePr>
          <p:cNvPr id="16390" name="对象 16389"/>
          <p:cNvGraphicFramePr/>
          <p:nvPr>
            <p:extLst>
              <p:ext uri="{D42A27DB-BD31-4B8C-83A1-F6EECF244321}">
                <p14:modId xmlns:p14="http://schemas.microsoft.com/office/powerpoint/2010/main" val="755048482"/>
              </p:ext>
            </p:extLst>
          </p:nvPr>
        </p:nvGraphicFramePr>
        <p:xfrm>
          <a:off x="4618718" y="2881087"/>
          <a:ext cx="3006271" cy="1820410"/>
        </p:xfrm>
        <a:graphic>
          <a:graphicData uri="http://schemas.openxmlformats.org/presentationml/2006/ole">
            <mc:AlternateContent xmlns:mc="http://schemas.openxmlformats.org/markup-compatibility/2006">
              <mc:Choice xmlns:v="urn:schemas-microsoft-com:vml" Requires="v">
                <p:oleObj spid="_x0000_s86131" r:id="rId5" imgW="1129665" imgH="596900" progId="Equation.3">
                  <p:embed/>
                </p:oleObj>
              </mc:Choice>
              <mc:Fallback>
                <p:oleObj r:id="rId5" imgW="1129665" imgH="596900" progId="Equation.3">
                  <p:embed/>
                  <p:pic>
                    <p:nvPicPr>
                      <p:cNvPr id="0" name="对象 1638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8718" y="2881087"/>
                        <a:ext cx="3006271" cy="1820410"/>
                      </a:xfrm>
                      <a:prstGeom prst="rect">
                        <a:avLst/>
                      </a:prstGeom>
                      <a:noFill/>
                      <a:ln>
                        <a:noFill/>
                      </a:ln>
                      <a:extLst/>
                    </p:spPr>
                  </p:pic>
                </p:oleObj>
              </mc:Fallback>
            </mc:AlternateContent>
          </a:graphicData>
        </a:graphic>
      </p:graphicFrame>
      <p:graphicFrame>
        <p:nvGraphicFramePr>
          <p:cNvPr id="16391" name="对象 16390"/>
          <p:cNvGraphicFramePr/>
          <p:nvPr>
            <p:extLst>
              <p:ext uri="{D42A27DB-BD31-4B8C-83A1-F6EECF244321}">
                <p14:modId xmlns:p14="http://schemas.microsoft.com/office/powerpoint/2010/main" val="800245811"/>
              </p:ext>
            </p:extLst>
          </p:nvPr>
        </p:nvGraphicFramePr>
        <p:xfrm>
          <a:off x="762000" y="2926443"/>
          <a:ext cx="2990850" cy="1720396"/>
        </p:xfrm>
        <a:graphic>
          <a:graphicData uri="http://schemas.openxmlformats.org/presentationml/2006/ole">
            <mc:AlternateContent xmlns:mc="http://schemas.openxmlformats.org/markup-compatibility/2006">
              <mc:Choice xmlns:v="urn:schemas-microsoft-com:vml" Requires="v">
                <p:oleObj spid="_x0000_s86132" r:id="rId7" imgW="799465" imgH="596900" progId="Equation.3">
                  <p:embed/>
                </p:oleObj>
              </mc:Choice>
              <mc:Fallback>
                <p:oleObj r:id="rId7" imgW="799465" imgH="596900" progId="Equation.3">
                  <p:embed/>
                  <p:pic>
                    <p:nvPicPr>
                      <p:cNvPr id="0" name="对象 1639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2926443"/>
                        <a:ext cx="2990850" cy="1720396"/>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gtEl>
                                        <p:attrNameLst>
                                          <p:attrName>style.visibility</p:attrName>
                                        </p:attrNameLst>
                                      </p:cBhvr>
                                      <p:to>
                                        <p:strVal val="visible"/>
                                      </p:to>
                                    </p:set>
                                    <p:anim calcmode="lin" valueType="num">
                                      <p:cBhvr additive="base">
                                        <p:cTn id="13" dur="500" fill="hold"/>
                                        <p:tgtEl>
                                          <p:spTgt spid="16387"/>
                                        </p:tgtEl>
                                        <p:attrNameLst>
                                          <p:attrName>ppt_x</p:attrName>
                                        </p:attrNameLst>
                                      </p:cBhvr>
                                      <p:tavLst>
                                        <p:tav tm="0">
                                          <p:val>
                                            <p:strVal val="#ppt_x"/>
                                          </p:val>
                                        </p:tav>
                                        <p:tav tm="100000">
                                          <p:val>
                                            <p:strVal val="#ppt_x"/>
                                          </p:val>
                                        </p:tav>
                                      </p:tavLst>
                                    </p:anim>
                                    <p:anim calcmode="lin" valueType="num">
                                      <p:cBhvr additive="base">
                                        <p:cTn id="14"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6391"/>
                                        </p:tgtEl>
                                        <p:attrNameLst>
                                          <p:attrName>style.visibility</p:attrName>
                                        </p:attrNameLst>
                                      </p:cBhvr>
                                      <p:to>
                                        <p:strVal val="visible"/>
                                      </p:to>
                                    </p:set>
                                    <p:animEffect transition="in" filter="slide(fromLeft)">
                                      <p:cBhvr>
                                        <p:cTn id="19" dur="500"/>
                                        <p:tgtEl>
                                          <p:spTgt spid="1639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6390"/>
                                        </p:tgtEl>
                                        <p:attrNameLst>
                                          <p:attrName>style.visibility</p:attrName>
                                        </p:attrNameLst>
                                      </p:cBhvr>
                                      <p:to>
                                        <p:strVal val="visible"/>
                                      </p:to>
                                    </p:set>
                                    <p:animEffect transition="in" filter="dissolve">
                                      <p:cBhvr>
                                        <p:cTn id="24" dur="500"/>
                                        <p:tgtEl>
                                          <p:spTgt spid="1639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6388"/>
                                        </p:tgtEl>
                                        <p:attrNameLst>
                                          <p:attrName>style.visibility</p:attrName>
                                        </p:attrNameLst>
                                      </p:cBhvr>
                                      <p:to>
                                        <p:strVal val="visible"/>
                                      </p:to>
                                    </p:set>
                                    <p:animEffect transition="in" filter="slide(fromBottom)">
                                      <p:cBhvr>
                                        <p:cTn id="29"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文本框 17409"/>
          <p:cNvSpPr txBox="1">
            <a:spLocks noChangeArrowheads="1"/>
          </p:cNvSpPr>
          <p:nvPr/>
        </p:nvSpPr>
        <p:spPr bwMode="auto">
          <a:xfrm>
            <a:off x="381000" y="1018721"/>
            <a:ext cx="8077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8355" indent="-808355">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i="1" dirty="0">
                <a:solidFill>
                  <a:srgbClr val="FF3300"/>
                </a:solidFill>
                <a:latin typeface="Times New Roman" panose="02020603050405020304" pitchFamily="18" charset="0"/>
              </a:rPr>
              <a:t>推论</a:t>
            </a:r>
            <a:r>
              <a:rPr lang="zh-CN" altLang="en-US" i="1" dirty="0">
                <a:latin typeface="Times New Roman" panose="02020603050405020304" pitchFamily="18" charset="0"/>
              </a:rPr>
              <a:t>   </a:t>
            </a:r>
            <a:r>
              <a:rPr lang="zh-CN" altLang="en-US" dirty="0">
                <a:latin typeface="Times New Roman" panose="02020603050405020304" pitchFamily="18" charset="0"/>
              </a:rPr>
              <a:t>设</a:t>
            </a:r>
            <a:r>
              <a:rPr lang="en-US" altLang="zh-CN" i="1" dirty="0">
                <a:latin typeface="Times New Roman" panose="02020603050405020304" pitchFamily="18" charset="0"/>
              </a:rPr>
              <a:t>A</a:t>
            </a:r>
            <a:r>
              <a:rPr lang="zh-CN" altLang="en-US" dirty="0">
                <a:latin typeface="Times New Roman" panose="02020603050405020304" pitchFamily="18" charset="0"/>
              </a:rPr>
              <a:t>，</a:t>
            </a:r>
            <a:r>
              <a:rPr lang="en-US" altLang="zh-CN" i="1" dirty="0">
                <a:latin typeface="Times New Roman" panose="02020603050405020304" pitchFamily="18" charset="0"/>
              </a:rPr>
              <a:t>B</a:t>
            </a:r>
            <a:r>
              <a:rPr lang="zh-CN" altLang="en-US" dirty="0">
                <a:latin typeface="Times New Roman" panose="02020603050405020304" pitchFamily="18" charset="0"/>
              </a:rPr>
              <a:t>是</a:t>
            </a:r>
            <a:r>
              <a:rPr lang="en-US" altLang="zh-CN" i="1" dirty="0">
                <a:latin typeface="Times New Roman" panose="02020603050405020304" pitchFamily="18" charset="0"/>
              </a:rPr>
              <a:t>n</a:t>
            </a:r>
            <a:r>
              <a:rPr lang="zh-CN" altLang="en-US" dirty="0">
                <a:latin typeface="Times New Roman" panose="02020603050405020304" pitchFamily="18" charset="0"/>
              </a:rPr>
              <a:t>阶方阵，且</a:t>
            </a:r>
            <a:r>
              <a:rPr lang="en-US" altLang="zh-CN" i="1" dirty="0">
                <a:latin typeface="Times New Roman" panose="02020603050405020304" pitchFamily="18" charset="0"/>
              </a:rPr>
              <a:t>AB</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zh-CN" altLang="en-US" dirty="0">
                <a:latin typeface="Times New Roman" panose="02020603050405020304" pitchFamily="18" charset="0"/>
              </a:rPr>
              <a:t>，那么，</a:t>
            </a:r>
            <a:r>
              <a:rPr lang="en-US" altLang="zh-CN" i="1" dirty="0">
                <a:latin typeface="Times New Roman" panose="02020603050405020304" pitchFamily="18" charset="0"/>
              </a:rPr>
              <a:t>BA</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zh-CN" altLang="en-US" dirty="0">
                <a:latin typeface="Times New Roman" panose="02020603050405020304" pitchFamily="18" charset="0"/>
              </a:rPr>
              <a:t>，即</a:t>
            </a:r>
            <a:r>
              <a:rPr lang="en-US" altLang="zh-CN" i="1" dirty="0">
                <a:latin typeface="Times New Roman" panose="02020603050405020304" pitchFamily="18" charset="0"/>
              </a:rPr>
              <a:t>A</a:t>
            </a:r>
            <a:r>
              <a:rPr lang="zh-CN" altLang="en-US" dirty="0">
                <a:latin typeface="Times New Roman" panose="02020603050405020304" pitchFamily="18" charset="0"/>
              </a:rPr>
              <a:t>，</a:t>
            </a:r>
            <a:r>
              <a:rPr lang="en-US" altLang="zh-CN" i="1" dirty="0">
                <a:latin typeface="Times New Roman" panose="02020603050405020304" pitchFamily="18" charset="0"/>
              </a:rPr>
              <a:t>B</a:t>
            </a:r>
            <a:r>
              <a:rPr lang="zh-CN" altLang="en-US" dirty="0">
                <a:latin typeface="Times New Roman" panose="02020603050405020304" pitchFamily="18" charset="0"/>
              </a:rPr>
              <a:t>都可逆，且</a:t>
            </a:r>
            <a:r>
              <a:rPr lang="en-US" altLang="zh-CN" i="1" dirty="0">
                <a:latin typeface="Times New Roman" panose="02020603050405020304" pitchFamily="18" charset="0"/>
              </a:rPr>
              <a:t>B</a:t>
            </a:r>
            <a:r>
              <a:rPr lang="en-US" altLang="zh-CN" baseline="30000" dirty="0">
                <a:latin typeface="Times New Roman" panose="02020603050405020304" pitchFamily="18" charset="0"/>
              </a:rPr>
              <a:t>-1</a:t>
            </a:r>
            <a:r>
              <a:rPr lang="en-US" altLang="zh-CN" dirty="0">
                <a:latin typeface="Times New Roman" panose="02020603050405020304" pitchFamily="18" charset="0"/>
              </a:rPr>
              <a:t>=</a:t>
            </a:r>
            <a:r>
              <a:rPr lang="en-US" altLang="zh-CN" i="1" dirty="0">
                <a:latin typeface="Times New Roman" panose="02020603050405020304" pitchFamily="18" charset="0"/>
              </a:rPr>
              <a:t>A</a:t>
            </a:r>
            <a:r>
              <a:rPr lang="zh-CN" altLang="en-US" dirty="0">
                <a:latin typeface="Times New Roman" panose="02020603050405020304" pitchFamily="18" charset="0"/>
              </a:rPr>
              <a:t>，</a:t>
            </a:r>
            <a:r>
              <a:rPr lang="en-US" altLang="zh-CN" i="1" dirty="0">
                <a:latin typeface="Times New Roman" panose="02020603050405020304" pitchFamily="18" charset="0"/>
              </a:rPr>
              <a:t>A</a:t>
            </a:r>
            <a:r>
              <a:rPr lang="en-US" altLang="zh-CN" baseline="30000" dirty="0">
                <a:latin typeface="Times New Roman" panose="02020603050405020304" pitchFamily="18" charset="0"/>
              </a:rPr>
              <a:t>-1</a:t>
            </a:r>
            <a:r>
              <a:rPr lang="en-US" altLang="zh-CN" dirty="0">
                <a:latin typeface="Times New Roman" panose="02020603050405020304" pitchFamily="18" charset="0"/>
              </a:rPr>
              <a:t>=</a:t>
            </a:r>
            <a:r>
              <a:rPr lang="en-US" altLang="zh-CN" i="1" dirty="0">
                <a:latin typeface="Times New Roman" panose="02020603050405020304" pitchFamily="18" charset="0"/>
              </a:rPr>
              <a:t>B</a:t>
            </a:r>
            <a:r>
              <a:rPr lang="zh-CN" altLang="en-US" dirty="0">
                <a:latin typeface="Times New Roman" panose="02020603050405020304" pitchFamily="18" charset="0"/>
              </a:rPr>
              <a:t>。</a:t>
            </a:r>
          </a:p>
        </p:txBody>
      </p:sp>
      <p:sp>
        <p:nvSpPr>
          <p:cNvPr id="17411" name="文本框 17410"/>
          <p:cNvSpPr txBox="1">
            <a:spLocks noChangeArrowheads="1"/>
          </p:cNvSpPr>
          <p:nvPr/>
        </p:nvSpPr>
        <p:spPr bwMode="auto">
          <a:xfrm>
            <a:off x="381000" y="2389188"/>
            <a:ext cx="8640536"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solidFill>
                  <a:srgbClr val="FF3300"/>
                </a:solidFill>
                <a:latin typeface="Times New Roman" panose="02020603050405020304" pitchFamily="18" charset="0"/>
              </a:rPr>
              <a:t>证</a:t>
            </a:r>
            <a:r>
              <a:rPr lang="zh-CN" altLang="en-US" sz="2600" dirty="0">
                <a:latin typeface="Times New Roman" panose="02020603050405020304" pitchFamily="18" charset="0"/>
              </a:rPr>
              <a:t>  由条件</a:t>
            </a:r>
            <a:r>
              <a:rPr lang="en-US" altLang="zh-CN" sz="2600" i="1" dirty="0">
                <a:latin typeface="Times New Roman" panose="02020603050405020304" pitchFamily="18" charset="0"/>
              </a:rPr>
              <a:t>A</a:t>
            </a:r>
            <a:r>
              <a:rPr lang="zh-CN" altLang="en-US" sz="2600" dirty="0">
                <a:latin typeface="Times New Roman" panose="02020603050405020304" pitchFamily="18" charset="0"/>
              </a:rPr>
              <a:t>，</a:t>
            </a:r>
            <a:r>
              <a:rPr lang="en-US" altLang="zh-CN" sz="2600" i="1" dirty="0">
                <a:latin typeface="Times New Roman" panose="02020603050405020304" pitchFamily="18" charset="0"/>
              </a:rPr>
              <a:t>B</a:t>
            </a:r>
            <a:r>
              <a:rPr lang="zh-CN" altLang="en-US" sz="2600" dirty="0">
                <a:latin typeface="Times New Roman" panose="02020603050405020304" pitchFamily="18" charset="0"/>
              </a:rPr>
              <a:t>都是</a:t>
            </a:r>
            <a:r>
              <a:rPr lang="en-US" altLang="zh-CN" sz="2600" i="1" dirty="0">
                <a:latin typeface="Times New Roman" panose="02020603050405020304" pitchFamily="18" charset="0"/>
              </a:rPr>
              <a:t>n</a:t>
            </a:r>
            <a:r>
              <a:rPr lang="zh-CN" altLang="en-US" sz="2600" dirty="0">
                <a:latin typeface="Times New Roman" panose="02020603050405020304" pitchFamily="18" charset="0"/>
              </a:rPr>
              <a:t>阶方阵，且</a:t>
            </a:r>
            <a:r>
              <a:rPr lang="en-US" altLang="zh-CN" sz="2600" i="1" dirty="0">
                <a:latin typeface="Times New Roman" panose="02020603050405020304" pitchFamily="18" charset="0"/>
              </a:rPr>
              <a:t>AB</a:t>
            </a:r>
            <a:r>
              <a:rPr lang="en-US" altLang="zh-CN" sz="2600" dirty="0">
                <a:latin typeface="Times New Roman" panose="02020603050405020304" pitchFamily="18" charset="0"/>
              </a:rPr>
              <a:t>=</a:t>
            </a:r>
            <a:r>
              <a:rPr lang="en-US" altLang="zh-CN" sz="2600" i="1" dirty="0">
                <a:latin typeface="Times New Roman" panose="02020603050405020304" pitchFamily="18" charset="0"/>
              </a:rPr>
              <a:t>E</a:t>
            </a:r>
            <a:r>
              <a:rPr lang="zh-CN" altLang="en-US" sz="2600" dirty="0">
                <a:latin typeface="Times New Roman" panose="02020603050405020304" pitchFamily="18" charset="0"/>
              </a:rPr>
              <a:t>，得</a:t>
            </a:r>
            <a:r>
              <a:rPr lang="en-US" altLang="zh-CN" sz="2600" dirty="0">
                <a:latin typeface="Times New Roman" panose="02020603050405020304" pitchFamily="18" charset="0"/>
              </a:rPr>
              <a:t>|</a:t>
            </a:r>
            <a:r>
              <a:rPr lang="en-US" altLang="zh-CN" sz="2600" i="1" dirty="0">
                <a:latin typeface="Times New Roman" panose="02020603050405020304" pitchFamily="18" charset="0"/>
              </a:rPr>
              <a:t>A</a:t>
            </a:r>
            <a:r>
              <a:rPr lang="en-US" altLang="zh-CN" sz="2600" dirty="0">
                <a:latin typeface="Times New Roman" panose="02020603050405020304" pitchFamily="18" charset="0"/>
              </a:rPr>
              <a:t>||</a:t>
            </a:r>
            <a:r>
              <a:rPr lang="en-US" altLang="zh-CN" sz="2600" i="1" dirty="0">
                <a:latin typeface="Times New Roman" panose="02020603050405020304" pitchFamily="18" charset="0"/>
              </a:rPr>
              <a:t>B</a:t>
            </a:r>
            <a:r>
              <a:rPr lang="en-US" altLang="zh-CN" sz="2600" dirty="0">
                <a:latin typeface="Times New Roman" panose="02020603050405020304" pitchFamily="18" charset="0"/>
              </a:rPr>
              <a:t>|=|</a:t>
            </a:r>
            <a:r>
              <a:rPr lang="en-US" altLang="zh-CN" sz="2600" i="1" dirty="0">
                <a:latin typeface="Times New Roman" panose="02020603050405020304" pitchFamily="18" charset="0"/>
              </a:rPr>
              <a:t>E</a:t>
            </a:r>
            <a:r>
              <a:rPr lang="en-US" altLang="zh-CN" sz="2600" dirty="0">
                <a:latin typeface="Times New Roman" panose="02020603050405020304" pitchFamily="18" charset="0"/>
              </a:rPr>
              <a:t>|≠0</a:t>
            </a:r>
            <a:r>
              <a:rPr lang="zh-CN" altLang="en-US" sz="2600" dirty="0">
                <a:latin typeface="Times New Roman" panose="02020603050405020304" pitchFamily="18" charset="0"/>
              </a:rPr>
              <a:t>；</a:t>
            </a:r>
          </a:p>
          <a:p>
            <a:pPr>
              <a:spcBef>
                <a:spcPct val="50000"/>
              </a:spcBef>
            </a:pPr>
            <a:r>
              <a:rPr lang="zh-CN" altLang="en-US" sz="2600" dirty="0">
                <a:latin typeface="Times New Roman" panose="02020603050405020304" pitchFamily="18" charset="0"/>
              </a:rPr>
              <a:t>      所以  </a:t>
            </a:r>
            <a:r>
              <a:rPr lang="en-US" altLang="zh-CN" sz="2600" dirty="0">
                <a:latin typeface="Times New Roman" panose="02020603050405020304" pitchFamily="18" charset="0"/>
              </a:rPr>
              <a:t>|</a:t>
            </a:r>
            <a:r>
              <a:rPr lang="en-US" altLang="zh-CN" sz="2600" i="1" dirty="0">
                <a:latin typeface="Times New Roman" panose="02020603050405020304" pitchFamily="18" charset="0"/>
              </a:rPr>
              <a:t>A</a:t>
            </a:r>
            <a:r>
              <a:rPr lang="en-US" altLang="zh-CN" sz="2600" dirty="0">
                <a:latin typeface="Times New Roman" panose="02020603050405020304" pitchFamily="18" charset="0"/>
              </a:rPr>
              <a:t>|≠0</a:t>
            </a:r>
            <a:r>
              <a:rPr lang="zh-CN" altLang="en-US" sz="2600" dirty="0">
                <a:latin typeface="Times New Roman" panose="02020603050405020304" pitchFamily="18" charset="0"/>
              </a:rPr>
              <a:t>，从而由定理</a:t>
            </a:r>
            <a:r>
              <a:rPr lang="en-US" altLang="zh-CN" sz="2600" dirty="0">
                <a:latin typeface="Times New Roman" panose="02020603050405020304" pitchFamily="18" charset="0"/>
              </a:rPr>
              <a:t>2</a:t>
            </a:r>
            <a:r>
              <a:rPr lang="zh-CN" altLang="en-US" sz="2600" dirty="0">
                <a:latin typeface="Times New Roman" panose="02020603050405020304" pitchFamily="18" charset="0"/>
              </a:rPr>
              <a:t>可知</a:t>
            </a:r>
            <a:r>
              <a:rPr lang="en-US" altLang="zh-CN" sz="2600" i="1" dirty="0">
                <a:latin typeface="Times New Roman" panose="02020603050405020304" pitchFamily="18" charset="0"/>
              </a:rPr>
              <a:t>A</a:t>
            </a:r>
            <a:r>
              <a:rPr lang="zh-CN" altLang="en-US" sz="2600" dirty="0">
                <a:latin typeface="Times New Roman" panose="02020603050405020304" pitchFamily="18" charset="0"/>
              </a:rPr>
              <a:t>，</a:t>
            </a:r>
            <a:r>
              <a:rPr lang="en-US" altLang="zh-CN" sz="2600" i="1" dirty="0">
                <a:latin typeface="Times New Roman" panose="02020603050405020304" pitchFamily="18" charset="0"/>
              </a:rPr>
              <a:t>B</a:t>
            </a:r>
            <a:r>
              <a:rPr lang="zh-CN" altLang="en-US" sz="2600" dirty="0">
                <a:latin typeface="Times New Roman" panose="02020603050405020304" pitchFamily="18" charset="0"/>
              </a:rPr>
              <a:t>都可逆。</a:t>
            </a:r>
          </a:p>
          <a:p>
            <a:pPr>
              <a:spcBef>
                <a:spcPct val="50000"/>
              </a:spcBef>
            </a:pPr>
            <a:r>
              <a:rPr lang="zh-CN" altLang="en-US" sz="2600" dirty="0">
                <a:latin typeface="Times New Roman" panose="02020603050405020304" pitchFamily="18" charset="0"/>
              </a:rPr>
              <a:t>      再由条件</a:t>
            </a:r>
            <a:r>
              <a:rPr lang="en-US" altLang="zh-CN" sz="2600" i="1" dirty="0">
                <a:latin typeface="Times New Roman" panose="02020603050405020304" pitchFamily="18" charset="0"/>
              </a:rPr>
              <a:t>AB</a:t>
            </a:r>
            <a:r>
              <a:rPr lang="en-US" altLang="zh-CN" sz="2600" dirty="0">
                <a:latin typeface="Times New Roman" panose="02020603050405020304" pitchFamily="18" charset="0"/>
              </a:rPr>
              <a:t>=</a:t>
            </a:r>
            <a:r>
              <a:rPr lang="en-US" altLang="zh-CN" sz="2600" i="1" dirty="0">
                <a:latin typeface="Times New Roman" panose="02020603050405020304" pitchFamily="18" charset="0"/>
              </a:rPr>
              <a:t>E</a:t>
            </a:r>
            <a:r>
              <a:rPr lang="zh-CN" altLang="en-US" sz="2600" dirty="0">
                <a:latin typeface="Times New Roman" panose="02020603050405020304" pitchFamily="18" charset="0"/>
              </a:rPr>
              <a:t>可得，</a:t>
            </a:r>
          </a:p>
          <a:p>
            <a:pPr>
              <a:spcBef>
                <a:spcPct val="50000"/>
              </a:spcBef>
            </a:pPr>
            <a:r>
              <a:rPr lang="zh-CN" altLang="en-US" sz="2600" dirty="0">
                <a:latin typeface="Times New Roman" panose="02020603050405020304" pitchFamily="18" charset="0"/>
              </a:rPr>
              <a:t>      </a:t>
            </a:r>
            <a:r>
              <a:rPr lang="en-US" altLang="zh-CN" sz="2600" i="1" dirty="0">
                <a:latin typeface="Times New Roman" panose="02020603050405020304" pitchFamily="18" charset="0"/>
              </a:rPr>
              <a:t>BA</a:t>
            </a:r>
            <a:r>
              <a:rPr lang="en-US" altLang="zh-CN" sz="2600" dirty="0">
                <a:latin typeface="Times New Roman" panose="02020603050405020304" pitchFamily="18" charset="0"/>
              </a:rPr>
              <a:t>=(</a:t>
            </a:r>
            <a:r>
              <a:rPr lang="en-US" altLang="zh-CN" sz="2600" i="1" dirty="0">
                <a:latin typeface="Times New Roman" panose="02020603050405020304" pitchFamily="18" charset="0"/>
              </a:rPr>
              <a:t>A</a:t>
            </a:r>
            <a:r>
              <a:rPr lang="en-US" altLang="zh-CN" sz="2600" baseline="30000" dirty="0">
                <a:latin typeface="Times New Roman" panose="02020603050405020304" pitchFamily="18" charset="0"/>
              </a:rPr>
              <a:t>-1</a:t>
            </a:r>
            <a:r>
              <a:rPr lang="en-US" altLang="zh-CN" sz="2600" i="1" dirty="0">
                <a:latin typeface="Times New Roman" panose="02020603050405020304" pitchFamily="18" charset="0"/>
              </a:rPr>
              <a:t>A</a:t>
            </a:r>
            <a:r>
              <a:rPr lang="en-US" altLang="zh-CN" sz="2600" dirty="0">
                <a:latin typeface="Times New Roman" panose="02020603050405020304" pitchFamily="18" charset="0"/>
              </a:rPr>
              <a:t>)</a:t>
            </a:r>
            <a:r>
              <a:rPr lang="en-US" altLang="zh-CN" sz="2600" i="1" dirty="0">
                <a:latin typeface="Times New Roman" panose="02020603050405020304" pitchFamily="18" charset="0"/>
              </a:rPr>
              <a:t>BA</a:t>
            </a:r>
            <a:r>
              <a:rPr lang="en-US" altLang="zh-CN" sz="2600" dirty="0">
                <a:latin typeface="Times New Roman" panose="02020603050405020304" pitchFamily="18" charset="0"/>
              </a:rPr>
              <a:t>=</a:t>
            </a:r>
            <a:r>
              <a:rPr lang="en-US" altLang="zh-CN" sz="2600" i="1" dirty="0">
                <a:latin typeface="Times New Roman" panose="02020603050405020304" pitchFamily="18" charset="0"/>
              </a:rPr>
              <a:t>A</a:t>
            </a:r>
            <a:r>
              <a:rPr lang="en-US" altLang="zh-CN" sz="2600" baseline="30000" dirty="0">
                <a:latin typeface="Times New Roman" panose="02020603050405020304" pitchFamily="18" charset="0"/>
              </a:rPr>
              <a:t>-1</a:t>
            </a:r>
            <a:r>
              <a:rPr lang="en-US" altLang="zh-CN" sz="2600" dirty="0">
                <a:latin typeface="Times New Roman" panose="02020603050405020304" pitchFamily="18" charset="0"/>
              </a:rPr>
              <a:t>(</a:t>
            </a:r>
            <a:r>
              <a:rPr lang="en-US" altLang="zh-CN" sz="2600" i="1" dirty="0">
                <a:latin typeface="Times New Roman" panose="02020603050405020304" pitchFamily="18" charset="0"/>
              </a:rPr>
              <a:t>AB</a:t>
            </a:r>
            <a:r>
              <a:rPr lang="en-US" altLang="zh-CN" sz="2600" dirty="0">
                <a:latin typeface="Times New Roman" panose="02020603050405020304" pitchFamily="18" charset="0"/>
              </a:rPr>
              <a:t>)</a:t>
            </a:r>
            <a:r>
              <a:rPr lang="en-US" altLang="zh-CN" sz="2600" i="1" dirty="0">
                <a:latin typeface="Times New Roman" panose="02020603050405020304" pitchFamily="18" charset="0"/>
              </a:rPr>
              <a:t>A</a:t>
            </a:r>
            <a:r>
              <a:rPr lang="en-US" altLang="zh-CN" sz="2600" dirty="0">
                <a:latin typeface="Times New Roman" panose="02020603050405020304" pitchFamily="18" charset="0"/>
              </a:rPr>
              <a:t>=</a:t>
            </a:r>
            <a:r>
              <a:rPr lang="en-US" altLang="zh-CN" sz="2600" i="1" dirty="0">
                <a:latin typeface="Times New Roman" panose="02020603050405020304" pitchFamily="18" charset="0"/>
              </a:rPr>
              <a:t>A</a:t>
            </a:r>
            <a:r>
              <a:rPr lang="en-US" altLang="zh-CN" sz="2600" baseline="30000" dirty="0">
                <a:latin typeface="Times New Roman" panose="02020603050405020304" pitchFamily="18" charset="0"/>
              </a:rPr>
              <a:t>-1</a:t>
            </a:r>
            <a:r>
              <a:rPr lang="en-US" altLang="zh-CN" sz="2600" i="1" dirty="0">
                <a:latin typeface="Times New Roman" panose="02020603050405020304" pitchFamily="18" charset="0"/>
              </a:rPr>
              <a:t>EA</a:t>
            </a:r>
            <a:r>
              <a:rPr lang="en-US" altLang="zh-CN" sz="2600" dirty="0">
                <a:latin typeface="Times New Roman" panose="02020603050405020304" pitchFamily="18" charset="0"/>
              </a:rPr>
              <a:t>=</a:t>
            </a:r>
            <a:r>
              <a:rPr lang="en-US" altLang="zh-CN" sz="2600" i="1" dirty="0">
                <a:latin typeface="Times New Roman" panose="02020603050405020304" pitchFamily="18" charset="0"/>
              </a:rPr>
              <a:t>E</a:t>
            </a:r>
            <a:r>
              <a:rPr lang="zh-CN" altLang="en-US" sz="2600" dirty="0">
                <a:latin typeface="Times New Roman" panose="02020603050405020304" pitchFamily="18" charset="0"/>
              </a:rPr>
              <a:t>。</a:t>
            </a:r>
          </a:p>
          <a:p>
            <a:pPr>
              <a:spcBef>
                <a:spcPct val="50000"/>
              </a:spcBef>
            </a:pPr>
            <a:r>
              <a:rPr lang="zh-CN" altLang="en-US" sz="2600" dirty="0">
                <a:latin typeface="Times New Roman" panose="02020603050405020304" pitchFamily="18" charset="0"/>
              </a:rPr>
              <a:t>     由定义</a:t>
            </a:r>
            <a:r>
              <a:rPr lang="en-US" altLang="zh-CN" sz="2600" dirty="0">
                <a:latin typeface="Times New Roman" panose="02020603050405020304" pitchFamily="18" charset="0"/>
              </a:rPr>
              <a:t>1</a:t>
            </a:r>
            <a:r>
              <a:rPr lang="zh-CN" altLang="en-US" sz="2600" dirty="0">
                <a:latin typeface="Times New Roman" panose="02020603050405020304" pitchFamily="18" charset="0"/>
              </a:rPr>
              <a:t>知：且</a:t>
            </a:r>
            <a:r>
              <a:rPr lang="en-US" altLang="zh-CN" sz="2600" i="1" dirty="0">
                <a:latin typeface="Times New Roman" panose="02020603050405020304" pitchFamily="18" charset="0"/>
              </a:rPr>
              <a:t>B</a:t>
            </a:r>
            <a:r>
              <a:rPr lang="en-US" altLang="zh-CN" sz="2600" baseline="30000" dirty="0">
                <a:latin typeface="Times New Roman" panose="02020603050405020304" pitchFamily="18" charset="0"/>
              </a:rPr>
              <a:t>-1</a:t>
            </a:r>
            <a:r>
              <a:rPr lang="en-US" altLang="zh-CN" sz="2600" dirty="0">
                <a:latin typeface="Times New Roman" panose="02020603050405020304" pitchFamily="18" charset="0"/>
              </a:rPr>
              <a:t>=</a:t>
            </a:r>
            <a:r>
              <a:rPr lang="en-US" altLang="zh-CN" sz="2600" i="1" dirty="0">
                <a:latin typeface="Times New Roman" panose="02020603050405020304" pitchFamily="18" charset="0"/>
              </a:rPr>
              <a:t>A</a:t>
            </a:r>
            <a:r>
              <a:rPr lang="zh-CN" altLang="en-US" sz="2600" dirty="0">
                <a:latin typeface="Times New Roman" panose="02020603050405020304" pitchFamily="18" charset="0"/>
              </a:rPr>
              <a:t>，</a:t>
            </a:r>
            <a:r>
              <a:rPr lang="en-US" altLang="zh-CN" sz="2600" i="1" dirty="0">
                <a:latin typeface="Times New Roman" panose="02020603050405020304" pitchFamily="18" charset="0"/>
              </a:rPr>
              <a:t>A</a:t>
            </a:r>
            <a:r>
              <a:rPr lang="en-US" altLang="zh-CN" sz="2600" baseline="30000" dirty="0">
                <a:latin typeface="Times New Roman" panose="02020603050405020304" pitchFamily="18" charset="0"/>
              </a:rPr>
              <a:t>-1</a:t>
            </a:r>
            <a:r>
              <a:rPr lang="en-US" altLang="zh-CN" sz="2600" dirty="0">
                <a:latin typeface="Times New Roman" panose="02020603050405020304" pitchFamily="18" charset="0"/>
              </a:rPr>
              <a:t>=</a:t>
            </a:r>
            <a:r>
              <a:rPr lang="en-US" altLang="zh-CN" sz="2600" i="1" dirty="0">
                <a:latin typeface="Times New Roman" panose="02020603050405020304" pitchFamily="18" charset="0"/>
              </a:rPr>
              <a:t>B</a:t>
            </a:r>
            <a:r>
              <a:rPr lang="zh-CN" altLang="en-US" sz="2600" dirty="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7411"/>
                                        </p:tgtEl>
                                        <p:attrNameLst>
                                          <p:attrName>style.visibility</p:attrName>
                                        </p:attrNameLst>
                                      </p:cBhvr>
                                      <p:to>
                                        <p:strVal val="visible"/>
                                      </p:to>
                                    </p:set>
                                    <p:animEffect transition="in" filter="dissolve">
                                      <p:cBhvr>
                                        <p:cTn id="13"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文本框 18433"/>
          <p:cNvSpPr txBox="1">
            <a:spLocks noChangeArrowheads="1"/>
          </p:cNvSpPr>
          <p:nvPr/>
        </p:nvSpPr>
        <p:spPr bwMode="auto">
          <a:xfrm>
            <a:off x="457200" y="976993"/>
            <a:ext cx="510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i="1" dirty="0">
                <a:solidFill>
                  <a:srgbClr val="FF3300"/>
                </a:solidFill>
              </a:rPr>
              <a:t>克莱姆法则</a:t>
            </a:r>
            <a:r>
              <a:rPr lang="zh-CN" altLang="en-US" dirty="0"/>
              <a:t>的又一种表达式：</a:t>
            </a:r>
            <a:endParaRPr lang="zh-CN" altLang="en-US" i="1" dirty="0"/>
          </a:p>
        </p:txBody>
      </p:sp>
      <p:graphicFrame>
        <p:nvGraphicFramePr>
          <p:cNvPr id="18435" name="对象 18434"/>
          <p:cNvGraphicFramePr/>
          <p:nvPr>
            <p:extLst>
              <p:ext uri="{D42A27DB-BD31-4B8C-83A1-F6EECF244321}">
                <p14:modId xmlns:p14="http://schemas.microsoft.com/office/powerpoint/2010/main" val="851937799"/>
              </p:ext>
            </p:extLst>
          </p:nvPr>
        </p:nvGraphicFramePr>
        <p:xfrm>
          <a:off x="609600" y="1921329"/>
          <a:ext cx="7239000" cy="1828800"/>
        </p:xfrm>
        <a:graphic>
          <a:graphicData uri="http://schemas.openxmlformats.org/presentationml/2006/ole">
            <mc:AlternateContent xmlns:mc="http://schemas.openxmlformats.org/markup-compatibility/2006">
              <mc:Choice xmlns:v="urn:schemas-microsoft-com:vml" Requires="v">
                <p:oleObj spid="_x0000_s88106" r:id="rId3" imgW="2526030" imgH="723900" progId="Equation.3">
                  <p:embed/>
                </p:oleObj>
              </mc:Choice>
              <mc:Fallback>
                <p:oleObj r:id="rId3" imgW="2526030" imgH="723900" progId="Equation.3">
                  <p:embed/>
                  <p:pic>
                    <p:nvPicPr>
                      <p:cNvPr id="0" name="对象 1843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21329"/>
                        <a:ext cx="7239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8436" name="文本框 18435"/>
          <p:cNvSpPr txBox="1">
            <a:spLocks noChangeArrowheads="1"/>
          </p:cNvSpPr>
          <p:nvPr/>
        </p:nvSpPr>
        <p:spPr bwMode="auto">
          <a:xfrm>
            <a:off x="609600" y="4114800"/>
            <a:ext cx="74882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3000" dirty="0">
                <a:solidFill>
                  <a:srgbClr val="FF3300"/>
                </a:solidFill>
                <a:latin typeface="Times New Roman" panose="02020603050405020304" pitchFamily="18" charset="0"/>
                <a:ea typeface="华文行楷" panose="02010800040101010101" pitchFamily="2" charset="-122"/>
              </a:rPr>
              <a:t>      </a:t>
            </a:r>
            <a:r>
              <a:rPr lang="zh-CN" altLang="en-US" sz="3000" dirty="0">
                <a:solidFill>
                  <a:srgbClr val="FF3300"/>
                </a:solidFill>
                <a:latin typeface="Times New Roman" panose="02020603050405020304" pitchFamily="18" charset="0"/>
                <a:ea typeface="华文行楷" panose="02010800040101010101" pitchFamily="2" charset="-122"/>
              </a:rPr>
              <a:t>齐次线性方程组</a:t>
            </a:r>
            <a:r>
              <a:rPr lang="en-US" altLang="zh-CN" sz="3000" i="1" dirty="0">
                <a:solidFill>
                  <a:srgbClr val="FF3300"/>
                </a:solidFill>
                <a:latin typeface="Times New Roman" panose="02020603050405020304" pitchFamily="18" charset="0"/>
                <a:ea typeface="华文行楷" panose="02010800040101010101" pitchFamily="2" charset="-122"/>
              </a:rPr>
              <a:t>AX</a:t>
            </a:r>
            <a:r>
              <a:rPr lang="en-US" altLang="zh-CN" sz="3000" dirty="0">
                <a:solidFill>
                  <a:srgbClr val="FF3300"/>
                </a:solidFill>
                <a:latin typeface="Times New Roman" panose="02020603050405020304" pitchFamily="18" charset="0"/>
                <a:ea typeface="华文行楷" panose="02010800040101010101" pitchFamily="2" charset="-122"/>
              </a:rPr>
              <a:t>=0</a:t>
            </a:r>
            <a:r>
              <a:rPr lang="zh-CN" altLang="en-US" sz="3000" dirty="0">
                <a:solidFill>
                  <a:srgbClr val="FF3300"/>
                </a:solidFill>
                <a:latin typeface="Times New Roman" panose="02020603050405020304" pitchFamily="18" charset="0"/>
                <a:ea typeface="华文行楷" panose="02010800040101010101" pitchFamily="2" charset="-122"/>
              </a:rPr>
              <a:t>有非零解的充要条件是系数矩阵</a:t>
            </a:r>
            <a:r>
              <a:rPr lang="en-US" altLang="zh-CN" sz="3000" i="1" dirty="0">
                <a:solidFill>
                  <a:srgbClr val="FF3300"/>
                </a:solidFill>
                <a:latin typeface="Times New Roman" panose="02020603050405020304" pitchFamily="18" charset="0"/>
                <a:ea typeface="华文行楷" panose="02010800040101010101" pitchFamily="2" charset="-122"/>
              </a:rPr>
              <a:t>A</a:t>
            </a:r>
            <a:r>
              <a:rPr lang="zh-CN" altLang="en-US" sz="3000" dirty="0">
                <a:solidFill>
                  <a:srgbClr val="FF3300"/>
                </a:solidFill>
                <a:latin typeface="Times New Roman" panose="02020603050405020304" pitchFamily="18" charset="0"/>
                <a:ea typeface="华文行楷" panose="02010800040101010101" pitchFamily="2" charset="-122"/>
              </a:rPr>
              <a:t>为</a:t>
            </a:r>
            <a:r>
              <a:rPr lang="zh-CN" altLang="en-US" sz="3000" i="1" dirty="0">
                <a:solidFill>
                  <a:srgbClr val="FF3300"/>
                </a:solidFill>
                <a:latin typeface="Times New Roman" panose="02020603050405020304" pitchFamily="18" charset="0"/>
                <a:ea typeface="华文行楷" panose="02010800040101010101" pitchFamily="2" charset="-122"/>
              </a:rPr>
              <a:t>奇异矩阵</a:t>
            </a:r>
            <a:r>
              <a:rPr lang="zh-CN" altLang="en-US" sz="3000" dirty="0">
                <a:solidFill>
                  <a:srgbClr val="FF3300"/>
                </a:solidFill>
                <a:latin typeface="Times New Roman" panose="02020603050405020304" pitchFamily="18" charset="0"/>
                <a:ea typeface="华文行楷" panose="02010800040101010101" pitchFamily="2"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5"/>
                                        </p:tgtEl>
                                        <p:attrNameLst>
                                          <p:attrName>style.visibility</p:attrName>
                                        </p:attrNameLst>
                                      </p:cBhvr>
                                      <p:to>
                                        <p:strVal val="visible"/>
                                      </p:to>
                                    </p:set>
                                    <p:anim calcmode="lin" valueType="num">
                                      <p:cBhvr additive="base">
                                        <p:cTn id="13" dur="500" fill="hold"/>
                                        <p:tgtEl>
                                          <p:spTgt spid="18435"/>
                                        </p:tgtEl>
                                        <p:attrNameLst>
                                          <p:attrName>ppt_x</p:attrName>
                                        </p:attrNameLst>
                                      </p:cBhvr>
                                      <p:tavLst>
                                        <p:tav tm="0">
                                          <p:val>
                                            <p:strVal val="#ppt_x"/>
                                          </p:val>
                                        </p:tav>
                                        <p:tav tm="100000">
                                          <p:val>
                                            <p:strVal val="#ppt_x"/>
                                          </p:val>
                                        </p:tav>
                                      </p:tavLst>
                                    </p:anim>
                                    <p:anim calcmode="lin" valueType="num">
                                      <p:cBhvr additive="base">
                                        <p:cTn id="14" dur="500" fill="hold"/>
                                        <p:tgtEl>
                                          <p:spTgt spid="184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6"/>
                                        </p:tgtEl>
                                        <p:attrNameLst>
                                          <p:attrName>style.visibility</p:attrName>
                                        </p:attrNameLst>
                                      </p:cBhvr>
                                      <p:to>
                                        <p:strVal val="visible"/>
                                      </p:to>
                                    </p:set>
                                    <p:anim calcmode="lin" valueType="num">
                                      <p:cBhvr additive="base">
                                        <p:cTn id="19" dur="500" fill="hold"/>
                                        <p:tgtEl>
                                          <p:spTgt spid="18436"/>
                                        </p:tgtEl>
                                        <p:attrNameLst>
                                          <p:attrName>ppt_x</p:attrName>
                                        </p:attrNameLst>
                                      </p:cBhvr>
                                      <p:tavLst>
                                        <p:tav tm="0">
                                          <p:val>
                                            <p:strVal val="#ppt_x"/>
                                          </p:val>
                                        </p:tav>
                                        <p:tav tm="100000">
                                          <p:val>
                                            <p:strVal val="#ppt_x"/>
                                          </p:val>
                                        </p:tav>
                                      </p:tavLst>
                                    </p:anim>
                                    <p:anim calcmode="lin" valueType="num">
                                      <p:cBhvr additive="base">
                                        <p:cTn id="20"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标题 19461"/>
          <p:cNvSpPr>
            <a:spLocks noGrp="1" noRot="1" noChangeArrowheads="1"/>
          </p:cNvSpPr>
          <p:nvPr>
            <p:ph type="title"/>
          </p:nvPr>
        </p:nvSpPr>
        <p:spPr>
          <a:xfrm>
            <a:off x="465364" y="553924"/>
            <a:ext cx="7886700" cy="924832"/>
          </a:xfrm>
        </p:spPr>
        <p:txBody>
          <a:bodyPr/>
          <a:lstStyle/>
          <a:p>
            <a:pPr eaLnBrk="1" hangingPunct="1"/>
            <a:r>
              <a:rPr lang="zh-CN" altLang="en-US" sz="3200" b="1" dirty="0">
                <a:latin typeface="黑体" pitchFamily="49" charset="-122"/>
                <a:ea typeface="黑体" pitchFamily="49" charset="-122"/>
              </a:rPr>
              <a:t>三、可逆阵的性质</a:t>
            </a:r>
          </a:p>
        </p:txBody>
      </p:sp>
      <p:graphicFrame>
        <p:nvGraphicFramePr>
          <p:cNvPr id="19458" name="对象 19457"/>
          <p:cNvGraphicFramePr/>
          <p:nvPr/>
        </p:nvGraphicFramePr>
        <p:xfrm>
          <a:off x="381000" y="1652588"/>
          <a:ext cx="8169275" cy="2005012"/>
        </p:xfrm>
        <a:graphic>
          <a:graphicData uri="http://schemas.openxmlformats.org/presentationml/2006/ole">
            <mc:AlternateContent xmlns:mc="http://schemas.openxmlformats.org/markup-compatibility/2006">
              <mc:Choice xmlns:v="urn:schemas-microsoft-com:vml" Requires="v">
                <p:oleObj spid="_x0000_s89203" name="公式" r:id="rId4" imgW="2995930" imgH="951865" progId="Equation.3">
                  <p:embed/>
                </p:oleObj>
              </mc:Choice>
              <mc:Fallback>
                <p:oleObj name="公式" r:id="rId4" imgW="2995930" imgH="951865" progId="Equation.3">
                  <p:embed/>
                  <p:pic>
                    <p:nvPicPr>
                      <p:cNvPr id="0" name="对象 1945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52588"/>
                        <a:ext cx="8169275"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9459" name="对象 19458"/>
          <p:cNvGraphicFramePr/>
          <p:nvPr/>
        </p:nvGraphicFramePr>
        <p:xfrm>
          <a:off x="381000" y="3816350"/>
          <a:ext cx="7620000" cy="1212850"/>
        </p:xfrm>
        <a:graphic>
          <a:graphicData uri="http://schemas.openxmlformats.org/presentationml/2006/ole">
            <mc:AlternateContent xmlns:mc="http://schemas.openxmlformats.org/markup-compatibility/2006">
              <mc:Choice xmlns:v="urn:schemas-microsoft-com:vml" Requires="v">
                <p:oleObj spid="_x0000_s89204" r:id="rId6" imgW="2881630" imgH="482600" progId="Equation.3">
                  <p:embed/>
                </p:oleObj>
              </mc:Choice>
              <mc:Fallback>
                <p:oleObj r:id="rId6" imgW="2881630" imgH="482600" progId="Equation.3">
                  <p:embed/>
                  <p:pic>
                    <p:nvPicPr>
                      <p:cNvPr id="0" name="对象 1945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816350"/>
                        <a:ext cx="76200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9460" name="文本框 19459"/>
          <p:cNvSpPr txBox="1">
            <a:spLocks noChangeArrowheads="1"/>
          </p:cNvSpPr>
          <p:nvPr/>
        </p:nvSpPr>
        <p:spPr bwMode="auto">
          <a:xfrm>
            <a:off x="533400" y="1219200"/>
            <a:ext cx="7581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rPr>
              <a:t>设</a:t>
            </a:r>
            <a:r>
              <a:rPr lang="en-US" altLang="zh-CN" i="1">
                <a:latin typeface="Times New Roman" panose="02020603050405020304" pitchFamily="18" charset="0"/>
              </a:rPr>
              <a:t>A</a:t>
            </a:r>
            <a:r>
              <a:rPr lang="zh-CN" altLang="en-US">
                <a:latin typeface="Times New Roman" panose="02020603050405020304" pitchFamily="18" charset="0"/>
              </a:rPr>
              <a:t>，</a:t>
            </a:r>
            <a:r>
              <a:rPr lang="en-US" altLang="zh-CN" i="1">
                <a:latin typeface="Times New Roman" panose="02020603050405020304" pitchFamily="18" charset="0"/>
              </a:rPr>
              <a:t>B</a:t>
            </a:r>
            <a:r>
              <a:rPr lang="zh-CN" altLang="en-US">
                <a:latin typeface="Times New Roman" panose="02020603050405020304" pitchFamily="18" charset="0"/>
              </a:rPr>
              <a:t>为同阶可逆矩阵，</a:t>
            </a:r>
            <a:r>
              <a:rPr lang="el-GR" altLang="zh-CN">
                <a:latin typeface="Times New Roman" panose="02020603050405020304" pitchFamily="18" charset="0"/>
              </a:rPr>
              <a:t>λ</a:t>
            </a:r>
            <a:r>
              <a:rPr lang="zh-CN" altLang="en-US">
                <a:latin typeface="Times New Roman" panose="02020603050405020304" pitchFamily="18" charset="0"/>
              </a:rPr>
              <a:t>是非零常数，则</a:t>
            </a:r>
            <a:endParaRPr lang="zh-CN" altLang="el-GR">
              <a:latin typeface="Times New Roman" panose="02020603050405020304" pitchFamily="18" charset="0"/>
              <a:cs typeface="Arial" panose="020B0604020202020204" pitchFamily="34" charset="0"/>
            </a:endParaRPr>
          </a:p>
        </p:txBody>
      </p:sp>
      <p:graphicFrame>
        <p:nvGraphicFramePr>
          <p:cNvPr id="19461" name="对象 19460"/>
          <p:cNvGraphicFramePr/>
          <p:nvPr/>
        </p:nvGraphicFramePr>
        <p:xfrm>
          <a:off x="381000" y="5105400"/>
          <a:ext cx="6553200" cy="1227138"/>
        </p:xfrm>
        <a:graphic>
          <a:graphicData uri="http://schemas.openxmlformats.org/presentationml/2006/ole">
            <mc:AlternateContent xmlns:mc="http://schemas.openxmlformats.org/markup-compatibility/2006">
              <mc:Choice xmlns:v="urn:schemas-microsoft-com:vml" Requires="v">
                <p:oleObj spid="_x0000_s89205" r:id="rId8" imgW="2449830" imgH="482600" progId="Equation.3">
                  <p:embed/>
                </p:oleObj>
              </mc:Choice>
              <mc:Fallback>
                <p:oleObj r:id="rId8" imgW="2449830" imgH="482600" progId="Equation.3">
                  <p:embed/>
                  <p:pic>
                    <p:nvPicPr>
                      <p:cNvPr id="0" name="对象 1946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5105400"/>
                        <a:ext cx="65532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458"/>
                                        </p:tgtEl>
                                        <p:attrNameLst>
                                          <p:attrName>style.visibility</p:attrName>
                                        </p:attrNameLst>
                                      </p:cBhvr>
                                      <p:to>
                                        <p:strVal val="visible"/>
                                      </p:to>
                                    </p:set>
                                    <p:anim calcmode="lin" valueType="num">
                                      <p:cBhvr additive="base">
                                        <p:cTn id="13" dur="500" fill="hold"/>
                                        <p:tgtEl>
                                          <p:spTgt spid="19458"/>
                                        </p:tgtEl>
                                        <p:attrNameLst>
                                          <p:attrName>ppt_x</p:attrName>
                                        </p:attrNameLst>
                                      </p:cBhvr>
                                      <p:tavLst>
                                        <p:tav tm="0">
                                          <p:val>
                                            <p:strVal val="0-#ppt_w/2"/>
                                          </p:val>
                                        </p:tav>
                                        <p:tav tm="100000">
                                          <p:val>
                                            <p:strVal val="#ppt_x"/>
                                          </p:val>
                                        </p:tav>
                                      </p:tavLst>
                                    </p:anim>
                                    <p:anim calcmode="lin" valueType="num">
                                      <p:cBhvr additive="base">
                                        <p:cTn id="14" dur="500" fill="hold"/>
                                        <p:tgtEl>
                                          <p:spTgt spid="1945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459"/>
                                        </p:tgtEl>
                                        <p:attrNameLst>
                                          <p:attrName>style.visibility</p:attrName>
                                        </p:attrNameLst>
                                      </p:cBhvr>
                                      <p:to>
                                        <p:strVal val="visible"/>
                                      </p:to>
                                    </p:set>
                                    <p:anim calcmode="lin" valueType="num">
                                      <p:cBhvr additive="base">
                                        <p:cTn id="19" dur="500" fill="hold"/>
                                        <p:tgtEl>
                                          <p:spTgt spid="19459"/>
                                        </p:tgtEl>
                                        <p:attrNameLst>
                                          <p:attrName>ppt_x</p:attrName>
                                        </p:attrNameLst>
                                      </p:cBhvr>
                                      <p:tavLst>
                                        <p:tav tm="0">
                                          <p:val>
                                            <p:strVal val="0-#ppt_w/2"/>
                                          </p:val>
                                        </p:tav>
                                        <p:tav tm="100000">
                                          <p:val>
                                            <p:strVal val="#ppt_x"/>
                                          </p:val>
                                        </p:tav>
                                      </p:tavLst>
                                    </p:anim>
                                    <p:anim calcmode="lin" valueType="num">
                                      <p:cBhvr additive="base">
                                        <p:cTn id="20" dur="500" fill="hold"/>
                                        <p:tgtEl>
                                          <p:spTgt spid="1945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9461"/>
                                        </p:tgtEl>
                                        <p:attrNameLst>
                                          <p:attrName>style.visibility</p:attrName>
                                        </p:attrNameLst>
                                      </p:cBhvr>
                                      <p:to>
                                        <p:strVal val="visible"/>
                                      </p:to>
                                    </p:set>
                                    <p:anim calcmode="lin" valueType="num">
                                      <p:cBhvr additive="base">
                                        <p:cTn id="25" dur="500" fill="hold"/>
                                        <p:tgtEl>
                                          <p:spTgt spid="19461"/>
                                        </p:tgtEl>
                                        <p:attrNameLst>
                                          <p:attrName>ppt_x</p:attrName>
                                        </p:attrNameLst>
                                      </p:cBhvr>
                                      <p:tavLst>
                                        <p:tav tm="0">
                                          <p:val>
                                            <p:strVal val="0-#ppt_w/2"/>
                                          </p:val>
                                        </p:tav>
                                        <p:tav tm="100000">
                                          <p:val>
                                            <p:strVal val="#ppt_x"/>
                                          </p:val>
                                        </p:tav>
                                      </p:tavLst>
                                    </p:anim>
                                    <p:anim calcmode="lin" valueType="num">
                                      <p:cBhvr additive="base">
                                        <p:cTn id="26" dur="500" fill="hold"/>
                                        <p:tgtEl>
                                          <p:spTgt spid="1946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066800" y="887413"/>
            <a:ext cx="3249613" cy="523875"/>
          </a:xfrm>
          <a:prstGeom prst="rect">
            <a:avLst/>
          </a:prstGeom>
          <a:noFill/>
          <a:ln>
            <a:noFill/>
          </a:ln>
          <a:effectLst/>
        </p:spPr>
        <p:txBody>
          <a:bodyPr wrap="none" lIns="92075" tIns="46038" rIns="92075" bIns="46038">
            <a:spAutoFit/>
          </a:bodyPr>
          <a:lstStyle/>
          <a:p>
            <a:pPr>
              <a:spcBef>
                <a:spcPct val="50000"/>
              </a:spcBef>
              <a:defRPr/>
            </a:pPr>
            <a:r>
              <a:rPr lang="zh-CN" altLang="en-US" dirty="0">
                <a:latin typeface="+mn-lt"/>
                <a:ea typeface="黑体" panose="02010609060101010101" pitchFamily="49" charset="-122"/>
                <a:sym typeface="+mn-ea"/>
              </a:rPr>
              <a:t>解</a:t>
            </a:r>
            <a:r>
              <a:rPr lang="en-US" altLang="zh-CN" dirty="0">
                <a:latin typeface="Times New Roman" panose="02020603050405020304" pitchFamily="18" charset="0"/>
                <a:ea typeface="黑体" panose="02010609060101010101" pitchFamily="49" charset="-122"/>
                <a:cs typeface="Times New Roman" panose="02020603050405020304" pitchFamily="18" charset="0"/>
                <a:sym typeface="+mn-ea"/>
              </a:rPr>
              <a:t>2</a:t>
            </a: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dirty="0">
                <a:sym typeface="+mn-ea"/>
              </a:rPr>
              <a:t>按第</a:t>
            </a:r>
            <a:r>
              <a:rPr lang="en-US" altLang="zh-CN" dirty="0">
                <a:latin typeface="Times New Roman" panose="02020603050405020304" pitchFamily="18" charset="0"/>
                <a:cs typeface="Times New Roman" panose="02020603050405020304" pitchFamily="18" charset="0"/>
                <a:sym typeface="+mn-ea"/>
              </a:rPr>
              <a:t>3</a:t>
            </a:r>
            <a:r>
              <a:rPr lang="zh-CN" altLang="en-US" dirty="0">
                <a:sym typeface="+mn-ea"/>
              </a:rPr>
              <a:t>列展开有</a:t>
            </a:r>
          </a:p>
        </p:txBody>
      </p:sp>
      <p:sp>
        <p:nvSpPr>
          <p:cNvPr id="1433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buFont typeface="Arial" panose="020B0604020202020204" pitchFamily="34" charset="0"/>
              <a:buNone/>
            </a:pPr>
            <a:endParaRPr lang="zh-CN" altLang="en-US"/>
          </a:p>
        </p:txBody>
      </p:sp>
      <p:graphicFrame>
        <p:nvGraphicFramePr>
          <p:cNvPr id="36869" name="对象 5"/>
          <p:cNvGraphicFramePr>
            <a:graphicFrameLocks noChangeAspect="1"/>
          </p:cNvGraphicFramePr>
          <p:nvPr/>
        </p:nvGraphicFramePr>
        <p:xfrm>
          <a:off x="1738313" y="1584325"/>
          <a:ext cx="6046787" cy="1395413"/>
        </p:xfrm>
        <a:graphic>
          <a:graphicData uri="http://schemas.openxmlformats.org/presentationml/2006/ole">
            <mc:AlternateContent xmlns:mc="http://schemas.openxmlformats.org/markup-compatibility/2006">
              <mc:Choice xmlns:v="urn:schemas-microsoft-com:vml" Requires="v">
                <p:oleObj spid="_x0000_s14484" r:id="rId3" imgW="3035300" imgH="698500" progId="Equation.DSMT4">
                  <p:embed/>
                </p:oleObj>
              </mc:Choice>
              <mc:Fallback>
                <p:oleObj r:id="rId3" imgW="3035300" imgH="698500" progId="Equation.DSMT4">
                  <p:embed/>
                  <p:pic>
                    <p:nvPicPr>
                      <p:cNvPr id="0" name="对象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1584325"/>
                        <a:ext cx="6046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4341"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buFont typeface="Arial" panose="020B0604020202020204" pitchFamily="34" charset="0"/>
              <a:buNone/>
            </a:pPr>
            <a:endParaRPr lang="zh-CN" altLang="en-US"/>
          </a:p>
        </p:txBody>
      </p:sp>
      <p:graphicFrame>
        <p:nvGraphicFramePr>
          <p:cNvPr id="36871" name="对象 7"/>
          <p:cNvGraphicFramePr>
            <a:graphicFrameLocks noChangeAspect="1"/>
          </p:cNvGraphicFramePr>
          <p:nvPr/>
        </p:nvGraphicFramePr>
        <p:xfrm>
          <a:off x="1928813" y="5194300"/>
          <a:ext cx="2160587" cy="520700"/>
        </p:xfrm>
        <a:graphic>
          <a:graphicData uri="http://schemas.openxmlformats.org/presentationml/2006/ole">
            <mc:AlternateContent xmlns:mc="http://schemas.openxmlformats.org/markup-compatibility/2006">
              <mc:Choice xmlns:v="urn:schemas-microsoft-com:vml" Requires="v">
                <p:oleObj spid="_x0000_s14485" r:id="rId5" imgW="1066165" imgH="254000" progId="Equation.DSMT4">
                  <p:embed/>
                </p:oleObj>
              </mc:Choice>
              <mc:Fallback>
                <p:oleObj r:id="rId5" imgW="1066165" imgH="254000" progId="Equation.DSMT4">
                  <p:embed/>
                  <p:pic>
                    <p:nvPicPr>
                      <p:cNvPr id="0" name="对象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8813" y="5194300"/>
                        <a:ext cx="21605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4343"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buFont typeface="Arial" panose="020B0604020202020204" pitchFamily="34" charset="0"/>
              <a:buNone/>
            </a:pPr>
            <a:endParaRPr lang="zh-CN" altLang="en-US"/>
          </a:p>
        </p:txBody>
      </p:sp>
      <p:graphicFrame>
        <p:nvGraphicFramePr>
          <p:cNvPr id="36873" name="对象 9"/>
          <p:cNvGraphicFramePr>
            <a:graphicFrameLocks noChangeAspect="1"/>
          </p:cNvGraphicFramePr>
          <p:nvPr/>
        </p:nvGraphicFramePr>
        <p:xfrm>
          <a:off x="4198938" y="5219700"/>
          <a:ext cx="746125" cy="406400"/>
        </p:xfrm>
        <a:graphic>
          <a:graphicData uri="http://schemas.openxmlformats.org/presentationml/2006/ole">
            <mc:AlternateContent xmlns:mc="http://schemas.openxmlformats.org/markup-compatibility/2006">
              <mc:Choice xmlns:v="urn:schemas-microsoft-com:vml" Requires="v">
                <p:oleObj spid="_x0000_s14486" r:id="rId7" imgW="330200" imgH="177800" progId="Equation.DSMT4">
                  <p:embed/>
                </p:oleObj>
              </mc:Choice>
              <mc:Fallback>
                <p:oleObj r:id="rId7" imgW="330200" imgH="177800" progId="Equation.DSMT4">
                  <p:embed/>
                  <p:pic>
                    <p:nvPicPr>
                      <p:cNvPr id="0" name="对象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8938" y="5219700"/>
                        <a:ext cx="7461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6874" name="对象 1"/>
          <p:cNvGraphicFramePr>
            <a:graphicFrameLocks noChangeAspect="1"/>
          </p:cNvGraphicFramePr>
          <p:nvPr/>
        </p:nvGraphicFramePr>
        <p:xfrm>
          <a:off x="2274888" y="3235325"/>
          <a:ext cx="5141912" cy="1362075"/>
        </p:xfrm>
        <a:graphic>
          <a:graphicData uri="http://schemas.openxmlformats.org/presentationml/2006/ole">
            <mc:AlternateContent xmlns:mc="http://schemas.openxmlformats.org/markup-compatibility/2006">
              <mc:Choice xmlns:v="urn:schemas-microsoft-com:vml" Requires="v">
                <p:oleObj spid="_x0000_s14487" r:id="rId9" imgW="2641600" imgH="698500" progId="Equation.DSMT4">
                  <p:embed/>
                </p:oleObj>
              </mc:Choice>
              <mc:Fallback>
                <p:oleObj r:id="rId9" imgW="2641600" imgH="698500" progId="Equation.DSMT4">
                  <p:embed/>
                  <p:pic>
                    <p:nvPicPr>
                      <p:cNvPr id="0" name="对象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4888" y="3235325"/>
                        <a:ext cx="51419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wipe(left)">
                                      <p:cBhvr>
                                        <p:cTn id="12" dur="500"/>
                                        <p:tgtEl>
                                          <p:spTgt spid="368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874"/>
                                        </p:tgtEl>
                                        <p:attrNameLst>
                                          <p:attrName>style.visibility</p:attrName>
                                        </p:attrNameLst>
                                      </p:cBhvr>
                                      <p:to>
                                        <p:strVal val="visible"/>
                                      </p:to>
                                    </p:set>
                                    <p:animEffect transition="in" filter="wipe(left)">
                                      <p:cBhvr>
                                        <p:cTn id="17" dur="500"/>
                                        <p:tgtEl>
                                          <p:spTgt spid="368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871"/>
                                        </p:tgtEl>
                                        <p:attrNameLst>
                                          <p:attrName>style.visibility</p:attrName>
                                        </p:attrNameLst>
                                      </p:cBhvr>
                                      <p:to>
                                        <p:strVal val="visible"/>
                                      </p:to>
                                    </p:set>
                                    <p:animEffect transition="in" filter="wipe(left)">
                                      <p:cBhvr>
                                        <p:cTn id="22" dur="500"/>
                                        <p:tgtEl>
                                          <p:spTgt spid="368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6873"/>
                                        </p:tgtEl>
                                        <p:attrNameLst>
                                          <p:attrName>style.visibility</p:attrName>
                                        </p:attrNameLst>
                                      </p:cBhvr>
                                      <p:to>
                                        <p:strVal val="visible"/>
                                      </p:to>
                                    </p:set>
                                    <p:animEffect transition="in" filter="wipe(left)">
                                      <p:cBhvr>
                                        <p:cTn id="27" dur="500"/>
                                        <p:tgtEl>
                                          <p:spTgt spid="36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20481"/>
          <p:cNvSpPr txBox="1">
            <a:spLocks noChangeArrowheads="1"/>
          </p:cNvSpPr>
          <p:nvPr/>
        </p:nvSpPr>
        <p:spPr bwMode="auto">
          <a:xfrm>
            <a:off x="604157" y="710293"/>
            <a:ext cx="74703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Times New Roman" panose="02020603050405020304" pitchFamily="18" charset="0"/>
              </a:rPr>
              <a:t>例</a:t>
            </a:r>
            <a:r>
              <a:rPr lang="en-US" altLang="zh-CN" dirty="0">
                <a:latin typeface="Times New Roman" panose="02020603050405020304" pitchFamily="18" charset="0"/>
              </a:rPr>
              <a:t>2   </a:t>
            </a:r>
            <a:r>
              <a:rPr lang="zh-CN" altLang="en-US" dirty="0">
                <a:latin typeface="Times New Roman" panose="02020603050405020304" pitchFamily="18" charset="0"/>
              </a:rPr>
              <a:t>设</a:t>
            </a:r>
            <a:r>
              <a:rPr lang="en-US" altLang="zh-CN" i="1" dirty="0">
                <a:latin typeface="Times New Roman" panose="02020603050405020304" pitchFamily="18" charset="0"/>
              </a:rPr>
              <a:t>A</a:t>
            </a:r>
            <a:r>
              <a:rPr lang="zh-CN" altLang="en-US" dirty="0">
                <a:latin typeface="Times New Roman" panose="02020603050405020304" pitchFamily="18" charset="0"/>
              </a:rPr>
              <a:t>，</a:t>
            </a:r>
            <a:r>
              <a:rPr lang="en-US" altLang="zh-CN" i="1" dirty="0">
                <a:latin typeface="Times New Roman" panose="02020603050405020304" pitchFamily="18" charset="0"/>
              </a:rPr>
              <a:t>B</a:t>
            </a:r>
            <a:r>
              <a:rPr lang="zh-CN" altLang="en-US" dirty="0">
                <a:latin typeface="Times New Roman" panose="02020603050405020304" pitchFamily="18" charset="0"/>
              </a:rPr>
              <a:t>为三阶方阵，</a:t>
            </a:r>
            <a:r>
              <a:rPr lang="en-US" altLang="zh-CN" i="1" dirty="0">
                <a:latin typeface="Times New Roman" panose="02020603050405020304" pitchFamily="18" charset="0"/>
              </a:rPr>
              <a:t>E</a:t>
            </a:r>
            <a:r>
              <a:rPr lang="zh-CN" altLang="en-US" dirty="0">
                <a:latin typeface="Times New Roman" panose="02020603050405020304" pitchFamily="18" charset="0"/>
              </a:rPr>
              <a:t>是三阶单位阵，且满足</a:t>
            </a:r>
            <a:r>
              <a:rPr lang="en-US" altLang="zh-CN" i="1" dirty="0">
                <a:latin typeface="Times New Roman" panose="02020603050405020304" pitchFamily="18" charset="0"/>
              </a:rPr>
              <a:t>AB</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en-US" altLang="zh-CN" dirty="0">
                <a:latin typeface="Times New Roman" panose="02020603050405020304" pitchFamily="18" charset="0"/>
              </a:rPr>
              <a:t>=</a:t>
            </a:r>
            <a:r>
              <a:rPr lang="en-US" altLang="zh-CN" i="1" dirty="0">
                <a:latin typeface="Times New Roman" panose="02020603050405020304" pitchFamily="18" charset="0"/>
              </a:rPr>
              <a:t>A</a:t>
            </a:r>
            <a:r>
              <a:rPr lang="en-US" altLang="zh-CN" baseline="30000" dirty="0">
                <a:latin typeface="Times New Roman" panose="02020603050405020304" pitchFamily="18" charset="0"/>
              </a:rPr>
              <a:t>2</a:t>
            </a:r>
            <a:r>
              <a:rPr lang="en-US" altLang="zh-CN" dirty="0">
                <a:latin typeface="Times New Roman" panose="02020603050405020304" pitchFamily="18" charset="0"/>
              </a:rPr>
              <a:t>+</a:t>
            </a:r>
            <a:r>
              <a:rPr lang="en-US" altLang="zh-CN" i="1" dirty="0">
                <a:latin typeface="Times New Roman" panose="02020603050405020304" pitchFamily="18" charset="0"/>
              </a:rPr>
              <a:t>B</a:t>
            </a:r>
            <a:r>
              <a:rPr lang="zh-CN" altLang="en-US" dirty="0">
                <a:latin typeface="Times New Roman" panose="02020603050405020304" pitchFamily="18" charset="0"/>
              </a:rPr>
              <a:t>，又知</a:t>
            </a:r>
          </a:p>
        </p:txBody>
      </p:sp>
      <p:graphicFrame>
        <p:nvGraphicFramePr>
          <p:cNvPr id="20483" name="对象 20482"/>
          <p:cNvGraphicFramePr/>
          <p:nvPr>
            <p:extLst>
              <p:ext uri="{D42A27DB-BD31-4B8C-83A1-F6EECF244321}">
                <p14:modId xmlns:p14="http://schemas.microsoft.com/office/powerpoint/2010/main" val="3705502083"/>
              </p:ext>
            </p:extLst>
          </p:nvPr>
        </p:nvGraphicFramePr>
        <p:xfrm>
          <a:off x="3973286" y="1194707"/>
          <a:ext cx="3946071" cy="1295400"/>
        </p:xfrm>
        <a:graphic>
          <a:graphicData uri="http://schemas.openxmlformats.org/presentationml/2006/ole">
            <mc:AlternateContent xmlns:mc="http://schemas.openxmlformats.org/markup-compatibility/2006">
              <mc:Choice xmlns:v="urn:schemas-microsoft-com:vml" Requires="v">
                <p:oleObj spid="_x0000_s90297" r:id="rId3" imgW="1905000" imgH="698500" progId="Equation.3">
                  <p:embed/>
                </p:oleObj>
              </mc:Choice>
              <mc:Fallback>
                <p:oleObj r:id="rId3" imgW="1905000" imgH="698500" progId="Equation.3">
                  <p:embed/>
                  <p:pic>
                    <p:nvPicPr>
                      <p:cNvPr id="0" name="对象 2048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286" y="1194707"/>
                        <a:ext cx="3946071" cy="1295400"/>
                      </a:xfrm>
                      <a:prstGeom prst="rect">
                        <a:avLst/>
                      </a:prstGeom>
                      <a:noFill/>
                      <a:ln>
                        <a:noFill/>
                      </a:ln>
                      <a:extLst/>
                    </p:spPr>
                  </p:pic>
                </p:oleObj>
              </mc:Fallback>
            </mc:AlternateContent>
          </a:graphicData>
        </a:graphic>
      </p:graphicFrame>
      <p:graphicFrame>
        <p:nvGraphicFramePr>
          <p:cNvPr id="20484" name="对象 20483"/>
          <p:cNvGraphicFramePr/>
          <p:nvPr>
            <p:extLst>
              <p:ext uri="{D42A27DB-BD31-4B8C-83A1-F6EECF244321}">
                <p14:modId xmlns:p14="http://schemas.microsoft.com/office/powerpoint/2010/main" val="3620910327"/>
              </p:ext>
            </p:extLst>
          </p:nvPr>
        </p:nvGraphicFramePr>
        <p:xfrm>
          <a:off x="615043" y="2449285"/>
          <a:ext cx="7263493" cy="859971"/>
        </p:xfrm>
        <a:graphic>
          <a:graphicData uri="http://schemas.openxmlformats.org/presentationml/2006/ole">
            <mc:AlternateContent xmlns:mc="http://schemas.openxmlformats.org/markup-compatibility/2006">
              <mc:Choice xmlns:v="urn:schemas-microsoft-com:vml" Requires="v">
                <p:oleObj spid="_x0000_s90298" r:id="rId5" imgW="3467100" imgH="457200" progId="Equation.3">
                  <p:embed/>
                </p:oleObj>
              </mc:Choice>
              <mc:Fallback>
                <p:oleObj r:id="rId5" imgW="3467100" imgH="457200" progId="Equation.3">
                  <p:embed/>
                  <p:pic>
                    <p:nvPicPr>
                      <p:cNvPr id="0" name="对象 2048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043" y="2449285"/>
                        <a:ext cx="7263493" cy="859971"/>
                      </a:xfrm>
                      <a:prstGeom prst="rect">
                        <a:avLst/>
                      </a:prstGeom>
                      <a:noFill/>
                      <a:ln>
                        <a:noFill/>
                      </a:ln>
                      <a:extLst/>
                    </p:spPr>
                  </p:pic>
                </p:oleObj>
              </mc:Fallback>
            </mc:AlternateContent>
          </a:graphicData>
        </a:graphic>
      </p:graphicFrame>
      <p:graphicFrame>
        <p:nvGraphicFramePr>
          <p:cNvPr id="20485" name="对象 20484"/>
          <p:cNvGraphicFramePr/>
          <p:nvPr>
            <p:extLst>
              <p:ext uri="{D42A27DB-BD31-4B8C-83A1-F6EECF244321}">
                <p14:modId xmlns:p14="http://schemas.microsoft.com/office/powerpoint/2010/main" val="3319342787"/>
              </p:ext>
            </p:extLst>
          </p:nvPr>
        </p:nvGraphicFramePr>
        <p:xfrm>
          <a:off x="1676400" y="3347356"/>
          <a:ext cx="4626429" cy="1332593"/>
        </p:xfrm>
        <a:graphic>
          <a:graphicData uri="http://schemas.openxmlformats.org/presentationml/2006/ole">
            <mc:AlternateContent xmlns:mc="http://schemas.openxmlformats.org/markup-compatibility/2006">
              <mc:Choice xmlns:v="urn:schemas-microsoft-com:vml" Requires="v">
                <p:oleObj spid="_x0000_s90299" r:id="rId7" imgW="2107565" imgH="711200" progId="Equation.3">
                  <p:embed/>
                </p:oleObj>
              </mc:Choice>
              <mc:Fallback>
                <p:oleObj r:id="rId7" imgW="2107565" imgH="711200" progId="Equation.3">
                  <p:embed/>
                  <p:pic>
                    <p:nvPicPr>
                      <p:cNvPr id="0" name="对象 2048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3347356"/>
                        <a:ext cx="4626429" cy="1332593"/>
                      </a:xfrm>
                      <a:prstGeom prst="rect">
                        <a:avLst/>
                      </a:prstGeom>
                      <a:noFill/>
                      <a:ln>
                        <a:noFill/>
                      </a:ln>
                      <a:extLst/>
                    </p:spPr>
                  </p:pic>
                </p:oleObj>
              </mc:Fallback>
            </mc:AlternateContent>
          </a:graphicData>
        </a:graphic>
      </p:graphicFrame>
      <p:graphicFrame>
        <p:nvGraphicFramePr>
          <p:cNvPr id="20486" name="对象 20485"/>
          <p:cNvGraphicFramePr/>
          <p:nvPr/>
        </p:nvGraphicFramePr>
        <p:xfrm>
          <a:off x="381000" y="4648200"/>
          <a:ext cx="8458200" cy="501650"/>
        </p:xfrm>
        <a:graphic>
          <a:graphicData uri="http://schemas.openxmlformats.org/presentationml/2006/ole">
            <mc:AlternateContent xmlns:mc="http://schemas.openxmlformats.org/markup-compatibility/2006">
              <mc:Choice xmlns:v="urn:schemas-microsoft-com:vml" Requires="v">
                <p:oleObj spid="_x0000_s90300" r:id="rId9" imgW="3681095" imgH="241300" progId="Equation.3">
                  <p:embed/>
                </p:oleObj>
              </mc:Choice>
              <mc:Fallback>
                <p:oleObj r:id="rId9" imgW="3681095" imgH="241300" progId="Equation.3">
                  <p:embed/>
                  <p:pic>
                    <p:nvPicPr>
                      <p:cNvPr id="0" name="对象 2048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648200"/>
                        <a:ext cx="84582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0487" name="对象 20486"/>
          <p:cNvGraphicFramePr/>
          <p:nvPr>
            <p:extLst>
              <p:ext uri="{D42A27DB-BD31-4B8C-83A1-F6EECF244321}">
                <p14:modId xmlns:p14="http://schemas.microsoft.com/office/powerpoint/2010/main" val="701231281"/>
              </p:ext>
            </p:extLst>
          </p:nvPr>
        </p:nvGraphicFramePr>
        <p:xfrm>
          <a:off x="2337707" y="5061856"/>
          <a:ext cx="2928257" cy="1126673"/>
        </p:xfrm>
        <a:graphic>
          <a:graphicData uri="http://schemas.openxmlformats.org/presentationml/2006/ole">
            <mc:AlternateContent xmlns:mc="http://schemas.openxmlformats.org/markup-compatibility/2006">
              <mc:Choice xmlns:v="urn:schemas-microsoft-com:vml" Requires="v">
                <p:oleObj spid="_x0000_s90301" r:id="rId11" imgW="1675765" imgH="711200" progId="Equation.3">
                  <p:embed/>
                </p:oleObj>
              </mc:Choice>
              <mc:Fallback>
                <p:oleObj r:id="rId11" imgW="1675765" imgH="711200" progId="Equation.3">
                  <p:embed/>
                  <p:pic>
                    <p:nvPicPr>
                      <p:cNvPr id="0" name="对象 2048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7707" y="5061856"/>
                        <a:ext cx="2928257" cy="1126673"/>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3"/>
                                        </p:tgtEl>
                                        <p:attrNameLst>
                                          <p:attrName>style.visibility</p:attrName>
                                        </p:attrNameLst>
                                      </p:cBhvr>
                                      <p:to>
                                        <p:strVal val="visible"/>
                                      </p:to>
                                    </p:set>
                                    <p:anim calcmode="lin" valueType="num">
                                      <p:cBhvr additive="base">
                                        <p:cTn id="13" dur="500" fill="hold"/>
                                        <p:tgtEl>
                                          <p:spTgt spid="20483"/>
                                        </p:tgtEl>
                                        <p:attrNameLst>
                                          <p:attrName>ppt_x</p:attrName>
                                        </p:attrNameLst>
                                      </p:cBhvr>
                                      <p:tavLst>
                                        <p:tav tm="0">
                                          <p:val>
                                            <p:strVal val="#ppt_x"/>
                                          </p:val>
                                        </p:tav>
                                        <p:tav tm="100000">
                                          <p:val>
                                            <p:strVal val="#ppt_x"/>
                                          </p:val>
                                        </p:tav>
                                      </p:tavLst>
                                    </p:anim>
                                    <p:anim calcmode="lin" valueType="num">
                                      <p:cBhvr additive="base">
                                        <p:cTn id="14" dur="500" fill="hold"/>
                                        <p:tgtEl>
                                          <p:spTgt spid="2048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04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04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204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21505"/>
          <p:cNvSpPr txBox="1">
            <a:spLocks noChangeArrowheads="1"/>
          </p:cNvSpPr>
          <p:nvPr/>
        </p:nvSpPr>
        <p:spPr bwMode="auto">
          <a:xfrm>
            <a:off x="950913" y="338138"/>
            <a:ext cx="779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endParaRPr lang="zh-CN" altLang="zh-CN"/>
          </a:p>
        </p:txBody>
      </p:sp>
      <p:sp>
        <p:nvSpPr>
          <p:cNvPr id="21507" name="文本框 21506"/>
          <p:cNvSpPr txBox="1">
            <a:spLocks noChangeArrowheads="1"/>
          </p:cNvSpPr>
          <p:nvPr/>
        </p:nvSpPr>
        <p:spPr bwMode="auto">
          <a:xfrm>
            <a:off x="609600" y="704850"/>
            <a:ext cx="7797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Times New Roman" panose="02020603050405020304" pitchFamily="18" charset="0"/>
              </a:rPr>
              <a:t>例</a:t>
            </a:r>
            <a:r>
              <a:rPr lang="en-US" altLang="zh-CN" dirty="0">
                <a:latin typeface="Times New Roman" panose="02020603050405020304" pitchFamily="18" charset="0"/>
              </a:rPr>
              <a:t>3   </a:t>
            </a:r>
            <a:r>
              <a:rPr lang="zh-CN" altLang="en-US" dirty="0">
                <a:latin typeface="Times New Roman" panose="02020603050405020304" pitchFamily="18" charset="0"/>
              </a:rPr>
              <a:t>设方阵</a:t>
            </a:r>
            <a:r>
              <a:rPr lang="en-US" altLang="zh-CN" i="1" dirty="0">
                <a:latin typeface="Times New Roman" panose="02020603050405020304" pitchFamily="18" charset="0"/>
              </a:rPr>
              <a:t>A</a:t>
            </a:r>
            <a:r>
              <a:rPr lang="zh-CN" altLang="en-US" dirty="0">
                <a:latin typeface="Times New Roman" panose="02020603050405020304" pitchFamily="18" charset="0"/>
              </a:rPr>
              <a:t>与</a:t>
            </a:r>
            <a:r>
              <a:rPr lang="en-US" altLang="zh-CN" i="1" dirty="0">
                <a:latin typeface="Times New Roman" panose="02020603050405020304" pitchFamily="18" charset="0"/>
              </a:rPr>
              <a:t>B</a:t>
            </a:r>
            <a:r>
              <a:rPr lang="zh-CN" altLang="en-US" dirty="0">
                <a:latin typeface="Times New Roman" panose="02020603050405020304" pitchFamily="18" charset="0"/>
              </a:rPr>
              <a:t>满足</a:t>
            </a:r>
            <a:r>
              <a:rPr lang="en-US" altLang="zh-CN" i="1" dirty="0">
                <a:latin typeface="Times New Roman" panose="02020603050405020304" pitchFamily="18" charset="0"/>
              </a:rPr>
              <a:t>A</a:t>
            </a:r>
            <a:r>
              <a:rPr lang="en-US" altLang="zh-CN" dirty="0">
                <a:latin typeface="Times New Roman" panose="02020603050405020304" pitchFamily="18" charset="0"/>
              </a:rPr>
              <a:t>-</a:t>
            </a:r>
            <a:r>
              <a:rPr lang="en-US" altLang="zh-CN" i="1" dirty="0">
                <a:latin typeface="Times New Roman" panose="02020603050405020304" pitchFamily="18" charset="0"/>
              </a:rPr>
              <a:t>B</a:t>
            </a:r>
            <a:r>
              <a:rPr lang="en-US" altLang="zh-CN" dirty="0">
                <a:latin typeface="Times New Roman" panose="02020603050405020304" pitchFamily="18" charset="0"/>
              </a:rPr>
              <a:t>=</a:t>
            </a:r>
            <a:r>
              <a:rPr lang="en-US" altLang="zh-CN" i="1" dirty="0">
                <a:latin typeface="Times New Roman" panose="02020603050405020304" pitchFamily="18" charset="0"/>
              </a:rPr>
              <a:t>AB</a:t>
            </a:r>
            <a:r>
              <a:rPr lang="zh-CN" altLang="en-US" dirty="0">
                <a:latin typeface="Times New Roman" panose="02020603050405020304" pitchFamily="18" charset="0"/>
              </a:rPr>
              <a:t>，证明</a:t>
            </a:r>
            <a:r>
              <a:rPr lang="en-US" altLang="zh-CN" i="1" dirty="0">
                <a:latin typeface="Times New Roman" panose="02020603050405020304" pitchFamily="18" charset="0"/>
              </a:rPr>
              <a:t>A</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zh-CN" altLang="en-US" dirty="0">
                <a:latin typeface="Times New Roman" panose="02020603050405020304" pitchFamily="18" charset="0"/>
              </a:rPr>
              <a:t>可逆</a:t>
            </a:r>
            <a:r>
              <a:rPr lang="en-US" altLang="zh-CN" dirty="0">
                <a:latin typeface="Times New Roman" panose="02020603050405020304" pitchFamily="18" charset="0"/>
              </a:rPr>
              <a:t>,</a:t>
            </a:r>
            <a:r>
              <a:rPr lang="zh-CN" altLang="en-US" dirty="0">
                <a:latin typeface="Times New Roman" panose="02020603050405020304" pitchFamily="18" charset="0"/>
              </a:rPr>
              <a:t>且求出它的逆阵</a:t>
            </a:r>
            <a:r>
              <a:rPr lang="en-US" altLang="zh-CN" dirty="0">
                <a:latin typeface="Times New Roman" panose="02020603050405020304" pitchFamily="18" charset="0"/>
              </a:rPr>
              <a:t>.</a:t>
            </a:r>
          </a:p>
        </p:txBody>
      </p:sp>
      <p:sp>
        <p:nvSpPr>
          <p:cNvPr id="21508" name="文本框 21507"/>
          <p:cNvSpPr txBox="1">
            <a:spLocks noChangeArrowheads="1"/>
          </p:cNvSpPr>
          <p:nvPr/>
        </p:nvSpPr>
        <p:spPr bwMode="auto">
          <a:xfrm>
            <a:off x="533400" y="1657350"/>
            <a:ext cx="756557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Times New Roman" panose="02020603050405020304" pitchFamily="18" charset="0"/>
              </a:rPr>
              <a:t>解   由条件</a:t>
            </a:r>
            <a:r>
              <a:rPr lang="en-US" altLang="zh-CN" i="1" dirty="0">
                <a:latin typeface="Times New Roman" panose="02020603050405020304" pitchFamily="18" charset="0"/>
              </a:rPr>
              <a:t>A</a:t>
            </a:r>
            <a:r>
              <a:rPr lang="en-US" altLang="zh-CN" dirty="0">
                <a:latin typeface="Times New Roman" panose="02020603050405020304" pitchFamily="18" charset="0"/>
              </a:rPr>
              <a:t>-</a:t>
            </a:r>
            <a:r>
              <a:rPr lang="en-US" altLang="zh-CN" i="1" dirty="0">
                <a:latin typeface="Times New Roman" panose="02020603050405020304" pitchFamily="18" charset="0"/>
              </a:rPr>
              <a:t>B</a:t>
            </a:r>
            <a:r>
              <a:rPr lang="en-US" altLang="zh-CN" dirty="0">
                <a:latin typeface="Times New Roman" panose="02020603050405020304" pitchFamily="18" charset="0"/>
              </a:rPr>
              <a:t>=</a:t>
            </a:r>
            <a:r>
              <a:rPr lang="en-US" altLang="zh-CN" i="1" dirty="0">
                <a:latin typeface="Times New Roman" panose="02020603050405020304" pitchFamily="18" charset="0"/>
              </a:rPr>
              <a:t>AB</a:t>
            </a:r>
            <a:r>
              <a:rPr lang="zh-CN" altLang="en-US" dirty="0">
                <a:latin typeface="Times New Roman" panose="02020603050405020304" pitchFamily="18" charset="0"/>
              </a:rPr>
              <a:t>可得，</a:t>
            </a:r>
            <a:r>
              <a:rPr lang="en-US" altLang="zh-CN" i="1" dirty="0">
                <a:latin typeface="Times New Roman" panose="02020603050405020304" pitchFamily="18" charset="0"/>
              </a:rPr>
              <a:t>A</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en-US" altLang="zh-CN" dirty="0">
                <a:latin typeface="Times New Roman" panose="02020603050405020304" pitchFamily="18" charset="0"/>
              </a:rPr>
              <a:t>-</a:t>
            </a:r>
            <a:r>
              <a:rPr lang="en-US" altLang="zh-CN" i="1" dirty="0">
                <a:latin typeface="Times New Roman" panose="02020603050405020304" pitchFamily="18" charset="0"/>
              </a:rPr>
              <a:t>B</a:t>
            </a:r>
            <a:r>
              <a:rPr lang="en-US" altLang="zh-CN" dirty="0">
                <a:latin typeface="Times New Roman" panose="02020603050405020304" pitchFamily="18" charset="0"/>
              </a:rPr>
              <a:t>-</a:t>
            </a:r>
            <a:r>
              <a:rPr lang="en-US" altLang="zh-CN" i="1" dirty="0">
                <a:latin typeface="Times New Roman" panose="02020603050405020304" pitchFamily="18" charset="0"/>
              </a:rPr>
              <a:t>AB</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zh-CN" altLang="en-US" dirty="0">
                <a:latin typeface="Times New Roman" panose="02020603050405020304" pitchFamily="18" charset="0"/>
              </a:rPr>
              <a:t>，</a:t>
            </a:r>
          </a:p>
          <a:p>
            <a:pPr>
              <a:spcBef>
                <a:spcPct val="50000"/>
              </a:spcBef>
            </a:pPr>
            <a:r>
              <a:rPr lang="zh-CN" altLang="en-US" dirty="0">
                <a:latin typeface="Times New Roman" panose="02020603050405020304" pitchFamily="18" charset="0"/>
              </a:rPr>
              <a:t>     </a:t>
            </a:r>
            <a:r>
              <a:rPr lang="zh-CN" altLang="en-US" dirty="0" smtClean="0">
                <a:latin typeface="Times New Roman" panose="02020603050405020304" pitchFamily="18" charset="0"/>
              </a:rPr>
              <a:t>  </a:t>
            </a:r>
            <a:r>
              <a:rPr lang="en-US" altLang="zh-CN" dirty="0">
                <a:latin typeface="Times New Roman" panose="02020603050405020304" pitchFamily="18" charset="0"/>
              </a:rPr>
              <a:t>(</a:t>
            </a:r>
            <a:r>
              <a:rPr lang="en-US" altLang="zh-CN" i="1" dirty="0">
                <a:latin typeface="Times New Roman" panose="02020603050405020304" pitchFamily="18" charset="0"/>
              </a:rPr>
              <a:t>A</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en-US" altLang="zh-CN" dirty="0">
                <a:latin typeface="Times New Roman" panose="02020603050405020304" pitchFamily="18" charset="0"/>
              </a:rPr>
              <a:t>)-(</a:t>
            </a:r>
            <a:r>
              <a:rPr lang="en-US" altLang="zh-CN" i="1" dirty="0">
                <a:latin typeface="Times New Roman" panose="02020603050405020304" pitchFamily="18" charset="0"/>
              </a:rPr>
              <a:t>A</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en-US" altLang="zh-CN" dirty="0">
                <a:latin typeface="Times New Roman" panose="02020603050405020304" pitchFamily="18" charset="0"/>
              </a:rPr>
              <a:t>)</a:t>
            </a:r>
            <a:r>
              <a:rPr lang="en-US" altLang="zh-CN" i="1" dirty="0">
                <a:latin typeface="Times New Roman" panose="02020603050405020304" pitchFamily="18" charset="0"/>
              </a:rPr>
              <a:t>B</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zh-CN" altLang="en-US" dirty="0">
                <a:latin typeface="Times New Roman" panose="02020603050405020304" pitchFamily="18" charset="0"/>
              </a:rPr>
              <a:t>，于是  </a:t>
            </a:r>
            <a:r>
              <a:rPr lang="en-US" altLang="zh-CN" dirty="0">
                <a:latin typeface="Times New Roman" panose="02020603050405020304" pitchFamily="18" charset="0"/>
              </a:rPr>
              <a:t>(</a:t>
            </a:r>
            <a:r>
              <a:rPr lang="en-US" altLang="zh-CN" i="1" dirty="0">
                <a:latin typeface="Times New Roman" panose="02020603050405020304" pitchFamily="18" charset="0"/>
              </a:rPr>
              <a:t>A</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en-US" altLang="zh-CN" dirty="0">
                <a:latin typeface="Times New Roman" panose="02020603050405020304" pitchFamily="18" charset="0"/>
              </a:rPr>
              <a:t>-</a:t>
            </a:r>
            <a:r>
              <a:rPr lang="en-US" altLang="zh-CN" i="1" dirty="0">
                <a:latin typeface="Times New Roman" panose="02020603050405020304" pitchFamily="18" charset="0"/>
              </a:rPr>
              <a:t>B</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zh-CN" altLang="en-US" dirty="0">
                <a:latin typeface="Times New Roman" panose="02020603050405020304" pitchFamily="18" charset="0"/>
              </a:rPr>
              <a:t>。</a:t>
            </a:r>
          </a:p>
          <a:p>
            <a:pPr>
              <a:spcBef>
                <a:spcPct val="50000"/>
              </a:spcBef>
            </a:pPr>
            <a:r>
              <a:rPr lang="zh-CN" altLang="en-US" dirty="0">
                <a:latin typeface="Times New Roman" panose="02020603050405020304" pitchFamily="18" charset="0"/>
              </a:rPr>
              <a:t>       所以，</a:t>
            </a:r>
            <a:r>
              <a:rPr lang="en-US" altLang="zh-CN" i="1" dirty="0">
                <a:latin typeface="Times New Roman" panose="02020603050405020304" pitchFamily="18" charset="0"/>
              </a:rPr>
              <a:t>A</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en-US" altLang="zh-CN" dirty="0">
                <a:latin typeface="Times New Roman" panose="02020603050405020304" pitchFamily="18" charset="0"/>
              </a:rPr>
              <a:t> </a:t>
            </a:r>
            <a:r>
              <a:rPr lang="zh-CN" altLang="en-US" dirty="0">
                <a:latin typeface="Times New Roman" panose="02020603050405020304" pitchFamily="18" charset="0"/>
              </a:rPr>
              <a:t>可逆，且其逆阵</a:t>
            </a:r>
          </a:p>
          <a:p>
            <a:pPr>
              <a:spcBef>
                <a:spcPct val="50000"/>
              </a:spcBef>
            </a:pPr>
            <a:r>
              <a:rPr lang="zh-CN" altLang="en-US" dirty="0">
                <a:latin typeface="Times New Roman" panose="02020603050405020304" pitchFamily="18" charset="0"/>
              </a:rPr>
              <a:t>               </a:t>
            </a:r>
            <a:r>
              <a:rPr lang="en-US" altLang="zh-CN" dirty="0">
                <a:latin typeface="Times New Roman" panose="02020603050405020304" pitchFamily="18" charset="0"/>
              </a:rPr>
              <a:t>(</a:t>
            </a:r>
            <a:r>
              <a:rPr lang="en-US" altLang="zh-CN" i="1" dirty="0">
                <a:latin typeface="Times New Roman" panose="02020603050405020304" pitchFamily="18" charset="0"/>
              </a:rPr>
              <a:t>A</a:t>
            </a:r>
            <a:r>
              <a:rPr lang="en-US" altLang="zh-CN" dirty="0">
                <a:latin typeface="Times New Roman" panose="02020603050405020304" pitchFamily="18" charset="0"/>
              </a:rPr>
              <a:t>+</a:t>
            </a:r>
            <a:r>
              <a:rPr lang="en-US" altLang="zh-CN" i="1" dirty="0">
                <a:latin typeface="Times New Roman" panose="02020603050405020304" pitchFamily="18" charset="0"/>
              </a:rPr>
              <a:t>E</a:t>
            </a:r>
            <a:r>
              <a:rPr lang="en-US" altLang="zh-CN" dirty="0">
                <a:latin typeface="Times New Roman" panose="02020603050405020304" pitchFamily="18" charset="0"/>
              </a:rPr>
              <a:t>) </a:t>
            </a:r>
            <a:r>
              <a:rPr lang="en-US" altLang="zh-CN" baseline="30000" dirty="0">
                <a:latin typeface="Times New Roman" panose="02020603050405020304" pitchFamily="18" charset="0"/>
              </a:rPr>
              <a:t>-1</a:t>
            </a:r>
            <a:r>
              <a:rPr lang="en-US" altLang="zh-CN" dirty="0">
                <a:latin typeface="Times New Roman" panose="02020603050405020304" pitchFamily="18" charset="0"/>
              </a:rPr>
              <a:t> =</a:t>
            </a:r>
            <a:r>
              <a:rPr lang="en-US" altLang="zh-CN" i="1" dirty="0">
                <a:latin typeface="Times New Roman" panose="02020603050405020304" pitchFamily="18" charset="0"/>
              </a:rPr>
              <a:t>E</a:t>
            </a:r>
            <a:r>
              <a:rPr lang="en-US" altLang="zh-CN" dirty="0">
                <a:latin typeface="Times New Roman" panose="02020603050405020304" pitchFamily="18" charset="0"/>
              </a:rPr>
              <a:t>-</a:t>
            </a:r>
            <a:r>
              <a:rPr lang="en-US" altLang="zh-CN" i="1" dirty="0">
                <a:latin typeface="Times New Roman" panose="02020603050405020304" pitchFamily="18" charset="0"/>
              </a:rPr>
              <a:t>B</a:t>
            </a:r>
            <a:r>
              <a:rPr lang="zh-CN" altLang="en-US" dirty="0">
                <a:latin typeface="Times New Roman" panose="02020603050405020304" pitchFamily="18" charset="0"/>
              </a:rPr>
              <a:t>。</a:t>
            </a:r>
          </a:p>
        </p:txBody>
      </p:sp>
      <p:graphicFrame>
        <p:nvGraphicFramePr>
          <p:cNvPr id="21509" name="对象 21508"/>
          <p:cNvGraphicFramePr/>
          <p:nvPr>
            <p:extLst>
              <p:ext uri="{D42A27DB-BD31-4B8C-83A1-F6EECF244321}">
                <p14:modId xmlns:p14="http://schemas.microsoft.com/office/powerpoint/2010/main" val="2514806678"/>
              </p:ext>
            </p:extLst>
          </p:nvPr>
        </p:nvGraphicFramePr>
        <p:xfrm>
          <a:off x="533400" y="4114800"/>
          <a:ext cx="8146143" cy="1885950"/>
        </p:xfrm>
        <a:graphic>
          <a:graphicData uri="http://schemas.openxmlformats.org/presentationml/2006/ole">
            <mc:AlternateContent xmlns:mc="http://schemas.openxmlformats.org/markup-compatibility/2006">
              <mc:Choice xmlns:v="urn:schemas-microsoft-com:vml" Requires="v">
                <p:oleObj spid="_x0000_s91179" r:id="rId3" imgW="2933700" imgH="914400" progId="Equation.3">
                  <p:embed/>
                </p:oleObj>
              </mc:Choice>
              <mc:Fallback>
                <p:oleObj r:id="rId3" imgW="2933700" imgH="914400" progId="Equation.3">
                  <p:embed/>
                  <p:pic>
                    <p:nvPicPr>
                      <p:cNvPr id="0" name="对象 2150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14800"/>
                        <a:ext cx="8146143" cy="1885950"/>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box(in)">
                                      <p:cBhvr>
                                        <p:cTn id="7" dur="500"/>
                                        <p:tgtEl>
                                          <p:spTgt spid="215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150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150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150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1508">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1509"/>
                                        </p:tgtEl>
                                        <p:attrNameLst>
                                          <p:attrName>style.visibility</p:attrName>
                                        </p:attrNameLst>
                                      </p:cBhvr>
                                      <p:to>
                                        <p:strVal val="visible"/>
                                      </p:to>
                                    </p:set>
                                    <p:animEffect transition="in" filter="checkerboard(across)">
                                      <p:cBhvr>
                                        <p:cTn id="28"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08"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对象 22529"/>
          <p:cNvGraphicFramePr/>
          <p:nvPr/>
        </p:nvGraphicFramePr>
        <p:xfrm>
          <a:off x="838200" y="685800"/>
          <a:ext cx="6223000" cy="1662113"/>
        </p:xfrm>
        <a:graphic>
          <a:graphicData uri="http://schemas.openxmlformats.org/presentationml/2006/ole">
            <mc:AlternateContent xmlns:mc="http://schemas.openxmlformats.org/markup-compatibility/2006">
              <mc:Choice xmlns:v="urn:schemas-microsoft-com:vml" Requires="v">
                <p:oleObj spid="_x0000_s92269" r:id="rId3" imgW="2565400" imgH="698500" progId="Equation.3">
                  <p:embed/>
                </p:oleObj>
              </mc:Choice>
              <mc:Fallback>
                <p:oleObj r:id="rId3" imgW="2565400" imgH="698500" progId="Equation.3">
                  <p:embed/>
                  <p:pic>
                    <p:nvPicPr>
                      <p:cNvPr id="0" name="对象 2252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85800"/>
                        <a:ext cx="6223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31" name="对象 22530"/>
          <p:cNvGraphicFramePr/>
          <p:nvPr/>
        </p:nvGraphicFramePr>
        <p:xfrm>
          <a:off x="1828800" y="4343400"/>
          <a:ext cx="4437063" cy="1911350"/>
        </p:xfrm>
        <a:graphic>
          <a:graphicData uri="http://schemas.openxmlformats.org/presentationml/2006/ole">
            <mc:AlternateContent xmlns:mc="http://schemas.openxmlformats.org/markup-compatibility/2006">
              <mc:Choice xmlns:v="urn:schemas-microsoft-com:vml" Requires="v">
                <p:oleObj spid="_x0000_s92270" r:id="rId5" imgW="1650365" imgH="711200" progId="Equation.3">
                  <p:embed/>
                </p:oleObj>
              </mc:Choice>
              <mc:Fallback>
                <p:oleObj r:id="rId5" imgW="1650365" imgH="711200" progId="Equation.3">
                  <p:embed/>
                  <p:pic>
                    <p:nvPicPr>
                      <p:cNvPr id="0" name="对象 2253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4343400"/>
                        <a:ext cx="4437063"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532" name="对象 22531"/>
          <p:cNvGraphicFramePr/>
          <p:nvPr/>
        </p:nvGraphicFramePr>
        <p:xfrm>
          <a:off x="685800" y="2514600"/>
          <a:ext cx="7485063" cy="1631950"/>
        </p:xfrm>
        <a:graphic>
          <a:graphicData uri="http://schemas.openxmlformats.org/presentationml/2006/ole">
            <mc:AlternateContent xmlns:mc="http://schemas.openxmlformats.org/markup-compatibility/2006">
              <mc:Choice xmlns:v="urn:schemas-microsoft-com:vml" Requires="v">
                <p:oleObj spid="_x0000_s92271" r:id="rId7" imgW="3086100" imgH="685800" progId="Equation.3">
                  <p:embed/>
                </p:oleObj>
              </mc:Choice>
              <mc:Fallback>
                <p:oleObj r:id="rId7" imgW="3086100" imgH="685800" progId="Equation.3">
                  <p:embed/>
                  <p:pic>
                    <p:nvPicPr>
                      <p:cNvPr id="0" name="对象 2253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2514600"/>
                        <a:ext cx="74850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532"/>
                                        </p:tgtEl>
                                        <p:attrNameLst>
                                          <p:attrName>style.visibility</p:attrName>
                                        </p:attrNameLst>
                                      </p:cBhvr>
                                      <p:to>
                                        <p:strVal val="visible"/>
                                      </p:to>
                                    </p:set>
                                    <p:anim calcmode="lin" valueType="num">
                                      <p:cBhvr additive="base">
                                        <p:cTn id="13" dur="500" fill="hold"/>
                                        <p:tgtEl>
                                          <p:spTgt spid="22532"/>
                                        </p:tgtEl>
                                        <p:attrNameLst>
                                          <p:attrName>ppt_x</p:attrName>
                                        </p:attrNameLst>
                                      </p:cBhvr>
                                      <p:tavLst>
                                        <p:tav tm="0">
                                          <p:val>
                                            <p:strVal val="#ppt_x"/>
                                          </p:val>
                                        </p:tav>
                                        <p:tav tm="100000">
                                          <p:val>
                                            <p:strVal val="#ppt_x"/>
                                          </p:val>
                                        </p:tav>
                                      </p:tavLst>
                                    </p:anim>
                                    <p:anim calcmode="lin" valueType="num">
                                      <p:cBhvr additive="base">
                                        <p:cTn id="14"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对象 23553"/>
          <p:cNvGraphicFramePr/>
          <p:nvPr>
            <p:extLst>
              <p:ext uri="{D42A27DB-BD31-4B8C-83A1-F6EECF244321}">
                <p14:modId xmlns:p14="http://schemas.microsoft.com/office/powerpoint/2010/main" val="1274352932"/>
              </p:ext>
            </p:extLst>
          </p:nvPr>
        </p:nvGraphicFramePr>
        <p:xfrm>
          <a:off x="657225" y="971550"/>
          <a:ext cx="7049861" cy="4281488"/>
        </p:xfrm>
        <a:graphic>
          <a:graphicData uri="http://schemas.openxmlformats.org/presentationml/2006/ole">
            <mc:AlternateContent xmlns:mc="http://schemas.openxmlformats.org/markup-compatibility/2006">
              <mc:Choice xmlns:v="urn:schemas-microsoft-com:vml" Requires="v">
                <p:oleObj spid="_x0000_s93225" r:id="rId3" imgW="2349500" imgH="1714500" progId="Equation.3">
                  <p:embed/>
                </p:oleObj>
              </mc:Choice>
              <mc:Fallback>
                <p:oleObj r:id="rId3" imgW="2349500" imgH="1714500" progId="Equation.3">
                  <p:embed/>
                  <p:pic>
                    <p:nvPicPr>
                      <p:cNvPr id="0" name="对象 2355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971550"/>
                        <a:ext cx="7049861" cy="4281488"/>
                      </a:xfrm>
                      <a:prstGeom prst="rect">
                        <a:avLst/>
                      </a:prstGeom>
                      <a:noFill/>
                      <a:ln>
                        <a:noFill/>
                      </a:ln>
                      <a:extLst/>
                    </p:spPr>
                  </p:pic>
                </p:oleObj>
              </mc:Fallback>
            </mc:AlternateContent>
          </a:graphicData>
        </a:graphic>
      </p:graphicFrame>
      <p:sp>
        <p:nvSpPr>
          <p:cNvPr id="23555" name="文本框 23554"/>
          <p:cNvSpPr txBox="1">
            <a:spLocks noChangeArrowheads="1"/>
          </p:cNvSpPr>
          <p:nvPr/>
        </p:nvSpPr>
        <p:spPr bwMode="auto">
          <a:xfrm>
            <a:off x="685800" y="5339443"/>
            <a:ext cx="754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3600" i="1" dirty="0">
                <a:solidFill>
                  <a:srgbClr val="FF3300"/>
                </a:solidFill>
                <a:ea typeface="华文行楷" panose="02010800040101010101" pitchFamily="2" charset="-122"/>
              </a:rPr>
              <a:t>注：矩阵的左乘和右乘一定要注意！</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left)">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23555"/>
                                        </p:tgtEl>
                                        <p:attrNameLst>
                                          <p:attrName>style.visibility</p:attrName>
                                        </p:attrNameLst>
                                      </p:cBhvr>
                                      <p:to>
                                        <p:strVal val="visible"/>
                                      </p:to>
                                    </p:set>
                                    <p:anim calcmode="lin" valueType="num">
                                      <p:cBhvr>
                                        <p:cTn id="12" dur="5000" fill="hold"/>
                                        <p:tgtEl>
                                          <p:spTgt spid="23555"/>
                                        </p:tgtEl>
                                        <p:attrNameLst>
                                          <p:attrName>ppt_w</p:attrName>
                                        </p:attrNameLst>
                                      </p:cBhvr>
                                      <p:tavLst>
                                        <p:tav tm="0" fmla="#ppt_w*sin(2.5*pi*$)">
                                          <p:val>
                                            <p:fltVal val="0"/>
                                          </p:val>
                                        </p:tav>
                                        <p:tav tm="100000">
                                          <p:val>
                                            <p:fltVal val="1"/>
                                          </p:val>
                                        </p:tav>
                                      </p:tavLst>
                                    </p:anim>
                                    <p:anim calcmode="lin" valueType="num">
                                      <p:cBhvr>
                                        <p:cTn id="13" dur="5000" fill="hold"/>
                                        <p:tgtEl>
                                          <p:spTgt spid="2355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对象 24577"/>
          <p:cNvGraphicFramePr/>
          <p:nvPr>
            <p:extLst>
              <p:ext uri="{D42A27DB-BD31-4B8C-83A1-F6EECF244321}">
                <p14:modId xmlns:p14="http://schemas.microsoft.com/office/powerpoint/2010/main" val="330366981"/>
              </p:ext>
            </p:extLst>
          </p:nvPr>
        </p:nvGraphicFramePr>
        <p:xfrm>
          <a:off x="403906" y="742950"/>
          <a:ext cx="6364287" cy="1843995"/>
        </p:xfrm>
        <a:graphic>
          <a:graphicData uri="http://schemas.openxmlformats.org/presentationml/2006/ole">
            <mc:AlternateContent xmlns:mc="http://schemas.openxmlformats.org/markup-compatibility/2006">
              <mc:Choice xmlns:v="urn:schemas-microsoft-com:vml" Requires="v">
                <p:oleObj spid="_x0000_s94320" r:id="rId3" imgW="3060700" imgH="939800" progId="Equation.3">
                  <p:embed/>
                </p:oleObj>
              </mc:Choice>
              <mc:Fallback>
                <p:oleObj r:id="rId3" imgW="3060700" imgH="939800" progId="Equation.3">
                  <p:embed/>
                  <p:pic>
                    <p:nvPicPr>
                      <p:cNvPr id="0" name="对象 2457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906" y="742950"/>
                        <a:ext cx="6364287" cy="1843995"/>
                      </a:xfrm>
                      <a:prstGeom prst="rect">
                        <a:avLst/>
                      </a:prstGeom>
                      <a:noFill/>
                      <a:ln>
                        <a:noFill/>
                      </a:ln>
                      <a:extLst/>
                    </p:spPr>
                  </p:pic>
                </p:oleObj>
              </mc:Fallback>
            </mc:AlternateContent>
          </a:graphicData>
        </a:graphic>
      </p:graphicFrame>
      <p:graphicFrame>
        <p:nvGraphicFramePr>
          <p:cNvPr id="24579" name="对象 24578"/>
          <p:cNvGraphicFramePr/>
          <p:nvPr>
            <p:extLst>
              <p:ext uri="{D42A27DB-BD31-4B8C-83A1-F6EECF244321}">
                <p14:modId xmlns:p14="http://schemas.microsoft.com/office/powerpoint/2010/main" val="3936552854"/>
              </p:ext>
            </p:extLst>
          </p:nvPr>
        </p:nvGraphicFramePr>
        <p:xfrm>
          <a:off x="411616" y="2579914"/>
          <a:ext cx="7850641" cy="2318657"/>
        </p:xfrm>
        <a:graphic>
          <a:graphicData uri="http://schemas.openxmlformats.org/presentationml/2006/ole">
            <mc:AlternateContent xmlns:mc="http://schemas.openxmlformats.org/markup-compatibility/2006">
              <mc:Choice xmlns:v="urn:schemas-microsoft-com:vml" Requires="v">
                <p:oleObj spid="_x0000_s94321" r:id="rId5" imgW="3225800" imgH="1168400" progId="Equation.3">
                  <p:embed/>
                </p:oleObj>
              </mc:Choice>
              <mc:Fallback>
                <p:oleObj r:id="rId5" imgW="3225800" imgH="1168400" progId="Equation.3">
                  <p:embed/>
                  <p:pic>
                    <p:nvPicPr>
                      <p:cNvPr id="0" name="对象 2457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616" y="2579914"/>
                        <a:ext cx="7850641" cy="2318657"/>
                      </a:xfrm>
                      <a:prstGeom prst="rect">
                        <a:avLst/>
                      </a:prstGeom>
                      <a:noFill/>
                      <a:ln>
                        <a:noFill/>
                      </a:ln>
                      <a:extLst/>
                    </p:spPr>
                  </p:pic>
                </p:oleObj>
              </mc:Fallback>
            </mc:AlternateContent>
          </a:graphicData>
        </a:graphic>
      </p:graphicFrame>
      <p:graphicFrame>
        <p:nvGraphicFramePr>
          <p:cNvPr id="24580" name="对象 24579"/>
          <p:cNvGraphicFramePr/>
          <p:nvPr>
            <p:extLst>
              <p:ext uri="{D42A27DB-BD31-4B8C-83A1-F6EECF244321}">
                <p14:modId xmlns:p14="http://schemas.microsoft.com/office/powerpoint/2010/main" val="1746877886"/>
              </p:ext>
            </p:extLst>
          </p:nvPr>
        </p:nvGraphicFramePr>
        <p:xfrm>
          <a:off x="484415" y="4971144"/>
          <a:ext cx="5091793" cy="1062264"/>
        </p:xfrm>
        <a:graphic>
          <a:graphicData uri="http://schemas.openxmlformats.org/presentationml/2006/ole">
            <mc:AlternateContent xmlns:mc="http://schemas.openxmlformats.org/markup-compatibility/2006">
              <mc:Choice xmlns:v="urn:schemas-microsoft-com:vml" Requires="v">
                <p:oleObj spid="_x0000_s94322" r:id="rId7" imgW="2184400" imgH="698500" progId="Equation.3">
                  <p:embed/>
                </p:oleObj>
              </mc:Choice>
              <mc:Fallback>
                <p:oleObj r:id="rId7" imgW="2184400" imgH="698500" progId="Equation.3">
                  <p:embed/>
                  <p:pic>
                    <p:nvPicPr>
                      <p:cNvPr id="0" name="对象 2457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415" y="4971144"/>
                        <a:ext cx="5091793" cy="1062264"/>
                      </a:xfrm>
                      <a:prstGeom prst="rect">
                        <a:avLst/>
                      </a:prstGeom>
                      <a:noFill/>
                      <a:ln>
                        <a:noFill/>
                      </a:ln>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4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45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4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对象 25601"/>
          <p:cNvGraphicFramePr/>
          <p:nvPr>
            <p:extLst>
              <p:ext uri="{D42A27DB-BD31-4B8C-83A1-F6EECF244321}">
                <p14:modId xmlns:p14="http://schemas.microsoft.com/office/powerpoint/2010/main" val="1825280398"/>
              </p:ext>
            </p:extLst>
          </p:nvPr>
        </p:nvGraphicFramePr>
        <p:xfrm>
          <a:off x="745899" y="797379"/>
          <a:ext cx="6821487" cy="2076450"/>
        </p:xfrm>
        <a:graphic>
          <a:graphicData uri="http://schemas.openxmlformats.org/presentationml/2006/ole">
            <mc:AlternateContent xmlns:mc="http://schemas.openxmlformats.org/markup-compatibility/2006">
              <mc:Choice xmlns:v="urn:schemas-microsoft-com:vml" Requires="v">
                <p:oleObj spid="_x0000_s95344" r:id="rId3" imgW="2755900" imgH="939800" progId="Equation.3">
                  <p:embed/>
                </p:oleObj>
              </mc:Choice>
              <mc:Fallback>
                <p:oleObj r:id="rId3" imgW="2755900" imgH="939800" progId="Equation.3">
                  <p:embed/>
                  <p:pic>
                    <p:nvPicPr>
                      <p:cNvPr id="0" name="对象 2560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899" y="797379"/>
                        <a:ext cx="682148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5603" name="对象 25602"/>
          <p:cNvGraphicFramePr/>
          <p:nvPr/>
        </p:nvGraphicFramePr>
        <p:xfrm>
          <a:off x="603250" y="2895600"/>
          <a:ext cx="7251700" cy="2217738"/>
        </p:xfrm>
        <a:graphic>
          <a:graphicData uri="http://schemas.openxmlformats.org/presentationml/2006/ole">
            <mc:AlternateContent xmlns:mc="http://schemas.openxmlformats.org/markup-compatibility/2006">
              <mc:Choice xmlns:v="urn:schemas-microsoft-com:vml" Requires="v">
                <p:oleObj spid="_x0000_s95345" r:id="rId5" imgW="2743200" imgH="939800" progId="Equation.3">
                  <p:embed/>
                </p:oleObj>
              </mc:Choice>
              <mc:Fallback>
                <p:oleObj r:id="rId5" imgW="2743200" imgH="939800" progId="Equation.3">
                  <p:embed/>
                  <p:pic>
                    <p:nvPicPr>
                      <p:cNvPr id="0" name="对象 2560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250" y="2895600"/>
                        <a:ext cx="72517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5605" name="对象 25604"/>
          <p:cNvGraphicFramePr/>
          <p:nvPr>
            <p:extLst>
              <p:ext uri="{D42A27DB-BD31-4B8C-83A1-F6EECF244321}">
                <p14:modId xmlns:p14="http://schemas.microsoft.com/office/powerpoint/2010/main" val="4033347384"/>
              </p:ext>
            </p:extLst>
          </p:nvPr>
        </p:nvGraphicFramePr>
        <p:xfrm>
          <a:off x="1834243" y="5282293"/>
          <a:ext cx="2286000" cy="547688"/>
        </p:xfrm>
        <a:graphic>
          <a:graphicData uri="http://schemas.openxmlformats.org/presentationml/2006/ole">
            <mc:AlternateContent xmlns:mc="http://schemas.openxmlformats.org/markup-compatibility/2006">
              <mc:Choice xmlns:v="urn:schemas-microsoft-com:vml" Requires="v">
                <p:oleObj spid="_x0000_s95346" r:id="rId7" imgW="951865" imgH="228600" progId="Equation.3">
                  <p:embed/>
                </p:oleObj>
              </mc:Choice>
              <mc:Fallback>
                <p:oleObj r:id="rId7" imgW="951865" imgH="228600" progId="Equation.3">
                  <p:embed/>
                  <p:pic>
                    <p:nvPicPr>
                      <p:cNvPr id="0" name="对象 2560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4243" y="5282293"/>
                        <a:ext cx="22860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5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56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7" presetClass="entr" presetSubtype="4" fill="hold" nodeType="clickEffect">
                                  <p:stCondLst>
                                    <p:cond delay="0"/>
                                  </p:stCondLst>
                                  <p:childTnLst>
                                    <p:set>
                                      <p:cBhvr>
                                        <p:cTn id="14" dur="1" fill="hold">
                                          <p:stCondLst>
                                            <p:cond delay="0"/>
                                          </p:stCondLst>
                                        </p:cTn>
                                        <p:tgtEl>
                                          <p:spTgt spid="25605"/>
                                        </p:tgtEl>
                                        <p:attrNameLst>
                                          <p:attrName>style.visibility</p:attrName>
                                        </p:attrNameLst>
                                      </p:cBhvr>
                                      <p:to>
                                        <p:strVal val="visible"/>
                                      </p:to>
                                    </p:set>
                                    <p:anim calcmode="lin" valueType="num">
                                      <p:cBhvr additive="base">
                                        <p:cTn id="15" dur="5000" fill="hold"/>
                                        <p:tgtEl>
                                          <p:spTgt spid="25605"/>
                                        </p:tgtEl>
                                        <p:attrNameLst>
                                          <p:attrName>ppt_x</p:attrName>
                                        </p:attrNameLst>
                                      </p:cBhvr>
                                      <p:tavLst>
                                        <p:tav tm="0">
                                          <p:val>
                                            <p:strVal val="#ppt_x"/>
                                          </p:val>
                                        </p:tav>
                                        <p:tav tm="100000">
                                          <p:val>
                                            <p:strVal val="#ppt_x"/>
                                          </p:val>
                                        </p:tav>
                                      </p:tavLst>
                                    </p:anim>
                                    <p:anim calcmode="lin" valueType="num">
                                      <p:cBhvr additive="base">
                                        <p:cTn id="16" dur="5000" fill="hold"/>
                                        <p:tgtEl>
                                          <p:spTgt spid="256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对象 26625"/>
          <p:cNvGraphicFramePr/>
          <p:nvPr>
            <p:extLst>
              <p:ext uri="{D42A27DB-BD31-4B8C-83A1-F6EECF244321}">
                <p14:modId xmlns:p14="http://schemas.microsoft.com/office/powerpoint/2010/main" val="3167677697"/>
              </p:ext>
            </p:extLst>
          </p:nvPr>
        </p:nvGraphicFramePr>
        <p:xfrm>
          <a:off x="534988" y="768350"/>
          <a:ext cx="7867650" cy="1114425"/>
        </p:xfrm>
        <a:graphic>
          <a:graphicData uri="http://schemas.openxmlformats.org/presentationml/2006/ole">
            <mc:AlternateContent xmlns:mc="http://schemas.openxmlformats.org/markup-compatibility/2006">
              <mc:Choice xmlns:v="urn:schemas-microsoft-com:vml" Requires="v">
                <p:oleObj spid="_x0000_s96445" name="公式" r:id="rId3" imgW="3084830" imgH="546100" progId="Equation.3">
                  <p:embed/>
                </p:oleObj>
              </mc:Choice>
              <mc:Fallback>
                <p:oleObj name="公式" r:id="rId3" imgW="3084830" imgH="546100" progId="Equation.3">
                  <p:embed/>
                  <p:pic>
                    <p:nvPicPr>
                      <p:cNvPr id="0" name="对象 2662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88" y="768350"/>
                        <a:ext cx="78676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6627" name="对象 26626"/>
          <p:cNvGraphicFramePr/>
          <p:nvPr>
            <p:extLst>
              <p:ext uri="{D42A27DB-BD31-4B8C-83A1-F6EECF244321}">
                <p14:modId xmlns:p14="http://schemas.microsoft.com/office/powerpoint/2010/main" val="918478056"/>
              </p:ext>
            </p:extLst>
          </p:nvPr>
        </p:nvGraphicFramePr>
        <p:xfrm>
          <a:off x="510722" y="2128157"/>
          <a:ext cx="6413500" cy="1082675"/>
        </p:xfrm>
        <a:graphic>
          <a:graphicData uri="http://schemas.openxmlformats.org/presentationml/2006/ole">
            <mc:AlternateContent xmlns:mc="http://schemas.openxmlformats.org/markup-compatibility/2006">
              <mc:Choice xmlns:v="urn:schemas-microsoft-com:vml" Requires="v">
                <p:oleObj spid="_x0000_s96446" r:id="rId5" imgW="2564130" imgH="533400" progId="Equation.3">
                  <p:embed/>
                </p:oleObj>
              </mc:Choice>
              <mc:Fallback>
                <p:oleObj r:id="rId5" imgW="2564130" imgH="533400" progId="Equation.3">
                  <p:embed/>
                  <p:pic>
                    <p:nvPicPr>
                      <p:cNvPr id="0" name="对象 2662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722" y="2128157"/>
                        <a:ext cx="64135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6628" name="对象 26627"/>
          <p:cNvGraphicFramePr/>
          <p:nvPr>
            <p:extLst>
              <p:ext uri="{D42A27DB-BD31-4B8C-83A1-F6EECF244321}">
                <p14:modId xmlns:p14="http://schemas.microsoft.com/office/powerpoint/2010/main" val="4247736038"/>
              </p:ext>
            </p:extLst>
          </p:nvPr>
        </p:nvGraphicFramePr>
        <p:xfrm>
          <a:off x="435656" y="3311299"/>
          <a:ext cx="2847975" cy="376237"/>
        </p:xfrm>
        <a:graphic>
          <a:graphicData uri="http://schemas.openxmlformats.org/presentationml/2006/ole">
            <mc:AlternateContent xmlns:mc="http://schemas.openxmlformats.org/markup-compatibility/2006">
              <mc:Choice xmlns:v="urn:schemas-microsoft-com:vml" Requires="v">
                <p:oleObj spid="_x0000_s96447" r:id="rId7" imgW="1192530" imgH="203200" progId="Equation.3">
                  <p:embed/>
                </p:oleObj>
              </mc:Choice>
              <mc:Fallback>
                <p:oleObj r:id="rId7" imgW="1192530" imgH="203200" progId="Equation.3">
                  <p:embed/>
                  <p:pic>
                    <p:nvPicPr>
                      <p:cNvPr id="0" name="对象 2662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656" y="3311299"/>
                        <a:ext cx="284797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6629" name="对象 26628"/>
          <p:cNvGraphicFramePr/>
          <p:nvPr>
            <p:extLst>
              <p:ext uri="{D42A27DB-BD31-4B8C-83A1-F6EECF244321}">
                <p14:modId xmlns:p14="http://schemas.microsoft.com/office/powerpoint/2010/main" val="7493"/>
              </p:ext>
            </p:extLst>
          </p:nvPr>
        </p:nvGraphicFramePr>
        <p:xfrm>
          <a:off x="672193" y="3951741"/>
          <a:ext cx="6400800" cy="1169987"/>
        </p:xfrm>
        <a:graphic>
          <a:graphicData uri="http://schemas.openxmlformats.org/presentationml/2006/ole">
            <mc:AlternateContent xmlns:mc="http://schemas.openxmlformats.org/markup-compatibility/2006">
              <mc:Choice xmlns:v="urn:schemas-microsoft-com:vml" Requires="v">
                <p:oleObj spid="_x0000_s96448" r:id="rId9" imgW="2806700" imgH="558800" progId="Equation.3">
                  <p:embed/>
                </p:oleObj>
              </mc:Choice>
              <mc:Fallback>
                <p:oleObj r:id="rId9" imgW="2806700" imgH="558800" progId="Equation.3">
                  <p:embed/>
                  <p:pic>
                    <p:nvPicPr>
                      <p:cNvPr id="0" name="对象 2662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193" y="3951741"/>
                        <a:ext cx="6400800" cy="1169987"/>
                      </a:xfrm>
                      <a:prstGeom prst="rect">
                        <a:avLst/>
                      </a:prstGeom>
                      <a:noFill/>
                      <a:ln>
                        <a:noFill/>
                      </a:ln>
                      <a:extLst/>
                    </p:spPr>
                  </p:pic>
                </p:oleObj>
              </mc:Fallback>
            </mc:AlternateContent>
          </a:graphicData>
        </a:graphic>
      </p:graphicFrame>
      <p:graphicFrame>
        <p:nvGraphicFramePr>
          <p:cNvPr id="26630" name="对象 26629"/>
          <p:cNvGraphicFramePr/>
          <p:nvPr>
            <p:extLst>
              <p:ext uri="{D42A27DB-BD31-4B8C-83A1-F6EECF244321}">
                <p14:modId xmlns:p14="http://schemas.microsoft.com/office/powerpoint/2010/main" val="858841402"/>
              </p:ext>
            </p:extLst>
          </p:nvPr>
        </p:nvGraphicFramePr>
        <p:xfrm>
          <a:off x="677636" y="5260068"/>
          <a:ext cx="7340600" cy="498475"/>
        </p:xfrm>
        <a:graphic>
          <a:graphicData uri="http://schemas.openxmlformats.org/presentationml/2006/ole">
            <mc:AlternateContent xmlns:mc="http://schemas.openxmlformats.org/markup-compatibility/2006">
              <mc:Choice xmlns:v="urn:schemas-microsoft-com:vml" Requires="v">
                <p:oleObj spid="_x0000_s96449" r:id="rId11" imgW="3072130" imgH="241300" progId="Equation.3">
                  <p:embed/>
                </p:oleObj>
              </mc:Choice>
              <mc:Fallback>
                <p:oleObj r:id="rId11" imgW="3072130" imgH="241300" progId="Equation.3">
                  <p:embed/>
                  <p:pic>
                    <p:nvPicPr>
                      <p:cNvPr id="0" name="对象 2662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7636" y="5260068"/>
                        <a:ext cx="7340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0-#ppt_w/2"/>
                                          </p:val>
                                        </p:tav>
                                        <p:tav tm="100000">
                                          <p:val>
                                            <p:strVal val="#ppt_x"/>
                                          </p:val>
                                        </p:tav>
                                      </p:tavLst>
                                    </p:anim>
                                    <p:anim calcmode="lin" valueType="num">
                                      <p:cBhvr additive="base">
                                        <p:cTn id="8" dur="500" fill="hold"/>
                                        <p:tgtEl>
                                          <p:spTgt spid="266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627"/>
                                        </p:tgtEl>
                                        <p:attrNameLst>
                                          <p:attrName>style.visibility</p:attrName>
                                        </p:attrNameLst>
                                      </p:cBhvr>
                                      <p:to>
                                        <p:strVal val="visible"/>
                                      </p:to>
                                    </p:set>
                                    <p:anim calcmode="lin" valueType="num">
                                      <p:cBhvr additive="base">
                                        <p:cTn id="13" dur="500" fill="hold"/>
                                        <p:tgtEl>
                                          <p:spTgt spid="26627"/>
                                        </p:tgtEl>
                                        <p:attrNameLst>
                                          <p:attrName>ppt_x</p:attrName>
                                        </p:attrNameLst>
                                      </p:cBhvr>
                                      <p:tavLst>
                                        <p:tav tm="0">
                                          <p:val>
                                            <p:strVal val="1+#ppt_w/2"/>
                                          </p:val>
                                        </p:tav>
                                        <p:tav tm="100000">
                                          <p:val>
                                            <p:strVal val="#ppt_x"/>
                                          </p:val>
                                        </p:tav>
                                      </p:tavLst>
                                    </p:anim>
                                    <p:anim calcmode="lin" valueType="num">
                                      <p:cBhvr additive="base">
                                        <p:cTn id="14" dur="500" fill="hold"/>
                                        <p:tgtEl>
                                          <p:spTgt spid="266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28"/>
                                        </p:tgtEl>
                                        <p:attrNameLst>
                                          <p:attrName>style.visibility</p:attrName>
                                        </p:attrNameLst>
                                      </p:cBhvr>
                                      <p:to>
                                        <p:strVal val="visible"/>
                                      </p:to>
                                    </p:set>
                                    <p:anim calcmode="lin" valueType="num">
                                      <p:cBhvr additive="base">
                                        <p:cTn id="19" dur="500" fill="hold"/>
                                        <p:tgtEl>
                                          <p:spTgt spid="26628"/>
                                        </p:tgtEl>
                                        <p:attrNameLst>
                                          <p:attrName>ppt_x</p:attrName>
                                        </p:attrNameLst>
                                      </p:cBhvr>
                                      <p:tavLst>
                                        <p:tav tm="0">
                                          <p:val>
                                            <p:strVal val="#ppt_x"/>
                                          </p:val>
                                        </p:tav>
                                        <p:tav tm="100000">
                                          <p:val>
                                            <p:strVal val="#ppt_x"/>
                                          </p:val>
                                        </p:tav>
                                      </p:tavLst>
                                    </p:anim>
                                    <p:anim calcmode="lin" valueType="num">
                                      <p:cBhvr additive="base">
                                        <p:cTn id="20" dur="500" fill="hold"/>
                                        <p:tgtEl>
                                          <p:spTgt spid="266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629"/>
                                        </p:tgtEl>
                                        <p:attrNameLst>
                                          <p:attrName>style.visibility</p:attrName>
                                        </p:attrNameLst>
                                      </p:cBhvr>
                                      <p:to>
                                        <p:strVal val="visible"/>
                                      </p:to>
                                    </p:set>
                                    <p:anim calcmode="lin" valueType="num">
                                      <p:cBhvr additive="base">
                                        <p:cTn id="25" dur="500" fill="hold"/>
                                        <p:tgtEl>
                                          <p:spTgt spid="26629"/>
                                        </p:tgtEl>
                                        <p:attrNameLst>
                                          <p:attrName>ppt_x</p:attrName>
                                        </p:attrNameLst>
                                      </p:cBhvr>
                                      <p:tavLst>
                                        <p:tav tm="0">
                                          <p:val>
                                            <p:strVal val="#ppt_x"/>
                                          </p:val>
                                        </p:tav>
                                        <p:tav tm="100000">
                                          <p:val>
                                            <p:strVal val="#ppt_x"/>
                                          </p:val>
                                        </p:tav>
                                      </p:tavLst>
                                    </p:anim>
                                    <p:anim calcmode="lin" valueType="num">
                                      <p:cBhvr additive="base">
                                        <p:cTn id="26" dur="500" fill="hold"/>
                                        <p:tgtEl>
                                          <p:spTgt spid="266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630"/>
                                        </p:tgtEl>
                                        <p:attrNameLst>
                                          <p:attrName>style.visibility</p:attrName>
                                        </p:attrNameLst>
                                      </p:cBhvr>
                                      <p:to>
                                        <p:strVal val="visible"/>
                                      </p:to>
                                    </p:set>
                                    <p:anim calcmode="lin" valueType="num">
                                      <p:cBhvr additive="base">
                                        <p:cTn id="31" dur="500" fill="hold"/>
                                        <p:tgtEl>
                                          <p:spTgt spid="26630"/>
                                        </p:tgtEl>
                                        <p:attrNameLst>
                                          <p:attrName>ppt_x</p:attrName>
                                        </p:attrNameLst>
                                      </p:cBhvr>
                                      <p:tavLst>
                                        <p:tav tm="0">
                                          <p:val>
                                            <p:strVal val="#ppt_x"/>
                                          </p:val>
                                        </p:tav>
                                        <p:tav tm="100000">
                                          <p:val>
                                            <p:strVal val="#ppt_x"/>
                                          </p:val>
                                        </p:tav>
                                      </p:tavLst>
                                    </p:anim>
                                    <p:anim calcmode="lin" valueType="num">
                                      <p:cBhvr additive="base">
                                        <p:cTn id="32" dur="500" fill="hold"/>
                                        <p:tgtEl>
                                          <p:spTgt spid="266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对象 27649"/>
          <p:cNvGraphicFramePr/>
          <p:nvPr>
            <p:extLst>
              <p:ext uri="{D42A27DB-BD31-4B8C-83A1-F6EECF244321}">
                <p14:modId xmlns:p14="http://schemas.microsoft.com/office/powerpoint/2010/main" val="93072633"/>
              </p:ext>
            </p:extLst>
          </p:nvPr>
        </p:nvGraphicFramePr>
        <p:xfrm>
          <a:off x="400957" y="1287236"/>
          <a:ext cx="8413750" cy="2352675"/>
        </p:xfrm>
        <a:graphic>
          <a:graphicData uri="http://schemas.openxmlformats.org/presentationml/2006/ole">
            <mc:AlternateContent xmlns:mc="http://schemas.openxmlformats.org/markup-compatibility/2006">
              <mc:Choice xmlns:v="urn:schemas-microsoft-com:vml" Requires="v">
                <p:oleObj spid="_x0000_s97320" r:id="rId3" imgW="3275330" imgH="1180465" progId="Equation.3">
                  <p:embed/>
                </p:oleObj>
              </mc:Choice>
              <mc:Fallback>
                <p:oleObj r:id="rId3" imgW="3275330" imgH="1180465" progId="Equation.3">
                  <p:embed/>
                  <p:pic>
                    <p:nvPicPr>
                      <p:cNvPr id="0" name="对象 2764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957" y="1287236"/>
                        <a:ext cx="84137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linds(horizontal)">
                                      <p:cBhvr>
                                        <p:cTn id="7"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文本框 28673"/>
          <p:cNvSpPr txBox="1">
            <a:spLocks noChangeArrowheads="1"/>
          </p:cNvSpPr>
          <p:nvPr/>
        </p:nvSpPr>
        <p:spPr bwMode="auto">
          <a:xfrm>
            <a:off x="468767" y="852714"/>
            <a:ext cx="1809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sz="3200" dirty="0">
                <a:solidFill>
                  <a:srgbClr val="9900FF"/>
                </a:solidFill>
                <a:ea typeface="华文彩云" panose="02010800040101010101" pitchFamily="2" charset="-122"/>
              </a:rPr>
              <a:t>例题选讲</a:t>
            </a:r>
          </a:p>
        </p:txBody>
      </p:sp>
      <p:sp>
        <p:nvSpPr>
          <p:cNvPr id="28675" name="文本框 28674"/>
          <p:cNvSpPr txBox="1">
            <a:spLocks noChangeArrowheads="1"/>
          </p:cNvSpPr>
          <p:nvPr/>
        </p:nvSpPr>
        <p:spPr bwMode="auto">
          <a:xfrm>
            <a:off x="365125" y="1660752"/>
            <a:ext cx="85502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Times New Roman" panose="02020603050405020304" pitchFamily="18" charset="0"/>
              </a:rPr>
              <a:t>例</a:t>
            </a:r>
            <a:r>
              <a:rPr lang="en-US" altLang="zh-CN" dirty="0">
                <a:latin typeface="Times New Roman" panose="02020603050405020304" pitchFamily="18" charset="0"/>
              </a:rPr>
              <a:t>1   </a:t>
            </a:r>
            <a:r>
              <a:rPr lang="zh-CN" altLang="en-US" dirty="0">
                <a:latin typeface="Times New Roman" panose="02020603050405020304" pitchFamily="18" charset="0"/>
              </a:rPr>
              <a:t>若方阵</a:t>
            </a:r>
            <a:r>
              <a:rPr lang="en-US" altLang="zh-CN" i="1" dirty="0">
                <a:latin typeface="Times New Roman" panose="02020603050405020304" pitchFamily="18" charset="0"/>
              </a:rPr>
              <a:t>A</a:t>
            </a:r>
            <a:r>
              <a:rPr lang="zh-CN" altLang="en-US" dirty="0">
                <a:latin typeface="Times New Roman" panose="02020603050405020304" pitchFamily="18" charset="0"/>
              </a:rPr>
              <a:t>满足</a:t>
            </a:r>
            <a:r>
              <a:rPr lang="en-US" altLang="zh-CN" i="1" dirty="0">
                <a:latin typeface="Times New Roman" panose="02020603050405020304" pitchFamily="18" charset="0"/>
              </a:rPr>
              <a:t>A</a:t>
            </a:r>
            <a:r>
              <a:rPr lang="en-US" altLang="zh-CN" baseline="30000" dirty="0">
                <a:latin typeface="Times New Roman" panose="02020603050405020304" pitchFamily="18" charset="0"/>
              </a:rPr>
              <a:t>2</a:t>
            </a:r>
            <a:r>
              <a:rPr lang="en-US" altLang="zh-CN" dirty="0">
                <a:latin typeface="Times New Roman" panose="02020603050405020304" pitchFamily="18" charset="0"/>
              </a:rPr>
              <a:t>-3</a:t>
            </a:r>
            <a:r>
              <a:rPr lang="en-US" altLang="zh-CN" i="1" dirty="0">
                <a:latin typeface="Times New Roman" panose="02020603050405020304" pitchFamily="18" charset="0"/>
              </a:rPr>
              <a:t>A</a:t>
            </a:r>
            <a:r>
              <a:rPr lang="en-US" altLang="zh-CN" dirty="0">
                <a:latin typeface="Times New Roman" panose="02020603050405020304" pitchFamily="18" charset="0"/>
              </a:rPr>
              <a:t>-10</a:t>
            </a:r>
            <a:r>
              <a:rPr lang="en-US" altLang="zh-CN" i="1" dirty="0">
                <a:latin typeface="Times New Roman" panose="02020603050405020304" pitchFamily="18" charset="0"/>
              </a:rPr>
              <a:t>E</a:t>
            </a:r>
            <a:r>
              <a:rPr lang="en-US" altLang="zh-CN" dirty="0">
                <a:latin typeface="Times New Roman" panose="02020603050405020304" pitchFamily="18" charset="0"/>
              </a:rPr>
              <a:t>=0</a:t>
            </a:r>
            <a:r>
              <a:rPr lang="zh-CN" altLang="en-US" dirty="0">
                <a:latin typeface="Times New Roman" panose="02020603050405020304" pitchFamily="18" charset="0"/>
              </a:rPr>
              <a:t>，证明</a:t>
            </a:r>
            <a:r>
              <a:rPr lang="en-US" altLang="zh-CN" i="1" dirty="0">
                <a:latin typeface="Times New Roman" panose="02020603050405020304" pitchFamily="18" charset="0"/>
              </a:rPr>
              <a:t>A</a:t>
            </a:r>
            <a:r>
              <a:rPr lang="zh-CN" altLang="en-US" i="1" dirty="0">
                <a:latin typeface="Times New Roman" panose="02020603050405020304" pitchFamily="18" charset="0"/>
              </a:rPr>
              <a:t>﹑</a:t>
            </a:r>
            <a:r>
              <a:rPr lang="en-US" altLang="zh-CN" i="1" dirty="0">
                <a:latin typeface="Times New Roman" panose="02020603050405020304" pitchFamily="18" charset="0"/>
              </a:rPr>
              <a:t>A-4E</a:t>
            </a:r>
            <a:r>
              <a:rPr lang="zh-CN" altLang="en-US" dirty="0">
                <a:latin typeface="Times New Roman" panose="02020603050405020304" pitchFamily="18" charset="0"/>
              </a:rPr>
              <a:t>均可逆，并求其逆。</a:t>
            </a:r>
          </a:p>
        </p:txBody>
      </p:sp>
      <p:grpSp>
        <p:nvGrpSpPr>
          <p:cNvPr id="2" name="组合 28675"/>
          <p:cNvGrpSpPr/>
          <p:nvPr/>
        </p:nvGrpSpPr>
        <p:grpSpPr bwMode="auto">
          <a:xfrm>
            <a:off x="468767" y="2715306"/>
            <a:ext cx="7708900" cy="992188"/>
            <a:chOff x="288" y="1008"/>
            <a:chExt cx="4856" cy="625"/>
          </a:xfrm>
        </p:grpSpPr>
        <p:sp>
          <p:nvSpPr>
            <p:cNvPr id="98312" name="文本框 28676"/>
            <p:cNvSpPr txBox="1">
              <a:spLocks noChangeArrowheads="1"/>
            </p:cNvSpPr>
            <p:nvPr/>
          </p:nvSpPr>
          <p:spPr bwMode="auto">
            <a:xfrm>
              <a:off x="288" y="1104"/>
              <a:ext cx="10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rPr>
                <a:t>例</a:t>
              </a:r>
              <a:r>
                <a:rPr lang="en-US" altLang="zh-CN">
                  <a:latin typeface="Times New Roman" panose="02020603050405020304" pitchFamily="18" charset="0"/>
                </a:rPr>
                <a:t>2   </a:t>
              </a:r>
              <a:r>
                <a:rPr lang="zh-CN" altLang="en-US">
                  <a:latin typeface="Times New Roman" panose="02020603050405020304" pitchFamily="18" charset="0"/>
                </a:rPr>
                <a:t>已知</a:t>
              </a:r>
            </a:p>
          </p:txBody>
        </p:sp>
        <p:graphicFrame>
          <p:nvGraphicFramePr>
            <p:cNvPr id="98313" name="对象 28677"/>
            <p:cNvGraphicFramePr/>
            <p:nvPr/>
          </p:nvGraphicFramePr>
          <p:xfrm>
            <a:off x="1344" y="1008"/>
            <a:ext cx="2036" cy="625"/>
          </p:xfrm>
          <a:graphic>
            <a:graphicData uri="http://schemas.openxmlformats.org/presentationml/2006/ole">
              <mc:AlternateContent xmlns:mc="http://schemas.openxmlformats.org/markup-compatibility/2006">
                <mc:Choice xmlns:v="urn:schemas-microsoft-com:vml" Requires="v">
                  <p:oleObj spid="_x0000_s98423" r:id="rId3" imgW="1282065" imgH="393700" progId="Equation.3">
                    <p:embed/>
                  </p:oleObj>
                </mc:Choice>
                <mc:Fallback>
                  <p:oleObj r:id="rId3" imgW="1282065" imgH="393700" progId="Equation.3">
                    <p:embed/>
                    <p:pic>
                      <p:nvPicPr>
                        <p:cNvPr id="0" name="对象 2867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 y="1008"/>
                          <a:ext cx="2036"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98314" name="文本框 28678"/>
            <p:cNvSpPr txBox="1">
              <a:spLocks noChangeArrowheads="1"/>
            </p:cNvSpPr>
            <p:nvPr/>
          </p:nvSpPr>
          <p:spPr bwMode="auto">
            <a:xfrm>
              <a:off x="3312" y="1104"/>
              <a:ext cx="7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t>。计算</a:t>
              </a:r>
            </a:p>
          </p:txBody>
        </p:sp>
        <p:graphicFrame>
          <p:nvGraphicFramePr>
            <p:cNvPr id="98315" name="对象 28679"/>
            <p:cNvGraphicFramePr/>
            <p:nvPr/>
          </p:nvGraphicFramePr>
          <p:xfrm>
            <a:off x="4128" y="1104"/>
            <a:ext cx="1016" cy="345"/>
          </p:xfrm>
          <a:graphic>
            <a:graphicData uri="http://schemas.openxmlformats.org/presentationml/2006/ole">
              <mc:AlternateContent xmlns:mc="http://schemas.openxmlformats.org/markup-compatibility/2006">
                <mc:Choice xmlns:v="urn:schemas-microsoft-com:vml" Requires="v">
                  <p:oleObj spid="_x0000_s98424" r:id="rId5" imgW="634365" imgH="215900" progId="Equation.3">
                    <p:embed/>
                  </p:oleObj>
                </mc:Choice>
                <mc:Fallback>
                  <p:oleObj r:id="rId5" imgW="634365" imgH="215900" progId="Equation.3">
                    <p:embed/>
                    <p:pic>
                      <p:nvPicPr>
                        <p:cNvPr id="0" name="对象 2867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8" y="1104"/>
                          <a:ext cx="1016"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sp>
        <p:nvSpPr>
          <p:cNvPr id="28681" name="文本框 28680"/>
          <p:cNvSpPr txBox="1">
            <a:spLocks noChangeArrowheads="1"/>
          </p:cNvSpPr>
          <p:nvPr/>
        </p:nvSpPr>
        <p:spPr bwMode="auto">
          <a:xfrm>
            <a:off x="623888" y="4319021"/>
            <a:ext cx="51974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a:latin typeface="Times New Roman" panose="02020603050405020304" pitchFamily="18" charset="0"/>
              </a:rPr>
              <a:t>例</a:t>
            </a:r>
            <a:r>
              <a:rPr lang="en-US" altLang="zh-CN">
                <a:latin typeface="Times New Roman" panose="02020603050405020304" pitchFamily="18" charset="0"/>
              </a:rPr>
              <a:t>3   </a:t>
            </a:r>
            <a:r>
              <a:rPr lang="zh-CN" altLang="en-US">
                <a:latin typeface="Times New Roman" panose="02020603050405020304" pitchFamily="18" charset="0"/>
              </a:rPr>
              <a:t>已知 </a:t>
            </a:r>
            <a:r>
              <a:rPr lang="en-US" altLang="zh-CN">
                <a:latin typeface="Times New Roman" panose="02020603050405020304" pitchFamily="18" charset="0"/>
              </a:rPr>
              <a:t>3 </a:t>
            </a:r>
            <a:r>
              <a:rPr lang="zh-CN" altLang="en-US">
                <a:latin typeface="Times New Roman" panose="02020603050405020304" pitchFamily="18" charset="0"/>
              </a:rPr>
              <a:t>阶矩阵</a:t>
            </a:r>
            <a:r>
              <a:rPr lang="en-US" altLang="zh-CN" i="1">
                <a:latin typeface="Times New Roman" panose="02020603050405020304" pitchFamily="18" charset="0"/>
              </a:rPr>
              <a:t>A</a:t>
            </a:r>
            <a:r>
              <a:rPr lang="zh-CN" altLang="en-US">
                <a:latin typeface="Times New Roman" panose="02020603050405020304" pitchFamily="18" charset="0"/>
              </a:rPr>
              <a:t>的逆矩阵</a:t>
            </a:r>
            <a:r>
              <a:rPr lang="zh-CN" altLang="en-US"/>
              <a:t> </a:t>
            </a:r>
          </a:p>
        </p:txBody>
      </p:sp>
      <p:sp>
        <p:nvSpPr>
          <p:cNvPr id="28682" name="文本框 28681"/>
          <p:cNvSpPr txBox="1">
            <a:spLocks noChangeArrowheads="1"/>
          </p:cNvSpPr>
          <p:nvPr/>
        </p:nvSpPr>
        <p:spPr bwMode="auto">
          <a:xfrm>
            <a:off x="1487488" y="5038158"/>
            <a:ext cx="48529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zh-CN" altLang="en-US" dirty="0">
                <a:latin typeface="Times New Roman" panose="02020603050405020304" pitchFamily="18" charset="0"/>
              </a:rPr>
              <a:t>试求其伴随矩阵</a:t>
            </a:r>
            <a:r>
              <a:rPr lang="en-US" altLang="zh-CN" i="1" dirty="0">
                <a:latin typeface="Times New Roman" panose="02020603050405020304" pitchFamily="18" charset="0"/>
              </a:rPr>
              <a:t>A</a:t>
            </a:r>
            <a:r>
              <a:rPr lang="en-US" altLang="zh-CN" baseline="30000" dirty="0">
                <a:latin typeface="Times New Roman" panose="02020603050405020304" pitchFamily="18" charset="0"/>
              </a:rPr>
              <a:t>*</a:t>
            </a:r>
            <a:r>
              <a:rPr lang="zh-CN" altLang="en-US" dirty="0">
                <a:latin typeface="Times New Roman" panose="02020603050405020304" pitchFamily="18" charset="0"/>
              </a:rPr>
              <a:t>的逆矩阵。</a:t>
            </a:r>
            <a:r>
              <a:rPr lang="zh-CN" altLang="en-US" dirty="0"/>
              <a:t> </a:t>
            </a:r>
          </a:p>
        </p:txBody>
      </p:sp>
      <p:graphicFrame>
        <p:nvGraphicFramePr>
          <p:cNvPr id="28683" name="对象 28682"/>
          <p:cNvGraphicFramePr/>
          <p:nvPr>
            <p:extLst>
              <p:ext uri="{D42A27DB-BD31-4B8C-83A1-F6EECF244321}">
                <p14:modId xmlns:p14="http://schemas.microsoft.com/office/powerpoint/2010/main" val="4050189865"/>
              </p:ext>
            </p:extLst>
          </p:nvPr>
        </p:nvGraphicFramePr>
        <p:xfrm>
          <a:off x="5375275" y="3814196"/>
          <a:ext cx="2209800" cy="1520825"/>
        </p:xfrm>
        <a:graphic>
          <a:graphicData uri="http://schemas.openxmlformats.org/presentationml/2006/ole">
            <mc:AlternateContent xmlns:mc="http://schemas.openxmlformats.org/markup-compatibility/2006">
              <mc:Choice xmlns:v="urn:schemas-microsoft-com:vml" Requires="v">
                <p:oleObj spid="_x0000_s98425" r:id="rId7" imgW="1040765" imgH="711200" progId="Equation.3">
                  <p:embed/>
                </p:oleObj>
              </mc:Choice>
              <mc:Fallback>
                <p:oleObj r:id="rId7" imgW="1040765" imgH="711200" progId="Equation.3">
                  <p:embed/>
                  <p:pic>
                    <p:nvPicPr>
                      <p:cNvPr id="0" name="对象 2868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5275" y="3814196"/>
                        <a:ext cx="22098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0" fill="hold"/>
                                        <p:tgtEl>
                                          <p:spTgt spid="28674"/>
                                        </p:tgtEl>
                                        <p:attrNameLst>
                                          <p:attrName>ppt_w</p:attrName>
                                        </p:attrNameLst>
                                      </p:cBhvr>
                                      <p:tavLst>
                                        <p:tav tm="0" fmla="#ppt_w*sin(2.5*pi*$)">
                                          <p:val>
                                            <p:fltVal val="0"/>
                                          </p:val>
                                        </p:tav>
                                        <p:tav tm="100000">
                                          <p:val>
                                            <p:fltVal val="1"/>
                                          </p:val>
                                        </p:tav>
                                      </p:tavLst>
                                    </p:anim>
                                    <p:anim calcmode="lin" valueType="num">
                                      <p:cBhvr>
                                        <p:cTn id="8" dur="5000" fill="hold"/>
                                        <p:tgtEl>
                                          <p:spTgt spid="286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5"/>
                                        </p:tgtEl>
                                        <p:attrNameLst>
                                          <p:attrName>style.visibility</p:attrName>
                                        </p:attrNameLst>
                                      </p:cBhvr>
                                      <p:to>
                                        <p:strVal val="visible"/>
                                      </p:to>
                                    </p:set>
                                    <p:anim calcmode="lin" valueType="num">
                                      <p:cBhvr additive="base">
                                        <p:cTn id="13" dur="500" fill="hold"/>
                                        <p:tgtEl>
                                          <p:spTgt spid="28675"/>
                                        </p:tgtEl>
                                        <p:attrNameLst>
                                          <p:attrName>ppt_x</p:attrName>
                                        </p:attrNameLst>
                                      </p:cBhvr>
                                      <p:tavLst>
                                        <p:tav tm="0">
                                          <p:val>
                                            <p:strVal val="0-#ppt_w/2"/>
                                          </p:val>
                                        </p:tav>
                                        <p:tav tm="100000">
                                          <p:val>
                                            <p:strVal val="#ppt_x"/>
                                          </p:val>
                                        </p:tav>
                                      </p:tavLst>
                                    </p:anim>
                                    <p:anim calcmode="lin" valueType="num">
                                      <p:cBhvr additive="base">
                                        <p:cTn id="14" dur="500" fill="hold"/>
                                        <p:tgtEl>
                                          <p:spTgt spid="2867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8681"/>
                                        </p:tgtEl>
                                        <p:attrNameLst>
                                          <p:attrName>style.visibility</p:attrName>
                                        </p:attrNameLst>
                                      </p:cBhvr>
                                      <p:to>
                                        <p:strVal val="visible"/>
                                      </p:to>
                                    </p:set>
                                    <p:anim calcmode="lin" valueType="num">
                                      <p:cBhvr additive="base">
                                        <p:cTn id="24" dur="500" fill="hold"/>
                                        <p:tgtEl>
                                          <p:spTgt spid="28681"/>
                                        </p:tgtEl>
                                        <p:attrNameLst>
                                          <p:attrName>ppt_x</p:attrName>
                                        </p:attrNameLst>
                                      </p:cBhvr>
                                      <p:tavLst>
                                        <p:tav tm="0">
                                          <p:val>
                                            <p:strVal val="0-#ppt_w/2"/>
                                          </p:val>
                                        </p:tav>
                                        <p:tav tm="100000">
                                          <p:val>
                                            <p:strVal val="#ppt_x"/>
                                          </p:val>
                                        </p:tav>
                                      </p:tavLst>
                                    </p:anim>
                                    <p:anim calcmode="lin" valueType="num">
                                      <p:cBhvr additive="base">
                                        <p:cTn id="25" dur="500" fill="hold"/>
                                        <p:tgtEl>
                                          <p:spTgt spid="2868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28683"/>
                                        </p:tgtEl>
                                        <p:attrNameLst>
                                          <p:attrName>style.visibility</p:attrName>
                                        </p:attrNameLst>
                                      </p:cBhvr>
                                      <p:to>
                                        <p:strVal val="visible"/>
                                      </p:to>
                                    </p:set>
                                    <p:anim calcmode="lin" valueType="num">
                                      <p:cBhvr additive="base">
                                        <p:cTn id="30" dur="500" fill="hold"/>
                                        <p:tgtEl>
                                          <p:spTgt spid="28683"/>
                                        </p:tgtEl>
                                        <p:attrNameLst>
                                          <p:attrName>ppt_x</p:attrName>
                                        </p:attrNameLst>
                                      </p:cBhvr>
                                      <p:tavLst>
                                        <p:tav tm="0">
                                          <p:val>
                                            <p:strVal val="1+#ppt_w/2"/>
                                          </p:val>
                                        </p:tav>
                                        <p:tav tm="100000">
                                          <p:val>
                                            <p:strVal val="#ppt_x"/>
                                          </p:val>
                                        </p:tav>
                                      </p:tavLst>
                                    </p:anim>
                                    <p:anim calcmode="lin" valueType="num">
                                      <p:cBhvr additive="base">
                                        <p:cTn id="31" dur="500" fill="hold"/>
                                        <p:tgtEl>
                                          <p:spTgt spid="2868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8682"/>
                                        </p:tgtEl>
                                        <p:attrNameLst>
                                          <p:attrName>style.visibility</p:attrName>
                                        </p:attrNameLst>
                                      </p:cBhvr>
                                      <p:to>
                                        <p:strVal val="visible"/>
                                      </p:to>
                                    </p:set>
                                    <p:anim calcmode="lin" valueType="num">
                                      <p:cBhvr additive="base">
                                        <p:cTn id="36" dur="500" fill="hold"/>
                                        <p:tgtEl>
                                          <p:spTgt spid="28682"/>
                                        </p:tgtEl>
                                        <p:attrNameLst>
                                          <p:attrName>ppt_x</p:attrName>
                                        </p:attrNameLst>
                                      </p:cBhvr>
                                      <p:tavLst>
                                        <p:tav tm="0">
                                          <p:val>
                                            <p:strVal val="0-#ppt_w/2"/>
                                          </p:val>
                                        </p:tav>
                                        <p:tav tm="100000">
                                          <p:val>
                                            <p:strVal val="#ppt_x"/>
                                          </p:val>
                                        </p:tav>
                                      </p:tavLst>
                                    </p:anim>
                                    <p:anim calcmode="lin" valueType="num">
                                      <p:cBhvr additive="base">
                                        <p:cTn id="37" dur="500" fill="hold"/>
                                        <p:tgtEl>
                                          <p:spTgt spid="286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p:bldP spid="28681" grpId="0"/>
      <p:bldP spid="2868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1" name="对象 7170"/>
          <p:cNvGraphicFramePr/>
          <p:nvPr>
            <p:extLst>
              <p:ext uri="{D42A27DB-BD31-4B8C-83A1-F6EECF244321}">
                <p14:modId xmlns:p14="http://schemas.microsoft.com/office/powerpoint/2010/main" val="3422768058"/>
              </p:ext>
            </p:extLst>
          </p:nvPr>
        </p:nvGraphicFramePr>
        <p:xfrm>
          <a:off x="1651454" y="1672431"/>
          <a:ext cx="2374900" cy="1531938"/>
        </p:xfrm>
        <a:graphic>
          <a:graphicData uri="http://schemas.openxmlformats.org/presentationml/2006/ole">
            <mc:AlternateContent xmlns:mc="http://schemas.openxmlformats.org/markup-compatibility/2006">
              <mc:Choice xmlns:v="urn:schemas-microsoft-com:vml" Requires="v">
                <p:oleObj spid="_x0000_s100540" r:id="rId3" imgW="1007745" imgH="644525" progId="Equation.DSMT4">
                  <p:embed/>
                </p:oleObj>
              </mc:Choice>
              <mc:Fallback>
                <p:oleObj r:id="rId3" imgW="1007745" imgH="644525" progId="Equation.DSMT4">
                  <p:embed/>
                  <p:pic>
                    <p:nvPicPr>
                      <p:cNvPr id="0" name="对象 717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454" y="1672431"/>
                        <a:ext cx="237490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7172" name="对象 7171"/>
          <p:cNvGraphicFramePr/>
          <p:nvPr>
            <p:extLst>
              <p:ext uri="{D42A27DB-BD31-4B8C-83A1-F6EECF244321}">
                <p14:modId xmlns:p14="http://schemas.microsoft.com/office/powerpoint/2010/main" val="2891874057"/>
              </p:ext>
            </p:extLst>
          </p:nvPr>
        </p:nvGraphicFramePr>
        <p:xfrm>
          <a:off x="4099379" y="1743869"/>
          <a:ext cx="1943100" cy="1101725"/>
        </p:xfrm>
        <a:graphic>
          <a:graphicData uri="http://schemas.openxmlformats.org/presentationml/2006/ole">
            <mc:AlternateContent xmlns:mc="http://schemas.openxmlformats.org/markup-compatibility/2006">
              <mc:Choice xmlns:v="urn:schemas-microsoft-com:vml" Requires="v">
                <p:oleObj spid="_x0000_s100541" r:id="rId5" imgW="721360" imgH="401955" progId="Equation.DSMT4">
                  <p:embed/>
                </p:oleObj>
              </mc:Choice>
              <mc:Fallback>
                <p:oleObj r:id="rId5" imgW="721360" imgH="401955" progId="Equation.DSMT4">
                  <p:embed/>
                  <p:pic>
                    <p:nvPicPr>
                      <p:cNvPr id="0" name="对象 717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9379" y="1743869"/>
                        <a:ext cx="19431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7173" name="对象 7172"/>
          <p:cNvGraphicFramePr/>
          <p:nvPr>
            <p:extLst>
              <p:ext uri="{D42A27DB-BD31-4B8C-83A1-F6EECF244321}">
                <p14:modId xmlns:p14="http://schemas.microsoft.com/office/powerpoint/2010/main" val="1286851458"/>
              </p:ext>
            </p:extLst>
          </p:nvPr>
        </p:nvGraphicFramePr>
        <p:xfrm>
          <a:off x="1002167" y="3112294"/>
          <a:ext cx="6242050" cy="854075"/>
        </p:xfrm>
        <a:graphic>
          <a:graphicData uri="http://schemas.openxmlformats.org/presentationml/2006/ole">
            <mc:AlternateContent xmlns:mc="http://schemas.openxmlformats.org/markup-compatibility/2006">
              <mc:Choice xmlns:v="urn:schemas-microsoft-com:vml" Requires="v">
                <p:oleObj spid="_x0000_s100542" r:id="rId7" imgW="2880995" imgH="380365" progId="Equation.DSMT4">
                  <p:embed/>
                </p:oleObj>
              </mc:Choice>
              <mc:Fallback>
                <p:oleObj r:id="rId7" imgW="2880995" imgH="380365" progId="Equation.DSMT4">
                  <p:embed/>
                  <p:pic>
                    <p:nvPicPr>
                      <p:cNvPr id="0" name="对象 717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2167" y="3112294"/>
                        <a:ext cx="62420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7174" name="文本框 7173"/>
          <p:cNvSpPr txBox="1">
            <a:spLocks noChangeArrowheads="1"/>
          </p:cNvSpPr>
          <p:nvPr/>
        </p:nvSpPr>
        <p:spPr bwMode="auto">
          <a:xfrm>
            <a:off x="937079" y="1631156"/>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a:solidFill>
                  <a:schemeClr val="tx2"/>
                </a:solidFill>
                <a:latin typeface="Times New Roman" panose="02020603050405020304" pitchFamily="18" charset="0"/>
              </a:rPr>
              <a:t>例</a:t>
            </a:r>
            <a:r>
              <a:rPr lang="zh-CN" altLang="en-US">
                <a:latin typeface="Times New Roman" panose="02020603050405020304" pitchFamily="18" charset="0"/>
              </a:rPr>
              <a:t>，</a:t>
            </a:r>
            <a:endParaRPr lang="zh-CN" altLang="en-US" sz="2400">
              <a:latin typeface="Times New Roman" panose="02020603050405020304" pitchFamily="18" charset="0"/>
              <a:ea typeface="隶书" panose="02010509060101010101" pitchFamily="49" charset="-122"/>
            </a:endParaRPr>
          </a:p>
        </p:txBody>
      </p:sp>
      <p:sp>
        <p:nvSpPr>
          <p:cNvPr id="7175" name="文本框 7174"/>
          <p:cNvSpPr txBox="1">
            <a:spLocks noChangeArrowheads="1"/>
          </p:cNvSpPr>
          <p:nvPr/>
        </p:nvSpPr>
        <p:spPr bwMode="auto">
          <a:xfrm>
            <a:off x="857704" y="4374356"/>
            <a:ext cx="1257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a:latin typeface="Times New Roman" panose="02020603050405020304" pitchFamily="18" charset="0"/>
              </a:rPr>
              <a:t>又如，</a:t>
            </a:r>
            <a:endParaRPr lang="zh-CN" altLang="en-US" sz="2400">
              <a:latin typeface="Times New Roman" panose="02020603050405020304" pitchFamily="18" charset="0"/>
              <a:ea typeface="隶书" panose="02010509060101010101" pitchFamily="49" charset="-122"/>
            </a:endParaRPr>
          </a:p>
        </p:txBody>
      </p:sp>
      <p:graphicFrame>
        <p:nvGraphicFramePr>
          <p:cNvPr id="7176" name="对象 7175"/>
          <p:cNvGraphicFramePr/>
          <p:nvPr>
            <p:extLst>
              <p:ext uri="{D42A27DB-BD31-4B8C-83A1-F6EECF244321}">
                <p14:modId xmlns:p14="http://schemas.microsoft.com/office/powerpoint/2010/main" val="3316251309"/>
              </p:ext>
            </p:extLst>
          </p:nvPr>
        </p:nvGraphicFramePr>
        <p:xfrm>
          <a:off x="1938792" y="4193381"/>
          <a:ext cx="2447925" cy="1579563"/>
        </p:xfrm>
        <a:graphic>
          <a:graphicData uri="http://schemas.openxmlformats.org/presentationml/2006/ole">
            <mc:AlternateContent xmlns:mc="http://schemas.openxmlformats.org/markup-compatibility/2006">
              <mc:Choice xmlns:v="urn:schemas-microsoft-com:vml" Requires="v">
                <p:oleObj spid="_x0000_s100543" r:id="rId9" imgW="1007745" imgH="644525" progId="Equation.DSMT4">
                  <p:embed/>
                </p:oleObj>
              </mc:Choice>
              <mc:Fallback>
                <p:oleObj r:id="rId9" imgW="1007745" imgH="644525" progId="Equation.DSMT4">
                  <p:embed/>
                  <p:pic>
                    <p:nvPicPr>
                      <p:cNvPr id="0" name="对象 717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8792" y="4193381"/>
                        <a:ext cx="2447925"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7177" name="对象 7176"/>
          <p:cNvGraphicFramePr/>
          <p:nvPr>
            <p:extLst>
              <p:ext uri="{D42A27DB-BD31-4B8C-83A1-F6EECF244321}">
                <p14:modId xmlns:p14="http://schemas.microsoft.com/office/powerpoint/2010/main" val="238632756"/>
              </p:ext>
            </p:extLst>
          </p:nvPr>
        </p:nvGraphicFramePr>
        <p:xfrm>
          <a:off x="4459742" y="4336256"/>
          <a:ext cx="1871662" cy="1206500"/>
        </p:xfrm>
        <a:graphic>
          <a:graphicData uri="http://schemas.openxmlformats.org/presentationml/2006/ole">
            <mc:AlternateContent xmlns:mc="http://schemas.openxmlformats.org/markup-compatibility/2006">
              <mc:Choice xmlns:v="urn:schemas-microsoft-com:vml" Requires="v">
                <p:oleObj spid="_x0000_s100544" r:id="rId11" imgW="633730" imgH="401955" progId="Equation.DSMT4">
                  <p:embed/>
                </p:oleObj>
              </mc:Choice>
              <mc:Fallback>
                <p:oleObj r:id="rId11" imgW="633730" imgH="401955" progId="Equation.DSMT4">
                  <p:embed/>
                  <p:pic>
                    <p:nvPicPr>
                      <p:cNvPr id="0" name="对象 717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59742" y="4336256"/>
                        <a:ext cx="187166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7178" name="矩形标注 7177"/>
          <p:cNvSpPr>
            <a:spLocks noChangeArrowheads="1"/>
          </p:cNvSpPr>
          <p:nvPr/>
        </p:nvSpPr>
        <p:spPr bwMode="auto">
          <a:xfrm>
            <a:off x="6728279" y="4648994"/>
            <a:ext cx="2057400" cy="528637"/>
          </a:xfrm>
          <a:prstGeom prst="wedgeRectCallout">
            <a:avLst>
              <a:gd name="adj1" fmla="val -55940"/>
              <a:gd name="adj2" fmla="val 96597"/>
            </a:avLst>
          </a:prstGeom>
          <a:solidFill>
            <a:schemeClr val="bg1"/>
          </a:solidFill>
          <a:ln w="9525">
            <a:solidFill>
              <a:schemeClr val="tx1"/>
            </a:solidFill>
            <a:miter lim="800000"/>
          </a:ln>
        </p:spPr>
        <p:txBody>
          <a:bodyPr anchor="ct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a:latin typeface="Times New Roman" panose="02020603050405020304" pitchFamily="18" charset="0"/>
                <a:ea typeface="隶书" panose="02010509060101010101" pitchFamily="49" charset="-122"/>
              </a:rPr>
              <a:t>块对角矩阵</a:t>
            </a:r>
            <a:endParaRPr lang="zh-CN" altLang="en-US" sz="2400">
              <a:latin typeface="Times New Roman" panose="02020603050405020304" pitchFamily="18" charset="0"/>
              <a:ea typeface="隶书" panose="02010509060101010101" pitchFamily="49" charset="-122"/>
            </a:endParaRPr>
          </a:p>
        </p:txBody>
      </p:sp>
      <p:sp>
        <p:nvSpPr>
          <p:cNvPr id="16" name="矩形 29699"/>
          <p:cNvSpPr>
            <a:spLocks noRot="1" noChangeArrowheads="1"/>
          </p:cNvSpPr>
          <p:nvPr/>
        </p:nvSpPr>
        <p:spPr bwMode="auto">
          <a:xfrm>
            <a:off x="2838904" y="836159"/>
            <a:ext cx="3161847" cy="90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20000"/>
              </a:spcBef>
              <a:buClr>
                <a:schemeClr val="hlink"/>
              </a:buClr>
              <a:buSzPct val="70000"/>
              <a:buFont typeface="Wingdings" panose="05000000000000000000" pitchFamily="2" charset="2"/>
              <a:buNone/>
            </a:pPr>
            <a:r>
              <a:rPr lang="en-US" altLang="zh-CN" sz="3200" dirty="0" smtClean="0">
                <a:solidFill>
                  <a:schemeClr val="hlink"/>
                </a:solidFill>
              </a:rPr>
              <a:t>1.2.4  </a:t>
            </a:r>
            <a:r>
              <a:rPr lang="zh-CN" altLang="en-US" sz="3200" dirty="0" smtClean="0">
                <a:solidFill>
                  <a:schemeClr val="hlink"/>
                </a:solidFill>
              </a:rPr>
              <a:t>分块</a:t>
            </a:r>
            <a:r>
              <a:rPr lang="zh-CN" altLang="en-US" sz="3200" dirty="0">
                <a:solidFill>
                  <a:schemeClr val="hlink"/>
                </a:solidFill>
              </a:rPr>
              <a:t>矩阵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wipe(left)">
                                      <p:cBhvr>
                                        <p:cTn id="7" dur="500"/>
                                        <p:tgtEl>
                                          <p:spTgt spid="71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wipe(left)">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wipe(left)">
                                      <p:cBhvr>
                                        <p:cTn id="17" dur="5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73"/>
                                        </p:tgtEl>
                                        <p:attrNameLst>
                                          <p:attrName>style.visibility</p:attrName>
                                        </p:attrNameLst>
                                      </p:cBhvr>
                                      <p:to>
                                        <p:strVal val="visible"/>
                                      </p:to>
                                    </p:set>
                                    <p:animEffect transition="in" filter="wipe(left)">
                                      <p:cBhvr>
                                        <p:cTn id="22" dur="500"/>
                                        <p:tgtEl>
                                          <p:spTgt spid="71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175"/>
                                        </p:tgtEl>
                                        <p:attrNameLst>
                                          <p:attrName>style.visibility</p:attrName>
                                        </p:attrNameLst>
                                      </p:cBhvr>
                                      <p:to>
                                        <p:strVal val="visible"/>
                                      </p:to>
                                    </p:set>
                                    <p:animEffect transition="in" filter="wipe(left)">
                                      <p:cBhvr>
                                        <p:cTn id="27" dur="500"/>
                                        <p:tgtEl>
                                          <p:spTgt spid="717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176"/>
                                        </p:tgtEl>
                                        <p:attrNameLst>
                                          <p:attrName>style.visibility</p:attrName>
                                        </p:attrNameLst>
                                      </p:cBhvr>
                                      <p:to>
                                        <p:strVal val="visible"/>
                                      </p:to>
                                    </p:set>
                                    <p:animEffect transition="in" filter="wipe(left)">
                                      <p:cBhvr>
                                        <p:cTn id="32" dur="500"/>
                                        <p:tgtEl>
                                          <p:spTgt spid="717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177"/>
                                        </p:tgtEl>
                                        <p:attrNameLst>
                                          <p:attrName>style.visibility</p:attrName>
                                        </p:attrNameLst>
                                      </p:cBhvr>
                                      <p:to>
                                        <p:strVal val="visible"/>
                                      </p:to>
                                    </p:set>
                                    <p:animEffect transition="in" filter="wipe(left)">
                                      <p:cBhvr>
                                        <p:cTn id="37" dur="500"/>
                                        <p:tgtEl>
                                          <p:spTgt spid="717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178"/>
                                        </p:tgtEl>
                                        <p:attrNameLst>
                                          <p:attrName>style.visibility</p:attrName>
                                        </p:attrNameLst>
                                      </p:cBhvr>
                                      <p:to>
                                        <p:strVal val="visible"/>
                                      </p:to>
                                    </p:set>
                                    <p:animEffect transition="in" filter="wipe(left)">
                                      <p:cBhvr>
                                        <p:cTn id="42" dur="5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P spid="7175" grpId="0"/>
      <p:bldP spid="717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4" name="对象 4"/>
          <p:cNvGraphicFramePr>
            <a:graphicFrameLocks noChangeAspect="1"/>
          </p:cNvGraphicFramePr>
          <p:nvPr>
            <p:extLst>
              <p:ext uri="{D42A27DB-BD31-4B8C-83A1-F6EECF244321}">
                <p14:modId xmlns:p14="http://schemas.microsoft.com/office/powerpoint/2010/main" val="285052166"/>
              </p:ext>
            </p:extLst>
          </p:nvPr>
        </p:nvGraphicFramePr>
        <p:xfrm>
          <a:off x="1926918" y="2765425"/>
          <a:ext cx="4483326" cy="1455814"/>
        </p:xfrm>
        <a:graphic>
          <a:graphicData uri="http://schemas.openxmlformats.org/presentationml/2006/ole">
            <mc:AlternateContent xmlns:mc="http://schemas.openxmlformats.org/markup-compatibility/2006">
              <mc:Choice xmlns:v="urn:schemas-microsoft-com:vml" Requires="v">
                <p:oleObj spid="_x0000_s15547" r:id="rId3" imgW="2159000" imgH="698500" progId="Equation.DSMT4">
                  <p:embed/>
                </p:oleObj>
              </mc:Choice>
              <mc:Fallback>
                <p:oleObj r:id="rId3" imgW="2159000" imgH="698500" progId="Equation.DSMT4">
                  <p:embed/>
                  <p:pic>
                    <p:nvPicPr>
                      <p:cNvPr id="0" name="对象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918" y="2765425"/>
                        <a:ext cx="4483326" cy="1455814"/>
                      </a:xfrm>
                      <a:prstGeom prst="rect">
                        <a:avLst/>
                      </a:prstGeom>
                      <a:noFill/>
                      <a:ln>
                        <a:noFill/>
                      </a:ln>
                      <a:extLst/>
                    </p:spPr>
                  </p:pic>
                </p:oleObj>
              </mc:Fallback>
            </mc:AlternateContent>
          </a:graphicData>
        </a:graphic>
      </p:graphicFrame>
      <p:graphicFrame>
        <p:nvGraphicFramePr>
          <p:cNvPr id="40966" name="对象 6"/>
          <p:cNvGraphicFramePr>
            <a:graphicFrameLocks noChangeAspect="1"/>
          </p:cNvGraphicFramePr>
          <p:nvPr>
            <p:extLst>
              <p:ext uri="{D42A27DB-BD31-4B8C-83A1-F6EECF244321}">
                <p14:modId xmlns:p14="http://schemas.microsoft.com/office/powerpoint/2010/main" val="963895121"/>
              </p:ext>
            </p:extLst>
          </p:nvPr>
        </p:nvGraphicFramePr>
        <p:xfrm>
          <a:off x="2082800" y="5686425"/>
          <a:ext cx="4232275" cy="441325"/>
        </p:xfrm>
        <a:graphic>
          <a:graphicData uri="http://schemas.openxmlformats.org/presentationml/2006/ole">
            <mc:AlternateContent xmlns:mc="http://schemas.openxmlformats.org/markup-compatibility/2006">
              <mc:Choice xmlns:v="urn:schemas-microsoft-com:vml" Requires="v">
                <p:oleObj spid="_x0000_s15548" r:id="rId5" imgW="1917065" imgH="203200" progId="Equation.DSMT4">
                  <p:embed/>
                </p:oleObj>
              </mc:Choice>
              <mc:Fallback>
                <p:oleObj r:id="rId5" imgW="1917065" imgH="203200" progId="Equation.DSMT4">
                  <p:embed/>
                  <p:pic>
                    <p:nvPicPr>
                      <p:cNvPr id="0" name="对象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2800" y="5686425"/>
                        <a:ext cx="42322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5364" name="Rectangle 6"/>
          <p:cNvSpPr>
            <a:spLocks noChangeArrowheads="1"/>
          </p:cNvSpPr>
          <p:nvPr/>
        </p:nvSpPr>
        <p:spPr bwMode="auto">
          <a:xfrm>
            <a:off x="4352925" y="46577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buFont typeface="Arial" panose="020B0604020202020204" pitchFamily="34" charset="0"/>
              <a:buNone/>
            </a:pPr>
            <a:endParaRPr lang="zh-CN" altLang="en-US"/>
          </a:p>
        </p:txBody>
      </p:sp>
      <p:graphicFrame>
        <p:nvGraphicFramePr>
          <p:cNvPr id="40968" name="对象 8"/>
          <p:cNvGraphicFramePr>
            <a:graphicFrameLocks noChangeAspect="1"/>
          </p:cNvGraphicFramePr>
          <p:nvPr>
            <p:extLst>
              <p:ext uri="{D42A27DB-BD31-4B8C-83A1-F6EECF244321}">
                <p14:modId xmlns:p14="http://schemas.microsoft.com/office/powerpoint/2010/main" val="3547137391"/>
              </p:ext>
            </p:extLst>
          </p:nvPr>
        </p:nvGraphicFramePr>
        <p:xfrm>
          <a:off x="6387874" y="5702754"/>
          <a:ext cx="804862" cy="330200"/>
        </p:xfrm>
        <a:graphic>
          <a:graphicData uri="http://schemas.openxmlformats.org/presentationml/2006/ole">
            <mc:AlternateContent xmlns:mc="http://schemas.openxmlformats.org/markup-compatibility/2006">
              <mc:Choice xmlns:v="urn:schemas-microsoft-com:vml" Requires="v">
                <p:oleObj spid="_x0000_s15549" r:id="rId7" imgW="316865" imgH="165100" progId="Equation.DSMT4">
                  <p:embed/>
                </p:oleObj>
              </mc:Choice>
              <mc:Fallback>
                <p:oleObj r:id="rId7" imgW="316865" imgH="165100" progId="Equation.DSMT4">
                  <p:embed/>
                  <p:pic>
                    <p:nvPicPr>
                      <p:cNvPr id="0" name="对象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7874" y="5702754"/>
                        <a:ext cx="80486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40969" name="对象 1"/>
          <p:cNvGraphicFramePr>
            <a:graphicFrameLocks noChangeAspect="1"/>
          </p:cNvGraphicFramePr>
          <p:nvPr>
            <p:extLst>
              <p:ext uri="{D42A27DB-BD31-4B8C-83A1-F6EECF244321}">
                <p14:modId xmlns:p14="http://schemas.microsoft.com/office/powerpoint/2010/main" val="383689658"/>
              </p:ext>
            </p:extLst>
          </p:nvPr>
        </p:nvGraphicFramePr>
        <p:xfrm>
          <a:off x="2339295" y="4190086"/>
          <a:ext cx="4027260" cy="1522647"/>
        </p:xfrm>
        <a:graphic>
          <a:graphicData uri="http://schemas.openxmlformats.org/presentationml/2006/ole">
            <mc:AlternateContent xmlns:mc="http://schemas.openxmlformats.org/markup-compatibility/2006">
              <mc:Choice xmlns:v="urn:schemas-microsoft-com:vml" Requires="v">
                <p:oleObj spid="_x0000_s15550" r:id="rId9" imgW="1854200" imgH="698500" progId="Equation.DSMT4">
                  <p:embed/>
                </p:oleObj>
              </mc:Choice>
              <mc:Fallback>
                <p:oleObj r:id="rId9" imgW="1854200" imgH="698500" progId="Equation.DSMT4">
                  <p:embed/>
                  <p:pic>
                    <p:nvPicPr>
                      <p:cNvPr id="0" name="对象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295" y="4190086"/>
                        <a:ext cx="4027260" cy="1522647"/>
                      </a:xfrm>
                      <a:prstGeom prst="rect">
                        <a:avLst/>
                      </a:prstGeom>
                      <a:noFill/>
                      <a:ln>
                        <a:noFill/>
                      </a:ln>
                      <a:extLst/>
                    </p:spPr>
                  </p:pic>
                </p:oleObj>
              </mc:Fallback>
            </mc:AlternateContent>
          </a:graphicData>
        </a:graphic>
      </p:graphicFrame>
      <p:sp>
        <p:nvSpPr>
          <p:cNvPr id="37890" name="Rectangle 7"/>
          <p:cNvSpPr>
            <a:spLocks noChangeArrowheads="1"/>
          </p:cNvSpPr>
          <p:nvPr/>
        </p:nvSpPr>
        <p:spPr bwMode="auto">
          <a:xfrm>
            <a:off x="661988" y="869950"/>
            <a:ext cx="2529860" cy="523220"/>
          </a:xfrm>
          <a:prstGeom prst="rect">
            <a:avLst/>
          </a:prstGeom>
          <a:noFill/>
          <a:ln>
            <a:noFill/>
          </a:ln>
          <a:effectLst/>
        </p:spPr>
        <p:txBody>
          <a:bodyPr wrap="none">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5000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defRPr/>
            </a:pPr>
            <a:r>
              <a:rPr kumimoji="1" lang="zh-CN" altLang="en-US" dirty="0">
                <a:latin typeface="+mn-ea"/>
                <a:ea typeface="+mn-ea"/>
                <a:sym typeface="+mn-ea"/>
              </a:rPr>
              <a:t>例</a:t>
            </a:r>
            <a:r>
              <a:rPr kumimoji="1" lang="en-US" altLang="zh-CN" dirty="0">
                <a:latin typeface="+mn-ea"/>
                <a:ea typeface="+mn-ea"/>
                <a:sym typeface="+mn-ea"/>
              </a:rPr>
              <a:t> </a:t>
            </a:r>
            <a:r>
              <a:rPr kumimoji="1" lang="zh-CN" altLang="en-US" dirty="0">
                <a:latin typeface="+mn-ea"/>
                <a:ea typeface="+mn-ea"/>
                <a:sym typeface="+mn-ea"/>
              </a:rPr>
              <a:t>计算行列式</a:t>
            </a:r>
          </a:p>
        </p:txBody>
      </p:sp>
      <p:graphicFrame>
        <p:nvGraphicFramePr>
          <p:cNvPr id="39938" name="对象 2"/>
          <p:cNvGraphicFramePr>
            <a:graphicFrameLocks noChangeAspect="1"/>
          </p:cNvGraphicFramePr>
          <p:nvPr>
            <p:extLst>
              <p:ext uri="{D42A27DB-BD31-4B8C-83A1-F6EECF244321}">
                <p14:modId xmlns:p14="http://schemas.microsoft.com/office/powerpoint/2010/main" val="1708775186"/>
              </p:ext>
            </p:extLst>
          </p:nvPr>
        </p:nvGraphicFramePr>
        <p:xfrm>
          <a:off x="3450999" y="793740"/>
          <a:ext cx="2157866" cy="1506548"/>
        </p:xfrm>
        <a:graphic>
          <a:graphicData uri="http://schemas.openxmlformats.org/presentationml/2006/ole">
            <mc:AlternateContent xmlns:mc="http://schemas.openxmlformats.org/markup-compatibility/2006">
              <mc:Choice xmlns:v="urn:schemas-microsoft-com:vml" Requires="v">
                <p:oleObj spid="_x0000_s15551" r:id="rId11" imgW="1181100" imgH="914400" progId="Equation.DSMT4">
                  <p:embed/>
                </p:oleObj>
              </mc:Choice>
              <mc:Fallback>
                <p:oleObj r:id="rId11" imgW="1181100" imgH="914400" progId="Equation.DSMT4">
                  <p:embed/>
                  <p:pic>
                    <p:nvPicPr>
                      <p:cNvPr id="0" name="对象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50999" y="793740"/>
                        <a:ext cx="2157866" cy="1506548"/>
                      </a:xfrm>
                      <a:prstGeom prst="rect">
                        <a:avLst/>
                      </a:prstGeom>
                      <a:noFill/>
                      <a:ln>
                        <a:noFill/>
                      </a:ln>
                      <a:extLst/>
                    </p:spPr>
                  </p:pic>
                </p:oleObj>
              </mc:Fallback>
            </mc:AlternateContent>
          </a:graphicData>
        </a:graphic>
      </p:graphicFrame>
      <p:sp>
        <p:nvSpPr>
          <p:cNvPr id="5" name="Rectangle 4"/>
          <p:cNvSpPr>
            <a:spLocks noChangeArrowheads="1"/>
          </p:cNvSpPr>
          <p:nvPr/>
        </p:nvSpPr>
        <p:spPr bwMode="auto">
          <a:xfrm>
            <a:off x="427038" y="2241550"/>
            <a:ext cx="7019925" cy="523875"/>
          </a:xfrm>
          <a:prstGeom prst="rect">
            <a:avLst/>
          </a:prstGeom>
          <a:noFill/>
          <a:ln>
            <a:noFill/>
          </a:ln>
          <a:effectLst/>
        </p:spPr>
        <p:txBody>
          <a:bodyPr wrap="none" lIns="92075" tIns="46038" rIns="92075" bIns="46038">
            <a:spAutoFit/>
          </a:bodyPr>
          <a:lstStyle/>
          <a:p>
            <a:pPr>
              <a:spcBef>
                <a:spcPct val="50000"/>
              </a:spcBef>
              <a:defRPr/>
            </a:pPr>
            <a:r>
              <a:rPr lang="zh-CN" altLang="en-US" dirty="0">
                <a:latin typeface="+mn-lt"/>
                <a:ea typeface="黑体" panose="02010609060101010101" pitchFamily="49" charset="-122"/>
                <a:sym typeface="+mn-ea"/>
              </a:rPr>
              <a:t>解  </a:t>
            </a:r>
            <a:r>
              <a:rPr lang="zh-CN" altLang="en-US" dirty="0">
                <a:sym typeface="+mn-ea"/>
              </a:rPr>
              <a:t>由</a:t>
            </a:r>
            <a:r>
              <a:rPr lang="en-US" altLang="zh-CN" i="1" dirty="0">
                <a:latin typeface="Times New Roman" panose="02020603050405020304" pitchFamily="18" charset="0"/>
                <a:cs typeface="Times New Roman" panose="02020603050405020304" pitchFamily="18" charset="0"/>
                <a:sym typeface="+mn-ea"/>
              </a:rPr>
              <a:t>n</a:t>
            </a:r>
            <a:r>
              <a:rPr lang="zh-CN" altLang="en-US" dirty="0">
                <a:sym typeface="+mn-ea"/>
              </a:rPr>
              <a:t>阶行列式定义（按第一行展开），有</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left)">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938"/>
                                        </p:tgtEl>
                                        <p:attrNameLst>
                                          <p:attrName>style.visibility</p:attrName>
                                        </p:attrNameLst>
                                      </p:cBhvr>
                                      <p:to>
                                        <p:strVal val="visible"/>
                                      </p:to>
                                    </p:set>
                                    <p:animEffect transition="in" filter="wipe(left)">
                                      <p:cBhvr>
                                        <p:cTn id="12" dur="500"/>
                                        <p:tgtEl>
                                          <p:spTgt spid="399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964"/>
                                        </p:tgtEl>
                                        <p:attrNameLst>
                                          <p:attrName>style.visibility</p:attrName>
                                        </p:attrNameLst>
                                      </p:cBhvr>
                                      <p:to>
                                        <p:strVal val="visible"/>
                                      </p:to>
                                    </p:set>
                                    <p:animEffect transition="in" filter="wipe(left)">
                                      <p:cBhvr>
                                        <p:cTn id="22" dur="500"/>
                                        <p:tgtEl>
                                          <p:spTgt spid="409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0969"/>
                                        </p:tgtEl>
                                        <p:attrNameLst>
                                          <p:attrName>style.visibility</p:attrName>
                                        </p:attrNameLst>
                                      </p:cBhvr>
                                      <p:to>
                                        <p:strVal val="visible"/>
                                      </p:to>
                                    </p:set>
                                    <p:animEffect transition="in" filter="wipe(left)">
                                      <p:cBhvr>
                                        <p:cTn id="27" dur="500"/>
                                        <p:tgtEl>
                                          <p:spTgt spid="4096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0966"/>
                                        </p:tgtEl>
                                        <p:attrNameLst>
                                          <p:attrName>style.visibility</p:attrName>
                                        </p:attrNameLst>
                                      </p:cBhvr>
                                      <p:to>
                                        <p:strVal val="visible"/>
                                      </p:to>
                                    </p:set>
                                    <p:animEffect transition="in" filter="wipe(left)">
                                      <p:cBhvr>
                                        <p:cTn id="32" dur="500"/>
                                        <p:tgtEl>
                                          <p:spTgt spid="4096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0968"/>
                                        </p:tgtEl>
                                        <p:attrNameLst>
                                          <p:attrName>style.visibility</p:attrName>
                                        </p:attrNameLst>
                                      </p:cBhvr>
                                      <p:to>
                                        <p:strVal val="visible"/>
                                      </p:to>
                                    </p:set>
                                    <p:animEffect transition="in" filter="wipe(left)">
                                      <p:cBhvr>
                                        <p:cTn id="37" dur="500"/>
                                        <p:tgtEl>
                                          <p:spTgt spid="40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ldLvl="0"/>
      <p:bldP spid="5"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标题 8193"/>
          <p:cNvSpPr>
            <a:spLocks noGrp="1" noRot="1" noChangeArrowheads="1"/>
          </p:cNvSpPr>
          <p:nvPr>
            <p:ph type="title"/>
          </p:nvPr>
        </p:nvSpPr>
        <p:spPr>
          <a:xfrm>
            <a:off x="628650" y="538843"/>
            <a:ext cx="7551964" cy="1151845"/>
          </a:xfrm>
        </p:spPr>
        <p:txBody>
          <a:bodyPr/>
          <a:lstStyle/>
          <a:p>
            <a:pPr eaLnBrk="1" hangingPunct="1"/>
            <a:r>
              <a:rPr lang="zh-CN" altLang="en-US" sz="3600" b="1" dirty="0">
                <a:ea typeface="黑体" panose="02010609060101010101" pitchFamily="49" charset="-122"/>
              </a:rPr>
              <a:t>常用的几种分块方法：</a:t>
            </a:r>
          </a:p>
        </p:txBody>
      </p:sp>
      <p:graphicFrame>
        <p:nvGraphicFramePr>
          <p:cNvPr id="8195" name="对象 8194"/>
          <p:cNvGraphicFramePr/>
          <p:nvPr>
            <p:extLst>
              <p:ext uri="{D42A27DB-BD31-4B8C-83A1-F6EECF244321}">
                <p14:modId xmlns:p14="http://schemas.microsoft.com/office/powerpoint/2010/main" val="721775579"/>
              </p:ext>
            </p:extLst>
          </p:nvPr>
        </p:nvGraphicFramePr>
        <p:xfrm>
          <a:off x="906236" y="1387928"/>
          <a:ext cx="2945039" cy="1704521"/>
        </p:xfrm>
        <a:graphic>
          <a:graphicData uri="http://schemas.openxmlformats.org/presentationml/2006/ole">
            <mc:AlternateContent xmlns:mc="http://schemas.openxmlformats.org/markup-compatibility/2006">
              <mc:Choice xmlns:v="urn:schemas-microsoft-com:vml" Requires="v">
                <p:oleObj spid="_x0000_s101561" r:id="rId3" imgW="1074420" imgH="600710" progId="Equation.DSMT4">
                  <p:embed/>
                </p:oleObj>
              </mc:Choice>
              <mc:Fallback>
                <p:oleObj r:id="rId3" imgW="1074420" imgH="600710" progId="Equation.DSMT4">
                  <p:embed/>
                  <p:pic>
                    <p:nvPicPr>
                      <p:cNvPr id="0" name="对象 819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236" y="1387928"/>
                        <a:ext cx="2945039" cy="1704521"/>
                      </a:xfrm>
                      <a:prstGeom prst="rect">
                        <a:avLst/>
                      </a:prstGeom>
                      <a:noFill/>
                      <a:ln>
                        <a:noFill/>
                      </a:ln>
                      <a:extLst/>
                    </p:spPr>
                  </p:pic>
                </p:oleObj>
              </mc:Fallback>
            </mc:AlternateContent>
          </a:graphicData>
        </a:graphic>
      </p:graphicFrame>
      <p:graphicFrame>
        <p:nvGraphicFramePr>
          <p:cNvPr id="8196" name="对象 8195"/>
          <p:cNvGraphicFramePr/>
          <p:nvPr/>
        </p:nvGraphicFramePr>
        <p:xfrm>
          <a:off x="4067175" y="1989138"/>
          <a:ext cx="4392613" cy="474662"/>
        </p:xfrm>
        <a:graphic>
          <a:graphicData uri="http://schemas.openxmlformats.org/presentationml/2006/ole">
            <mc:AlternateContent xmlns:mc="http://schemas.openxmlformats.org/markup-compatibility/2006">
              <mc:Choice xmlns:v="urn:schemas-microsoft-com:vml" Requires="v">
                <p:oleObj spid="_x0000_s101562" r:id="rId5" imgW="1812290" imgH="181610" progId="Equation.DSMT4">
                  <p:embed/>
                </p:oleObj>
              </mc:Choice>
              <mc:Fallback>
                <p:oleObj r:id="rId5" imgW="1812290" imgH="181610" progId="Equation.DSMT4">
                  <p:embed/>
                  <p:pic>
                    <p:nvPicPr>
                      <p:cNvPr id="0" name="对象 819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1989138"/>
                        <a:ext cx="4392613"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8197" name="对象 8196"/>
          <p:cNvGraphicFramePr/>
          <p:nvPr>
            <p:extLst>
              <p:ext uri="{D42A27DB-BD31-4B8C-83A1-F6EECF244321}">
                <p14:modId xmlns:p14="http://schemas.microsoft.com/office/powerpoint/2010/main" val="4024347665"/>
              </p:ext>
            </p:extLst>
          </p:nvPr>
        </p:nvGraphicFramePr>
        <p:xfrm>
          <a:off x="956810" y="3388179"/>
          <a:ext cx="4692876" cy="505959"/>
        </p:xfrm>
        <a:graphic>
          <a:graphicData uri="http://schemas.openxmlformats.org/presentationml/2006/ole">
            <mc:AlternateContent xmlns:mc="http://schemas.openxmlformats.org/markup-compatibility/2006">
              <mc:Choice xmlns:v="urn:schemas-microsoft-com:vml" Requires="v">
                <p:oleObj spid="_x0000_s101563" r:id="rId7" imgW="1856105" imgH="193040" progId="Equation.DSMT4">
                  <p:embed/>
                </p:oleObj>
              </mc:Choice>
              <mc:Fallback>
                <p:oleObj r:id="rId7" imgW="1856105" imgH="193040" progId="Equation.DSMT4">
                  <p:embed/>
                  <p:pic>
                    <p:nvPicPr>
                      <p:cNvPr id="0" name="对象 819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6810" y="3388179"/>
                        <a:ext cx="4692876" cy="505959"/>
                      </a:xfrm>
                      <a:prstGeom prst="rect">
                        <a:avLst/>
                      </a:prstGeom>
                      <a:noFill/>
                      <a:ln>
                        <a:noFill/>
                      </a:ln>
                      <a:extLst/>
                    </p:spPr>
                  </p:pic>
                </p:oleObj>
              </mc:Fallback>
            </mc:AlternateContent>
          </a:graphicData>
        </a:graphic>
      </p:graphicFrame>
      <p:graphicFrame>
        <p:nvGraphicFramePr>
          <p:cNvPr id="8198" name="对象 8197"/>
          <p:cNvGraphicFramePr/>
          <p:nvPr/>
        </p:nvGraphicFramePr>
        <p:xfrm>
          <a:off x="3635375" y="4076700"/>
          <a:ext cx="5040313" cy="582613"/>
        </p:xfrm>
        <a:graphic>
          <a:graphicData uri="http://schemas.openxmlformats.org/presentationml/2006/ole">
            <mc:AlternateContent xmlns:mc="http://schemas.openxmlformats.org/markup-compatibility/2006">
              <mc:Choice xmlns:v="urn:schemas-microsoft-com:vml" Requires="v">
                <p:oleObj spid="_x0000_s101564" r:id="rId9" imgW="1889125" imgH="203835" progId="Equation.DSMT4">
                  <p:embed/>
                </p:oleObj>
              </mc:Choice>
              <mc:Fallback>
                <p:oleObj r:id="rId9" imgW="1889125" imgH="203835" progId="Equation.DSMT4">
                  <p:embed/>
                  <p:pic>
                    <p:nvPicPr>
                      <p:cNvPr id="0" name="对象 819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5375" y="4076700"/>
                        <a:ext cx="5040313"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8199" name="对象 8198"/>
          <p:cNvGraphicFramePr/>
          <p:nvPr>
            <p:extLst>
              <p:ext uri="{D42A27DB-BD31-4B8C-83A1-F6EECF244321}">
                <p14:modId xmlns:p14="http://schemas.microsoft.com/office/powerpoint/2010/main" val="4110168076"/>
              </p:ext>
            </p:extLst>
          </p:nvPr>
        </p:nvGraphicFramePr>
        <p:xfrm>
          <a:off x="1258888" y="4724400"/>
          <a:ext cx="5068433" cy="1292679"/>
        </p:xfrm>
        <a:graphic>
          <a:graphicData uri="http://schemas.openxmlformats.org/presentationml/2006/ole">
            <mc:AlternateContent xmlns:mc="http://schemas.openxmlformats.org/markup-compatibility/2006">
              <mc:Choice xmlns:v="urn:schemas-microsoft-com:vml" Requires="v">
                <p:oleObj spid="_x0000_s101565" r:id="rId11" imgW="2087880" imgH="600710" progId="Equation.DSMT4">
                  <p:embed/>
                </p:oleObj>
              </mc:Choice>
              <mc:Fallback>
                <p:oleObj r:id="rId11" imgW="2087880" imgH="600710" progId="Equation.DSMT4">
                  <p:embed/>
                  <p:pic>
                    <p:nvPicPr>
                      <p:cNvPr id="0" name="对象 8198"/>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58888" y="4724400"/>
                        <a:ext cx="5068433" cy="1292679"/>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left)">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97"/>
                                        </p:tgtEl>
                                        <p:attrNameLst>
                                          <p:attrName>style.visibility</p:attrName>
                                        </p:attrNameLst>
                                      </p:cBhvr>
                                      <p:to>
                                        <p:strVal val="visible"/>
                                      </p:to>
                                    </p:set>
                                    <p:animEffect transition="in" filter="wipe(left)">
                                      <p:cBhvr>
                                        <p:cTn id="17" dur="500"/>
                                        <p:tgtEl>
                                          <p:spTgt spid="819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198"/>
                                        </p:tgtEl>
                                        <p:attrNameLst>
                                          <p:attrName>style.visibility</p:attrName>
                                        </p:attrNameLst>
                                      </p:cBhvr>
                                      <p:to>
                                        <p:strVal val="visible"/>
                                      </p:to>
                                    </p:set>
                                    <p:animEffect transition="in" filter="wipe(left)">
                                      <p:cBhvr>
                                        <p:cTn id="22" dur="500"/>
                                        <p:tgtEl>
                                          <p:spTgt spid="819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199"/>
                                        </p:tgtEl>
                                        <p:attrNameLst>
                                          <p:attrName>style.visibility</p:attrName>
                                        </p:attrNameLst>
                                      </p:cBhvr>
                                      <p:to>
                                        <p:strVal val="visible"/>
                                      </p:to>
                                    </p:set>
                                    <p:animEffect transition="in" filter="wipe(left)">
                                      <p:cBhvr>
                                        <p:cTn id="27"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标题 9217"/>
          <p:cNvSpPr>
            <a:spLocks noGrp="1" noRot="1" noChangeArrowheads="1"/>
          </p:cNvSpPr>
          <p:nvPr>
            <p:ph type="title"/>
          </p:nvPr>
        </p:nvSpPr>
        <p:spPr/>
        <p:txBody>
          <a:bodyPr/>
          <a:lstStyle/>
          <a:p>
            <a:pPr eaLnBrk="1" hangingPunct="1"/>
            <a:r>
              <a:rPr lang="zh-CN" altLang="en-US" sz="3200" b="1" dirty="0">
                <a:ea typeface="黑体" panose="02010609060101010101" pitchFamily="49" charset="-122"/>
              </a:rPr>
              <a:t>分块矩阵的运算</a:t>
            </a:r>
            <a:endParaRPr lang="zh-CN" altLang="en-US" sz="3200" dirty="0"/>
          </a:p>
        </p:txBody>
      </p:sp>
      <p:graphicFrame>
        <p:nvGraphicFramePr>
          <p:cNvPr id="9219" name="对象 9218"/>
          <p:cNvGraphicFramePr/>
          <p:nvPr/>
        </p:nvGraphicFramePr>
        <p:xfrm>
          <a:off x="1692275" y="1125538"/>
          <a:ext cx="6337300" cy="1435100"/>
        </p:xfrm>
        <a:graphic>
          <a:graphicData uri="http://schemas.openxmlformats.org/presentationml/2006/ole">
            <mc:AlternateContent xmlns:mc="http://schemas.openxmlformats.org/markup-compatibility/2006">
              <mc:Choice xmlns:v="urn:schemas-microsoft-com:vml" Requires="v">
                <p:oleObj spid="_x0000_s102553" r:id="rId3" imgW="2704465" imgH="600710" progId="Equation.DSMT4">
                  <p:embed/>
                </p:oleObj>
              </mc:Choice>
              <mc:Fallback>
                <p:oleObj r:id="rId3" imgW="2704465" imgH="600710" progId="Equation.DSMT4">
                  <p:embed/>
                  <p:pic>
                    <p:nvPicPr>
                      <p:cNvPr id="0" name="对象 92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125538"/>
                        <a:ext cx="63373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9220" name="文本框 9219"/>
          <p:cNvSpPr txBox="1">
            <a:spLocks noChangeArrowheads="1"/>
          </p:cNvSpPr>
          <p:nvPr/>
        </p:nvSpPr>
        <p:spPr bwMode="auto">
          <a:xfrm>
            <a:off x="473075" y="1412875"/>
            <a:ext cx="1250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a:solidFill>
                  <a:schemeClr val="tx2"/>
                </a:solidFill>
                <a:latin typeface="Times New Roman" panose="02020603050405020304" pitchFamily="18" charset="0"/>
                <a:ea typeface="黑体" panose="02010609060101010101" pitchFamily="49" charset="-122"/>
              </a:rPr>
              <a:t>加法</a:t>
            </a:r>
            <a:r>
              <a:rPr lang="zh-CN" altLang="en-US">
                <a:latin typeface="Times New Roman" panose="02020603050405020304" pitchFamily="18" charset="0"/>
                <a:ea typeface="黑体" panose="02010609060101010101" pitchFamily="49" charset="-122"/>
              </a:rPr>
              <a:t>：</a:t>
            </a:r>
          </a:p>
        </p:txBody>
      </p:sp>
      <p:sp>
        <p:nvSpPr>
          <p:cNvPr id="9221" name="文本框 9220"/>
          <p:cNvSpPr txBox="1">
            <a:spLocks noChangeArrowheads="1"/>
          </p:cNvSpPr>
          <p:nvPr/>
        </p:nvSpPr>
        <p:spPr bwMode="auto">
          <a:xfrm>
            <a:off x="1447800" y="2667000"/>
            <a:ext cx="233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a:solidFill>
                  <a:schemeClr val="tx2"/>
                </a:solidFill>
                <a:latin typeface="Times New Roman" panose="02020603050405020304" pitchFamily="18" charset="0"/>
              </a:rPr>
              <a:t>分块方法相同</a:t>
            </a:r>
            <a:endParaRPr lang="zh-CN" altLang="en-US">
              <a:latin typeface="Times New Roman" panose="02020603050405020304" pitchFamily="18" charset="0"/>
            </a:endParaRPr>
          </a:p>
        </p:txBody>
      </p:sp>
      <p:graphicFrame>
        <p:nvGraphicFramePr>
          <p:cNvPr id="9222" name="对象 9221"/>
          <p:cNvGraphicFramePr/>
          <p:nvPr/>
        </p:nvGraphicFramePr>
        <p:xfrm>
          <a:off x="2771775" y="3213100"/>
          <a:ext cx="4013200" cy="1330325"/>
        </p:xfrm>
        <a:graphic>
          <a:graphicData uri="http://schemas.openxmlformats.org/presentationml/2006/ole">
            <mc:AlternateContent xmlns:mc="http://schemas.openxmlformats.org/markup-compatibility/2006">
              <mc:Choice xmlns:v="urn:schemas-microsoft-com:vml" Requires="v">
                <p:oleObj spid="_x0000_s102554" r:id="rId5" imgW="1845310" imgH="600710" progId="Equation.DSMT4">
                  <p:embed/>
                </p:oleObj>
              </mc:Choice>
              <mc:Fallback>
                <p:oleObj r:id="rId5" imgW="1845310" imgH="600710" progId="Equation.DSMT4">
                  <p:embed/>
                  <p:pic>
                    <p:nvPicPr>
                      <p:cNvPr id="0" name="对象 922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3213100"/>
                        <a:ext cx="40132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9223" name="文本框 9222"/>
          <p:cNvSpPr txBox="1">
            <a:spLocks noChangeArrowheads="1"/>
          </p:cNvSpPr>
          <p:nvPr/>
        </p:nvSpPr>
        <p:spPr bwMode="auto">
          <a:xfrm>
            <a:off x="395288" y="5013325"/>
            <a:ext cx="14398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a:solidFill>
                  <a:schemeClr val="tx2"/>
                </a:solidFill>
                <a:latin typeface="Times New Roman" panose="02020603050405020304" pitchFamily="18" charset="0"/>
                <a:ea typeface="黑体" panose="02010609060101010101" pitchFamily="49" charset="-122"/>
              </a:rPr>
              <a:t>数乘</a:t>
            </a:r>
            <a:r>
              <a:rPr lang="zh-CN" altLang="en-US">
                <a:latin typeface="Times New Roman" panose="02020603050405020304" pitchFamily="18" charset="0"/>
                <a:ea typeface="黑体" panose="02010609060101010101" pitchFamily="49" charset="-122"/>
              </a:rPr>
              <a:t>：</a:t>
            </a:r>
          </a:p>
        </p:txBody>
      </p:sp>
      <p:sp>
        <p:nvSpPr>
          <p:cNvPr id="9224" name="文本框 9223"/>
          <p:cNvSpPr txBox="1">
            <a:spLocks noChangeArrowheads="1"/>
          </p:cNvSpPr>
          <p:nvPr/>
        </p:nvSpPr>
        <p:spPr bwMode="auto">
          <a:xfrm>
            <a:off x="1331913" y="5013325"/>
            <a:ext cx="16065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a:latin typeface="Times New Roman" panose="02020603050405020304" pitchFamily="18" charset="0"/>
              </a:rPr>
              <a:t>分块矩阵</a:t>
            </a:r>
          </a:p>
        </p:txBody>
      </p:sp>
      <p:graphicFrame>
        <p:nvGraphicFramePr>
          <p:cNvPr id="9225" name="对象 9224"/>
          <p:cNvGraphicFramePr/>
          <p:nvPr/>
        </p:nvGraphicFramePr>
        <p:xfrm>
          <a:off x="3563938" y="4868863"/>
          <a:ext cx="1800225" cy="590550"/>
        </p:xfrm>
        <a:graphic>
          <a:graphicData uri="http://schemas.openxmlformats.org/presentationml/2006/ole">
            <mc:AlternateContent xmlns:mc="http://schemas.openxmlformats.org/markup-compatibility/2006">
              <mc:Choice xmlns:v="urn:schemas-microsoft-com:vml" Requires="v">
                <p:oleObj spid="_x0000_s102555" r:id="rId7" imgW="622300" imgH="193040" progId="Equation.DSMT4">
                  <p:embed/>
                </p:oleObj>
              </mc:Choice>
              <mc:Fallback>
                <p:oleObj r:id="rId7" imgW="622300" imgH="193040" progId="Equation.DSMT4">
                  <p:embed/>
                  <p:pic>
                    <p:nvPicPr>
                      <p:cNvPr id="0" name="对象 922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3938" y="4868863"/>
                        <a:ext cx="18002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9226" name="对象 9225"/>
          <p:cNvGraphicFramePr/>
          <p:nvPr>
            <p:extLst>
              <p:ext uri="{D42A27DB-BD31-4B8C-83A1-F6EECF244321}">
                <p14:modId xmlns:p14="http://schemas.microsoft.com/office/powerpoint/2010/main" val="1778005089"/>
              </p:ext>
            </p:extLst>
          </p:nvPr>
        </p:nvGraphicFramePr>
        <p:xfrm>
          <a:off x="3563938" y="5470753"/>
          <a:ext cx="2155825" cy="619125"/>
        </p:xfrm>
        <a:graphic>
          <a:graphicData uri="http://schemas.openxmlformats.org/presentationml/2006/ole">
            <mc:AlternateContent xmlns:mc="http://schemas.openxmlformats.org/markup-compatibility/2006">
              <mc:Choice xmlns:v="urn:schemas-microsoft-com:vml" Requires="v">
                <p:oleObj spid="_x0000_s102556" r:id="rId9" imgW="710565" imgH="193040" progId="Equation.DSMT4">
                  <p:embed/>
                </p:oleObj>
              </mc:Choice>
              <mc:Fallback>
                <p:oleObj r:id="rId9" imgW="710565" imgH="193040" progId="Equation.DSMT4">
                  <p:embed/>
                  <p:pic>
                    <p:nvPicPr>
                      <p:cNvPr id="0" name="对象 922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3938" y="5470753"/>
                        <a:ext cx="21558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ipe(left)">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wipe(left)">
                                      <p:cBhvr>
                                        <p:cTn id="12" dur="500"/>
                                        <p:tgtEl>
                                          <p:spTgt spid="92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wipe(left)">
                                      <p:cBhvr>
                                        <p:cTn id="17" dur="500"/>
                                        <p:tgtEl>
                                          <p:spTgt spid="92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222"/>
                                        </p:tgtEl>
                                        <p:attrNameLst>
                                          <p:attrName>style.visibility</p:attrName>
                                        </p:attrNameLst>
                                      </p:cBhvr>
                                      <p:to>
                                        <p:strVal val="visible"/>
                                      </p:to>
                                    </p:set>
                                    <p:animEffect transition="in" filter="wipe(left)">
                                      <p:cBhvr>
                                        <p:cTn id="22" dur="500"/>
                                        <p:tgtEl>
                                          <p:spTgt spid="92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223"/>
                                        </p:tgtEl>
                                        <p:attrNameLst>
                                          <p:attrName>style.visibility</p:attrName>
                                        </p:attrNameLst>
                                      </p:cBhvr>
                                      <p:to>
                                        <p:strVal val="visible"/>
                                      </p:to>
                                    </p:set>
                                    <p:animEffect transition="in" filter="wipe(left)">
                                      <p:cBhvr>
                                        <p:cTn id="27" dur="500"/>
                                        <p:tgtEl>
                                          <p:spTgt spid="92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224"/>
                                        </p:tgtEl>
                                        <p:attrNameLst>
                                          <p:attrName>style.visibility</p:attrName>
                                        </p:attrNameLst>
                                      </p:cBhvr>
                                      <p:to>
                                        <p:strVal val="visible"/>
                                      </p:to>
                                    </p:set>
                                    <p:animEffect transition="in" filter="wipe(left)">
                                      <p:cBhvr>
                                        <p:cTn id="32" dur="500"/>
                                        <p:tgtEl>
                                          <p:spTgt spid="92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225"/>
                                        </p:tgtEl>
                                        <p:attrNameLst>
                                          <p:attrName>style.visibility</p:attrName>
                                        </p:attrNameLst>
                                      </p:cBhvr>
                                      <p:to>
                                        <p:strVal val="visible"/>
                                      </p:to>
                                    </p:set>
                                    <p:animEffect transition="in" filter="wipe(left)">
                                      <p:cBhvr>
                                        <p:cTn id="37" dur="500"/>
                                        <p:tgtEl>
                                          <p:spTgt spid="92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226"/>
                                        </p:tgtEl>
                                        <p:attrNameLst>
                                          <p:attrName>style.visibility</p:attrName>
                                        </p:attrNameLst>
                                      </p:cBhvr>
                                      <p:to>
                                        <p:strVal val="visible"/>
                                      </p:to>
                                    </p:set>
                                    <p:animEffect transition="in" filter="wipe(left)">
                                      <p:cBhvr>
                                        <p:cTn id="42"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1" grpId="0"/>
      <p:bldP spid="9223" grpId="0"/>
      <p:bldP spid="922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0241"/>
          <p:cNvSpPr>
            <a:spLocks noGrp="1" noRot="1"/>
          </p:cNvSpPr>
          <p:nvPr>
            <p:ph type="title"/>
          </p:nvPr>
        </p:nvSpPr>
        <p:spPr/>
        <p:txBody>
          <a:bodyPr rtlCol="0">
            <a:normAutofit/>
          </a:bodyPr>
          <a:lstStyle/>
          <a:p>
            <a:pPr eaLnBrk="1" fontAlgn="auto" hangingPunct="1">
              <a:spcAft>
                <a:spcPts val="0"/>
              </a:spcAft>
              <a:defRPr/>
            </a:pPr>
            <a:r>
              <a:rPr lang="zh-CN" altLang="en-US" sz="3600" b="1" noProof="1">
                <a:effectLst>
                  <a:outerShdw blurRad="38100" dist="38100" dir="2700000">
                    <a:srgbClr val="000000"/>
                  </a:outerShdw>
                </a:effectLst>
                <a:ea typeface="黑体" panose="02010609060101010101" pitchFamily="49" charset="-122"/>
              </a:rPr>
              <a:t>乘法</a:t>
            </a:r>
            <a:endParaRPr lang="zh-CN" altLang="en-US" sz="3600" b="1" noProof="1">
              <a:ea typeface="黑体" panose="02010609060101010101" pitchFamily="49" charset="-122"/>
            </a:endParaRPr>
          </a:p>
        </p:txBody>
      </p:sp>
      <p:graphicFrame>
        <p:nvGraphicFramePr>
          <p:cNvPr id="103427" name="对象 10242"/>
          <p:cNvGraphicFramePr/>
          <p:nvPr>
            <p:extLst>
              <p:ext uri="{D42A27DB-BD31-4B8C-83A1-F6EECF244321}">
                <p14:modId xmlns:p14="http://schemas.microsoft.com/office/powerpoint/2010/main" val="947098863"/>
              </p:ext>
            </p:extLst>
          </p:nvPr>
        </p:nvGraphicFramePr>
        <p:xfrm>
          <a:off x="2124075" y="753382"/>
          <a:ext cx="5184775" cy="814388"/>
        </p:xfrm>
        <a:graphic>
          <a:graphicData uri="http://schemas.openxmlformats.org/presentationml/2006/ole">
            <mc:AlternateContent xmlns:mc="http://schemas.openxmlformats.org/markup-compatibility/2006">
              <mc:Choice xmlns:v="urn:schemas-microsoft-com:vml" Requires="v">
                <p:oleObj spid="_x0000_s103573" r:id="rId3" imgW="1316355" imgH="193040" progId="Equation.DSMT4">
                  <p:embed/>
                </p:oleObj>
              </mc:Choice>
              <mc:Fallback>
                <p:oleObj r:id="rId3" imgW="1316355" imgH="193040" progId="Equation.DSMT4">
                  <p:embed/>
                  <p:pic>
                    <p:nvPicPr>
                      <p:cNvPr id="0" name="对象 102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753382"/>
                        <a:ext cx="518477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3428" name="对象 10243"/>
          <p:cNvGraphicFramePr/>
          <p:nvPr/>
        </p:nvGraphicFramePr>
        <p:xfrm>
          <a:off x="1835150" y="1557338"/>
          <a:ext cx="6337300" cy="1781175"/>
        </p:xfrm>
        <a:graphic>
          <a:graphicData uri="http://schemas.openxmlformats.org/presentationml/2006/ole">
            <mc:AlternateContent xmlns:mc="http://schemas.openxmlformats.org/markup-compatibility/2006">
              <mc:Choice xmlns:v="urn:schemas-microsoft-com:vml" Requires="v">
                <p:oleObj spid="_x0000_s103574" r:id="rId5" imgW="2880995" imgH="798830" progId="Equation.DSMT4">
                  <p:embed/>
                </p:oleObj>
              </mc:Choice>
              <mc:Fallback>
                <p:oleObj r:id="rId5" imgW="2880995" imgH="798830" progId="Equation.DSMT4">
                  <p:embed/>
                  <p:pic>
                    <p:nvPicPr>
                      <p:cNvPr id="0" name="对象 1024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1557338"/>
                        <a:ext cx="63373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45" name="对象 10244"/>
          <p:cNvGraphicFramePr/>
          <p:nvPr/>
        </p:nvGraphicFramePr>
        <p:xfrm>
          <a:off x="1733550" y="3681413"/>
          <a:ext cx="3270250" cy="447675"/>
        </p:xfrm>
        <a:graphic>
          <a:graphicData uri="http://schemas.openxmlformats.org/presentationml/2006/ole">
            <mc:AlternateContent xmlns:mc="http://schemas.openxmlformats.org/markup-compatibility/2006">
              <mc:Choice xmlns:v="urn:schemas-microsoft-com:vml" Requires="v">
                <p:oleObj spid="_x0000_s103575" r:id="rId7" imgW="1272540" imgH="160020" progId="Equation.DSMT4">
                  <p:embed/>
                </p:oleObj>
              </mc:Choice>
              <mc:Fallback>
                <p:oleObj r:id="rId7" imgW="1272540" imgH="160020" progId="Equation.DSMT4">
                  <p:embed/>
                  <p:pic>
                    <p:nvPicPr>
                      <p:cNvPr id="0" name="对象 1024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3550" y="3681413"/>
                        <a:ext cx="32702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246" name="对象 10245"/>
          <p:cNvGraphicFramePr/>
          <p:nvPr>
            <p:extLst>
              <p:ext uri="{D42A27DB-BD31-4B8C-83A1-F6EECF244321}">
                <p14:modId xmlns:p14="http://schemas.microsoft.com/office/powerpoint/2010/main" val="2482620551"/>
              </p:ext>
            </p:extLst>
          </p:nvPr>
        </p:nvGraphicFramePr>
        <p:xfrm>
          <a:off x="2312535" y="4461556"/>
          <a:ext cx="5613400" cy="1073150"/>
        </p:xfrm>
        <a:graphic>
          <a:graphicData uri="http://schemas.openxmlformats.org/presentationml/2006/ole">
            <mc:AlternateContent xmlns:mc="http://schemas.openxmlformats.org/markup-compatibility/2006">
              <mc:Choice xmlns:v="urn:schemas-microsoft-com:vml" Requires="v">
                <p:oleObj spid="_x0000_s103576" r:id="rId9" imgW="1944370" imgH="358140" progId="Equation.DSMT4">
                  <p:embed/>
                </p:oleObj>
              </mc:Choice>
              <mc:Fallback>
                <p:oleObj r:id="rId9" imgW="1944370" imgH="358140" progId="Equation.DSMT4">
                  <p:embed/>
                  <p:pic>
                    <p:nvPicPr>
                      <p:cNvPr id="0" name="对象 1024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2535" y="4461556"/>
                        <a:ext cx="56134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wipe(left)">
                                      <p:cBhvr>
                                        <p:cTn id="7" dur="500"/>
                                        <p:tgtEl>
                                          <p:spTgt spid="102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wipe(left)">
                                      <p:cBhvr>
                                        <p:cTn id="12"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标题 11265"/>
          <p:cNvSpPr>
            <a:spLocks noGrp="1" noRot="1" noChangeArrowheads="1"/>
          </p:cNvSpPr>
          <p:nvPr>
            <p:ph type="title"/>
          </p:nvPr>
        </p:nvSpPr>
        <p:spPr>
          <a:xfrm>
            <a:off x="187778" y="667203"/>
            <a:ext cx="2400301" cy="1325563"/>
          </a:xfrm>
        </p:spPr>
        <p:txBody>
          <a:bodyPr/>
          <a:lstStyle/>
          <a:p>
            <a:pPr eaLnBrk="1" hangingPunct="1"/>
            <a:r>
              <a:rPr lang="zh-CN" altLang="en-US" sz="3600" b="1" dirty="0">
                <a:latin typeface="黑体" panose="02010609060101010101" pitchFamily="49" charset="-122"/>
                <a:ea typeface="黑体" panose="02010609060101010101" pitchFamily="49" charset="-122"/>
              </a:rPr>
              <a:t>例</a:t>
            </a:r>
            <a:r>
              <a:rPr lang="en-US" altLang="zh-CN" sz="3600" b="1" dirty="0">
                <a:latin typeface="黑体" panose="02010609060101010101" pitchFamily="49" charset="-122"/>
                <a:ea typeface="黑体" panose="02010609060101010101" pitchFamily="49" charset="-122"/>
              </a:rPr>
              <a:t>1 </a:t>
            </a:r>
            <a:r>
              <a:rPr lang="zh-CN" altLang="en-US" sz="3600" b="1" dirty="0">
                <a:latin typeface="黑体" panose="02010609060101010101" pitchFamily="49" charset="-122"/>
                <a:ea typeface="黑体" panose="02010609060101010101" pitchFamily="49" charset="-122"/>
              </a:rPr>
              <a:t>求</a:t>
            </a:r>
            <a:r>
              <a:rPr lang="en-US" altLang="zh-CN" sz="3600" b="1" i="1" dirty="0">
                <a:ea typeface="黑体" panose="02010609060101010101" pitchFamily="49" charset="-122"/>
              </a:rPr>
              <a:t>AB</a:t>
            </a:r>
            <a:r>
              <a:rPr lang="en-US" altLang="zh-CN" sz="3600" b="1" dirty="0">
                <a:ea typeface="黑体" panose="02010609060101010101" pitchFamily="49" charset="-122"/>
              </a:rPr>
              <a:t>:</a:t>
            </a:r>
            <a:endParaRPr lang="en-US" altLang="zh-CN" sz="3600" dirty="0"/>
          </a:p>
        </p:txBody>
      </p:sp>
      <p:graphicFrame>
        <p:nvGraphicFramePr>
          <p:cNvPr id="104451" name="对象 11266"/>
          <p:cNvGraphicFramePr/>
          <p:nvPr>
            <p:extLst>
              <p:ext uri="{D42A27DB-BD31-4B8C-83A1-F6EECF244321}">
                <p14:modId xmlns:p14="http://schemas.microsoft.com/office/powerpoint/2010/main" val="356065476"/>
              </p:ext>
            </p:extLst>
          </p:nvPr>
        </p:nvGraphicFramePr>
        <p:xfrm>
          <a:off x="2979512" y="914399"/>
          <a:ext cx="4882696" cy="1617889"/>
        </p:xfrm>
        <a:graphic>
          <a:graphicData uri="http://schemas.openxmlformats.org/presentationml/2006/ole">
            <mc:AlternateContent xmlns:mc="http://schemas.openxmlformats.org/markup-compatibility/2006">
              <mc:Choice xmlns:v="urn:schemas-microsoft-com:vml" Requires="v">
                <p:oleObj spid="_x0000_s104634" r:id="rId3" imgW="2352040" imgH="776605" progId="Equation.DSMT4">
                  <p:embed/>
                </p:oleObj>
              </mc:Choice>
              <mc:Fallback>
                <p:oleObj r:id="rId3" imgW="2352040" imgH="776605" progId="Equation.DSMT4">
                  <p:embed/>
                  <p:pic>
                    <p:nvPicPr>
                      <p:cNvPr id="0" name="对象 1126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512" y="914399"/>
                        <a:ext cx="4882696" cy="1617889"/>
                      </a:xfrm>
                      <a:prstGeom prst="rect">
                        <a:avLst/>
                      </a:prstGeom>
                      <a:noFill/>
                      <a:ln>
                        <a:noFill/>
                      </a:ln>
                      <a:extLst/>
                    </p:spPr>
                  </p:pic>
                </p:oleObj>
              </mc:Fallback>
            </mc:AlternateContent>
          </a:graphicData>
        </a:graphic>
      </p:graphicFrame>
      <p:sp>
        <p:nvSpPr>
          <p:cNvPr id="104452" name="矩形 11267"/>
          <p:cNvSpPr>
            <a:spLocks noChangeArrowheads="1"/>
          </p:cNvSpPr>
          <p:nvPr/>
        </p:nvSpPr>
        <p:spPr bwMode="auto">
          <a:xfrm>
            <a:off x="304800" y="22098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4400" dirty="0">
                <a:solidFill>
                  <a:schemeClr val="tx2"/>
                </a:solidFill>
                <a:latin typeface="黑体" panose="02010609060101010101" pitchFamily="49" charset="-122"/>
                <a:ea typeface="黑体" panose="02010609060101010101" pitchFamily="49" charset="-122"/>
              </a:rPr>
              <a:t>解</a:t>
            </a:r>
          </a:p>
        </p:txBody>
      </p:sp>
      <p:graphicFrame>
        <p:nvGraphicFramePr>
          <p:cNvPr id="11269" name="对象 11268"/>
          <p:cNvGraphicFramePr/>
          <p:nvPr/>
        </p:nvGraphicFramePr>
        <p:xfrm>
          <a:off x="1258888" y="2565400"/>
          <a:ext cx="4752975" cy="1860550"/>
        </p:xfrm>
        <a:graphic>
          <a:graphicData uri="http://schemas.openxmlformats.org/presentationml/2006/ole">
            <mc:AlternateContent xmlns:mc="http://schemas.openxmlformats.org/markup-compatibility/2006">
              <mc:Choice xmlns:v="urn:schemas-microsoft-com:vml" Requires="v">
                <p:oleObj spid="_x0000_s104635" r:id="rId5" imgW="2120900" imgH="821055" progId="Equation.DSMT4">
                  <p:embed/>
                </p:oleObj>
              </mc:Choice>
              <mc:Fallback>
                <p:oleObj r:id="rId5" imgW="2120900" imgH="821055" progId="Equation.DSMT4">
                  <p:embed/>
                  <p:pic>
                    <p:nvPicPr>
                      <p:cNvPr id="0" name="对象 1126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2565400"/>
                        <a:ext cx="475297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1270" name="对象 11269"/>
          <p:cNvGraphicFramePr/>
          <p:nvPr/>
        </p:nvGraphicFramePr>
        <p:xfrm>
          <a:off x="6008688" y="2997200"/>
          <a:ext cx="3135312" cy="1112838"/>
        </p:xfrm>
        <a:graphic>
          <a:graphicData uri="http://schemas.openxmlformats.org/presentationml/2006/ole">
            <mc:AlternateContent xmlns:mc="http://schemas.openxmlformats.org/markup-compatibility/2006">
              <mc:Choice xmlns:v="urn:schemas-microsoft-com:vml" Requires="v">
                <p:oleObj spid="_x0000_s104636" r:id="rId7" imgW="1162050" imgH="401955" progId="Equation.DSMT4">
                  <p:embed/>
                </p:oleObj>
              </mc:Choice>
              <mc:Fallback>
                <p:oleObj r:id="rId7" imgW="1162050" imgH="401955" progId="Equation.DSMT4">
                  <p:embed/>
                  <p:pic>
                    <p:nvPicPr>
                      <p:cNvPr id="0" name="对象 1126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8688" y="2997200"/>
                        <a:ext cx="3135312"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1271" name="对象 11270"/>
          <p:cNvGraphicFramePr/>
          <p:nvPr/>
        </p:nvGraphicFramePr>
        <p:xfrm>
          <a:off x="3779838" y="4437063"/>
          <a:ext cx="2233612" cy="1806575"/>
        </p:xfrm>
        <a:graphic>
          <a:graphicData uri="http://schemas.openxmlformats.org/presentationml/2006/ole">
            <mc:AlternateContent xmlns:mc="http://schemas.openxmlformats.org/markup-compatibility/2006">
              <mc:Choice xmlns:v="urn:schemas-microsoft-com:vml" Requires="v">
                <p:oleObj spid="_x0000_s104637" r:id="rId9" imgW="1019175" imgH="821055" progId="Equation.DSMT4">
                  <p:embed/>
                </p:oleObj>
              </mc:Choice>
              <mc:Fallback>
                <p:oleObj r:id="rId9" imgW="1019175" imgH="821055" progId="Equation.DSMT4">
                  <p:embed/>
                  <p:pic>
                    <p:nvPicPr>
                      <p:cNvPr id="0" name="对象 1127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9838" y="4437063"/>
                        <a:ext cx="2233612"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1272" name="对象 11271"/>
          <p:cNvGraphicFramePr/>
          <p:nvPr/>
        </p:nvGraphicFramePr>
        <p:xfrm>
          <a:off x="1692275" y="4868863"/>
          <a:ext cx="2103438" cy="987425"/>
        </p:xfrm>
        <a:graphic>
          <a:graphicData uri="http://schemas.openxmlformats.org/presentationml/2006/ole">
            <mc:AlternateContent xmlns:mc="http://schemas.openxmlformats.org/markup-compatibility/2006">
              <mc:Choice xmlns:v="urn:schemas-microsoft-com:vml" Requires="v">
                <p:oleObj spid="_x0000_s104638" r:id="rId11" imgW="875665" imgH="401955" progId="Equation.DSMT4">
                  <p:embed/>
                </p:oleObj>
              </mc:Choice>
              <mc:Fallback>
                <p:oleObj r:id="rId11" imgW="875665" imgH="401955" progId="Equation.DSMT4">
                  <p:embed/>
                  <p:pic>
                    <p:nvPicPr>
                      <p:cNvPr id="0" name="对象 1127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2275" y="4868863"/>
                        <a:ext cx="210343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wipe(left)">
                                      <p:cBhvr>
                                        <p:cTn id="7" dur="500"/>
                                        <p:tgtEl>
                                          <p:spTgt spid="112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wipe(left)">
                                      <p:cBhvr>
                                        <p:cTn id="12" dur="500"/>
                                        <p:tgtEl>
                                          <p:spTgt spid="112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272"/>
                                        </p:tgtEl>
                                        <p:attrNameLst>
                                          <p:attrName>style.visibility</p:attrName>
                                        </p:attrNameLst>
                                      </p:cBhvr>
                                      <p:to>
                                        <p:strVal val="visible"/>
                                      </p:to>
                                    </p:set>
                                    <p:animEffect transition="in" filter="wipe(left)">
                                      <p:cBhvr>
                                        <p:cTn id="17" dur="500"/>
                                        <p:tgtEl>
                                          <p:spTgt spid="112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271"/>
                                        </p:tgtEl>
                                        <p:attrNameLst>
                                          <p:attrName>style.visibility</p:attrName>
                                        </p:attrNameLst>
                                      </p:cBhvr>
                                      <p:to>
                                        <p:strVal val="visible"/>
                                      </p:to>
                                    </p:set>
                                    <p:animEffect transition="in" filter="wipe(left)">
                                      <p:cBhvr>
                                        <p:cTn id="22"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标题 12289"/>
          <p:cNvSpPr>
            <a:spLocks noGrp="1" noRot="1" noChangeArrowheads="1"/>
          </p:cNvSpPr>
          <p:nvPr>
            <p:ph type="title"/>
          </p:nvPr>
        </p:nvSpPr>
        <p:spPr>
          <a:xfrm>
            <a:off x="628650" y="653143"/>
            <a:ext cx="1350962" cy="1037545"/>
          </a:xfrm>
        </p:spPr>
        <p:txBody>
          <a:bodyPr/>
          <a:lstStyle/>
          <a:p>
            <a:pPr eaLnBrk="1" hangingPunct="1"/>
            <a:r>
              <a:rPr lang="zh-CN" altLang="en-US" b="1" dirty="0">
                <a:ea typeface="黑体" panose="02010609060101010101" pitchFamily="49" charset="-122"/>
              </a:rPr>
              <a:t>注意：</a:t>
            </a:r>
            <a:endParaRPr lang="zh-CN" altLang="en-US" dirty="0"/>
          </a:p>
        </p:txBody>
      </p:sp>
      <p:sp>
        <p:nvSpPr>
          <p:cNvPr id="105475" name="矩形 12290"/>
          <p:cNvSpPr>
            <a:spLocks noChangeArrowheads="1"/>
          </p:cNvSpPr>
          <p:nvPr/>
        </p:nvSpPr>
        <p:spPr bwMode="auto">
          <a:xfrm>
            <a:off x="1979613" y="952500"/>
            <a:ext cx="660105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3200" dirty="0">
                <a:solidFill>
                  <a:schemeClr val="tx2"/>
                </a:solidFill>
              </a:rPr>
              <a:t>设</a:t>
            </a:r>
            <a:r>
              <a:rPr lang="en-US" altLang="zh-CN" sz="3200" i="1" dirty="0">
                <a:solidFill>
                  <a:schemeClr val="tx2"/>
                </a:solidFill>
              </a:rPr>
              <a:t>A, B</a:t>
            </a:r>
            <a:r>
              <a:rPr lang="zh-CN" altLang="en-US" sz="3200" dirty="0">
                <a:solidFill>
                  <a:schemeClr val="tx2"/>
                </a:solidFill>
              </a:rPr>
              <a:t>均为</a:t>
            </a:r>
            <a:r>
              <a:rPr lang="en-US" altLang="zh-CN" sz="3200" i="1" dirty="0">
                <a:solidFill>
                  <a:schemeClr val="tx2"/>
                </a:solidFill>
              </a:rPr>
              <a:t>n</a:t>
            </a:r>
            <a:r>
              <a:rPr lang="zh-CN" altLang="en-US" sz="3200" dirty="0">
                <a:solidFill>
                  <a:schemeClr val="tx2"/>
                </a:solidFill>
              </a:rPr>
              <a:t>阶矩阵，且分块相同，</a:t>
            </a:r>
          </a:p>
        </p:txBody>
      </p:sp>
      <p:graphicFrame>
        <p:nvGraphicFramePr>
          <p:cNvPr id="105476" name="对象 12291"/>
          <p:cNvGraphicFramePr/>
          <p:nvPr>
            <p:extLst>
              <p:ext uri="{D42A27DB-BD31-4B8C-83A1-F6EECF244321}">
                <p14:modId xmlns:p14="http://schemas.microsoft.com/office/powerpoint/2010/main" val="1807845140"/>
              </p:ext>
            </p:extLst>
          </p:nvPr>
        </p:nvGraphicFramePr>
        <p:xfrm>
          <a:off x="2121807" y="1766435"/>
          <a:ext cx="2444750" cy="1411287"/>
        </p:xfrm>
        <a:graphic>
          <a:graphicData uri="http://schemas.openxmlformats.org/presentationml/2006/ole">
            <mc:AlternateContent xmlns:mc="http://schemas.openxmlformats.org/markup-compatibility/2006">
              <mc:Choice xmlns:v="urn:schemas-microsoft-com:vml" Requires="v">
                <p:oleObj spid="_x0000_s105587" r:id="rId3" imgW="1052195" imgH="600710" progId="Equation.DSMT4">
                  <p:embed/>
                </p:oleObj>
              </mc:Choice>
              <mc:Fallback>
                <p:oleObj r:id="rId3" imgW="1052195" imgH="600710" progId="Equation.DSMT4">
                  <p:embed/>
                  <p:pic>
                    <p:nvPicPr>
                      <p:cNvPr id="0" name="对象 1229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1807" y="1766435"/>
                        <a:ext cx="244475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5477" name="对象 12292"/>
          <p:cNvGraphicFramePr/>
          <p:nvPr>
            <p:extLst>
              <p:ext uri="{D42A27DB-BD31-4B8C-83A1-F6EECF244321}">
                <p14:modId xmlns:p14="http://schemas.microsoft.com/office/powerpoint/2010/main" val="630024499"/>
              </p:ext>
            </p:extLst>
          </p:nvPr>
        </p:nvGraphicFramePr>
        <p:xfrm>
          <a:off x="5074557" y="1766435"/>
          <a:ext cx="2205038" cy="1273175"/>
        </p:xfrm>
        <a:graphic>
          <a:graphicData uri="http://schemas.openxmlformats.org/presentationml/2006/ole">
            <mc:AlternateContent xmlns:mc="http://schemas.openxmlformats.org/markup-compatibility/2006">
              <mc:Choice xmlns:v="urn:schemas-microsoft-com:vml" Requires="v">
                <p:oleObj spid="_x0000_s105588" r:id="rId5" imgW="1052195" imgH="600710" progId="Equation.DSMT4">
                  <p:embed/>
                </p:oleObj>
              </mc:Choice>
              <mc:Fallback>
                <p:oleObj r:id="rId5" imgW="1052195" imgH="600710" progId="Equation.DSMT4">
                  <p:embed/>
                  <p:pic>
                    <p:nvPicPr>
                      <p:cNvPr id="0" name="对象 1229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4557" y="1766435"/>
                        <a:ext cx="220503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2294" name="对象 12293"/>
          <p:cNvGraphicFramePr/>
          <p:nvPr>
            <p:extLst>
              <p:ext uri="{D42A27DB-BD31-4B8C-83A1-F6EECF244321}">
                <p14:modId xmlns:p14="http://schemas.microsoft.com/office/powerpoint/2010/main" val="1700297539"/>
              </p:ext>
            </p:extLst>
          </p:nvPr>
        </p:nvGraphicFramePr>
        <p:xfrm>
          <a:off x="3083606" y="3378881"/>
          <a:ext cx="3321050" cy="1452562"/>
        </p:xfrm>
        <a:graphic>
          <a:graphicData uri="http://schemas.openxmlformats.org/presentationml/2006/ole">
            <mc:AlternateContent xmlns:mc="http://schemas.openxmlformats.org/markup-compatibility/2006">
              <mc:Choice xmlns:v="urn:schemas-microsoft-com:vml" Requires="v">
                <p:oleObj spid="_x0000_s105589" r:id="rId7" imgW="1393825" imgH="600710" progId="Equation.DSMT4">
                  <p:embed/>
                </p:oleObj>
              </mc:Choice>
              <mc:Fallback>
                <p:oleObj r:id="rId7" imgW="1393825" imgH="600710" progId="Equation.DSMT4">
                  <p:embed/>
                  <p:pic>
                    <p:nvPicPr>
                      <p:cNvPr id="0" name="对象 1229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3606" y="3378881"/>
                        <a:ext cx="332105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2295" name="文本框 12294"/>
          <p:cNvSpPr txBox="1">
            <a:spLocks noChangeArrowheads="1"/>
          </p:cNvSpPr>
          <p:nvPr/>
        </p:nvSpPr>
        <p:spPr bwMode="auto">
          <a:xfrm>
            <a:off x="1295400" y="5023757"/>
            <a:ext cx="1550988" cy="588963"/>
          </a:xfrm>
          <a:prstGeom prst="rect">
            <a:avLst/>
          </a:prstGeom>
          <a:solidFill>
            <a:srgbClr val="FFFFFF"/>
          </a:solidFill>
          <a:ln w="9525">
            <a:solidFill>
              <a:schemeClr val="hlink"/>
            </a:solidFill>
            <a:miter lim="800000"/>
          </a:ln>
        </p:spPr>
        <p:txBody>
          <a:bodyPr wrap="none" anchor="ct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en-US" altLang="zh-CN" sz="3200" i="1" dirty="0" err="1">
                <a:solidFill>
                  <a:srgbClr val="000066"/>
                </a:solidFill>
                <a:latin typeface="Times New Roman" panose="02020603050405020304" pitchFamily="18" charset="0"/>
                <a:ea typeface="隶书" panose="02010509060101010101" pitchFamily="49" charset="-122"/>
              </a:rPr>
              <a:t>A</a:t>
            </a:r>
            <a:r>
              <a:rPr lang="en-US" altLang="zh-CN" sz="3200" i="1" baseline="30000" dirty="0" err="1">
                <a:solidFill>
                  <a:srgbClr val="000066"/>
                </a:solidFill>
                <a:latin typeface="Times New Roman" panose="02020603050405020304" pitchFamily="18" charset="0"/>
                <a:ea typeface="隶书" panose="02010509060101010101" pitchFamily="49" charset="-122"/>
              </a:rPr>
              <a:t>k</a:t>
            </a:r>
            <a:r>
              <a:rPr lang="en-US" altLang="zh-CN" sz="3200" baseline="30000" dirty="0">
                <a:solidFill>
                  <a:srgbClr val="000066"/>
                </a:solidFill>
                <a:latin typeface="Times New Roman" panose="02020603050405020304" pitchFamily="18" charset="0"/>
                <a:ea typeface="隶书" panose="02010509060101010101" pitchFamily="49" charset="-122"/>
              </a:rPr>
              <a:t>  </a:t>
            </a:r>
            <a:r>
              <a:rPr lang="zh-CN" altLang="en-US" sz="3200" dirty="0">
                <a:solidFill>
                  <a:srgbClr val="000066"/>
                </a:solidFill>
                <a:latin typeface="Times New Roman" panose="02020603050405020304" pitchFamily="18" charset="0"/>
                <a:ea typeface="隶书" panose="02010509060101010101" pitchFamily="49" charset="-122"/>
              </a:rPr>
              <a:t>呢？</a:t>
            </a:r>
            <a:endParaRPr lang="zh-CN" altLang="en-US" dirty="0">
              <a:solidFill>
                <a:srgbClr val="00006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wipe(left)">
                                      <p:cBhvr>
                                        <p:cTn id="7" dur="500"/>
                                        <p:tgtEl>
                                          <p:spTgt spid="122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95"/>
                                        </p:tgtEl>
                                        <p:attrNameLst>
                                          <p:attrName>style.visibility</p:attrName>
                                        </p:attrNameLst>
                                      </p:cBhvr>
                                      <p:to>
                                        <p:strVal val="visible"/>
                                      </p:to>
                                    </p:set>
                                    <p:animEffect transition="in" filter="wipe(left)">
                                      <p:cBhvr>
                                        <p:cTn id="12" dur="5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bldLvl="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矩形 13313"/>
          <p:cNvSpPr>
            <a:spLocks noChangeArrowheads="1"/>
          </p:cNvSpPr>
          <p:nvPr/>
        </p:nvSpPr>
        <p:spPr bwMode="auto">
          <a:xfrm>
            <a:off x="457200" y="648720"/>
            <a:ext cx="8153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spcBef>
                <a:spcPct val="50000"/>
              </a:spcBef>
            </a:pPr>
            <a:r>
              <a:rPr lang="en-US" altLang="zh-CN" sz="2400" dirty="0">
                <a:latin typeface="Times New Roman" panose="02020603050405020304" pitchFamily="18" charset="0"/>
              </a:rPr>
              <a:t>       </a:t>
            </a:r>
            <a:r>
              <a:rPr lang="zh-CN" altLang="en-US" sz="2400" dirty="0">
                <a:latin typeface="Times New Roman" panose="02020603050405020304" pitchFamily="18" charset="0"/>
              </a:rPr>
              <a:t>将矩阵分块作乘法其分法不是唯一的 </a:t>
            </a:r>
            <a:r>
              <a:rPr lang="zh-CN" altLang="en-US" sz="2400" dirty="0" smtClean="0">
                <a:latin typeface="Times New Roman" panose="02020603050405020304" pitchFamily="18" charset="0"/>
              </a:rPr>
              <a:t>，只需前</a:t>
            </a:r>
            <a:r>
              <a:rPr lang="zh-CN" altLang="en-US" sz="2400" dirty="0">
                <a:latin typeface="Times New Roman" panose="02020603050405020304" pitchFamily="18" charset="0"/>
              </a:rPr>
              <a:t>一个矩阵列的分法与后一个矩阵行的分法 一致就行了 </a:t>
            </a:r>
            <a:r>
              <a:rPr lang="zh-CN" altLang="en-US" sz="2400" dirty="0" smtClean="0">
                <a:latin typeface="Times New Roman" panose="02020603050405020304" pitchFamily="18" charset="0"/>
              </a:rPr>
              <a:t>。</a:t>
            </a:r>
            <a:endParaRPr lang="en-US" altLang="zh-CN" sz="2400" dirty="0">
              <a:latin typeface="Times New Roman" panose="02020603050405020304" pitchFamily="18" charset="0"/>
            </a:endParaRPr>
          </a:p>
        </p:txBody>
      </p:sp>
      <p:sp>
        <p:nvSpPr>
          <p:cNvPr id="13315" name="文本框 13314"/>
          <p:cNvSpPr txBox="1">
            <a:spLocks noChangeArrowheads="1"/>
          </p:cNvSpPr>
          <p:nvPr/>
        </p:nvSpPr>
        <p:spPr bwMode="auto">
          <a:xfrm>
            <a:off x="457200" y="1843427"/>
            <a:ext cx="1704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dirty="0">
                <a:latin typeface="宋体" panose="02010600030101010101" pitchFamily="2" charset="-122"/>
              </a:rPr>
              <a:t>在例</a:t>
            </a:r>
            <a:r>
              <a:rPr lang="en-US" altLang="zh-CN" dirty="0">
                <a:latin typeface="宋体" panose="02010600030101010101" pitchFamily="2" charset="-122"/>
              </a:rPr>
              <a:t>1</a:t>
            </a:r>
            <a:r>
              <a:rPr lang="zh-CN" altLang="en-US" dirty="0">
                <a:latin typeface="宋体" panose="02010600030101010101" pitchFamily="2" charset="-122"/>
              </a:rPr>
              <a:t>中</a:t>
            </a:r>
          </a:p>
        </p:txBody>
      </p:sp>
      <p:graphicFrame>
        <p:nvGraphicFramePr>
          <p:cNvPr id="13316" name="对象 13315"/>
          <p:cNvGraphicFramePr/>
          <p:nvPr/>
        </p:nvGraphicFramePr>
        <p:xfrm>
          <a:off x="1331913" y="1989138"/>
          <a:ext cx="3744912" cy="2119312"/>
        </p:xfrm>
        <a:graphic>
          <a:graphicData uri="http://schemas.openxmlformats.org/presentationml/2006/ole">
            <mc:AlternateContent xmlns:mc="http://schemas.openxmlformats.org/markup-compatibility/2006">
              <mc:Choice xmlns:v="urn:schemas-microsoft-com:vml" Requires="v">
                <p:oleObj spid="_x0000_s106611" r:id="rId3" imgW="1812290" imgH="1019175" progId="Equation.DSMT4">
                  <p:embed/>
                </p:oleObj>
              </mc:Choice>
              <mc:Fallback>
                <p:oleObj r:id="rId3" imgW="1812290" imgH="1019175" progId="Equation.DSMT4">
                  <p:embed/>
                  <p:pic>
                    <p:nvPicPr>
                      <p:cNvPr id="0" name="对象 133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989138"/>
                        <a:ext cx="3744912"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3317" name="对象 13316"/>
          <p:cNvGraphicFramePr/>
          <p:nvPr/>
        </p:nvGraphicFramePr>
        <p:xfrm>
          <a:off x="5148263" y="2708275"/>
          <a:ext cx="3168650" cy="1125538"/>
        </p:xfrm>
        <a:graphic>
          <a:graphicData uri="http://schemas.openxmlformats.org/presentationml/2006/ole">
            <mc:AlternateContent xmlns:mc="http://schemas.openxmlformats.org/markup-compatibility/2006">
              <mc:Choice xmlns:v="urn:schemas-microsoft-com:vml" Requires="v">
                <p:oleObj spid="_x0000_s106612" r:id="rId5" imgW="1162050" imgH="401955" progId="Equation.DSMT4">
                  <p:embed/>
                </p:oleObj>
              </mc:Choice>
              <mc:Fallback>
                <p:oleObj r:id="rId5" imgW="1162050" imgH="401955" progId="Equation.DSMT4">
                  <p:embed/>
                  <p:pic>
                    <p:nvPicPr>
                      <p:cNvPr id="0" name="对象 1331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2708275"/>
                        <a:ext cx="316865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3318" name="对象 13317"/>
          <p:cNvGraphicFramePr/>
          <p:nvPr>
            <p:extLst>
              <p:ext uri="{D42A27DB-BD31-4B8C-83A1-F6EECF244321}">
                <p14:modId xmlns:p14="http://schemas.microsoft.com/office/powerpoint/2010/main" val="2266830887"/>
              </p:ext>
            </p:extLst>
          </p:nvPr>
        </p:nvGraphicFramePr>
        <p:xfrm>
          <a:off x="2162175" y="4155622"/>
          <a:ext cx="3529012" cy="1800906"/>
        </p:xfrm>
        <a:graphic>
          <a:graphicData uri="http://schemas.openxmlformats.org/presentationml/2006/ole">
            <mc:AlternateContent xmlns:mc="http://schemas.openxmlformats.org/markup-compatibility/2006">
              <mc:Choice xmlns:v="urn:schemas-microsoft-com:vml" Requires="v">
                <p:oleObj spid="_x0000_s106613" r:id="rId7" imgW="1812290" imgH="1019175" progId="Equation.DSMT4">
                  <p:embed/>
                </p:oleObj>
              </mc:Choice>
              <mc:Fallback>
                <p:oleObj r:id="rId7" imgW="1812290" imgH="1019175" progId="Equation.DSMT4">
                  <p:embed/>
                  <p:pic>
                    <p:nvPicPr>
                      <p:cNvPr id="0" name="对象 1331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2175" y="4155622"/>
                        <a:ext cx="3529012" cy="1800906"/>
                      </a:xfrm>
                      <a:prstGeom prst="rect">
                        <a:avLst/>
                      </a:prstGeom>
                      <a:noFill/>
                      <a:ln>
                        <a:noFill/>
                      </a:ln>
                      <a:extLst/>
                    </p:spPr>
                  </p:pic>
                </p:oleObj>
              </mc:Fallback>
            </mc:AlternateContent>
          </a:graphicData>
        </a:graphic>
      </p:graphicFrame>
      <p:sp>
        <p:nvSpPr>
          <p:cNvPr id="13319" name="直接连接符 13318"/>
          <p:cNvSpPr>
            <a:spLocks noChangeShapeType="1"/>
          </p:cNvSpPr>
          <p:nvPr/>
        </p:nvSpPr>
        <p:spPr bwMode="auto">
          <a:xfrm>
            <a:off x="5211762" y="4588328"/>
            <a:ext cx="0" cy="1298123"/>
          </a:xfrm>
          <a:prstGeom prst="line">
            <a:avLst/>
          </a:prstGeom>
          <a:noFill/>
          <a:ln w="38100">
            <a:solidFill>
              <a:srgbClr val="FF3300"/>
            </a:solidFill>
            <a:rou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ipe(left)">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0"/>
                                  </p:iterate>
                                  <p:childTnLst>
                                    <p:set>
                                      <p:cBhvr>
                                        <p:cTn id="11" dur="1" fill="hold">
                                          <p:stCondLst>
                                            <p:cond delay="0"/>
                                          </p:stCondLst>
                                        </p:cTn>
                                        <p:tgtEl>
                                          <p:spTgt spid="13315"/>
                                        </p:tgtEl>
                                        <p:attrNameLst>
                                          <p:attrName>style.visibility</p:attrName>
                                        </p:attrNameLst>
                                      </p:cBhvr>
                                      <p:to>
                                        <p:strVal val="visible"/>
                                      </p:to>
                                    </p:set>
                                    <p:animEffect transition="in" filter="wipe(left)">
                                      <p:cBhvr>
                                        <p:cTn id="12" dur="75"/>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wipe(up)">
                                      <p:cBhvr>
                                        <p:cTn id="17" dur="500"/>
                                        <p:tgtEl>
                                          <p:spTgt spid="133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317"/>
                                        </p:tgtEl>
                                        <p:attrNameLst>
                                          <p:attrName>style.visibility</p:attrName>
                                        </p:attrNameLst>
                                      </p:cBhvr>
                                      <p:to>
                                        <p:strVal val="visible"/>
                                      </p:to>
                                    </p:set>
                                    <p:animEffect transition="in" filter="wipe(left)">
                                      <p:cBhvr>
                                        <p:cTn id="22" dur="500"/>
                                        <p:tgtEl>
                                          <p:spTgt spid="133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318"/>
                                        </p:tgtEl>
                                        <p:attrNameLst>
                                          <p:attrName>style.visibility</p:attrName>
                                        </p:attrNameLst>
                                      </p:cBhvr>
                                      <p:to>
                                        <p:strVal val="visible"/>
                                      </p:to>
                                    </p:set>
                                    <p:animEffect transition="in" filter="wipe(up)">
                                      <p:cBhvr>
                                        <p:cTn id="27" dur="500"/>
                                        <p:tgtEl>
                                          <p:spTgt spid="133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319"/>
                                        </p:tgtEl>
                                        <p:attrNameLst>
                                          <p:attrName>style.visibility</p:attrName>
                                        </p:attrNameLst>
                                      </p:cBhvr>
                                      <p:to>
                                        <p:strVal val="visible"/>
                                      </p:to>
                                    </p:set>
                                    <p:animEffect transition="in" filter="wipe(up)">
                                      <p:cBhvr>
                                        <p:cTn id="32"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对象 14337"/>
          <p:cNvGraphicFramePr/>
          <p:nvPr>
            <p:extLst>
              <p:ext uri="{D42A27DB-BD31-4B8C-83A1-F6EECF244321}">
                <p14:modId xmlns:p14="http://schemas.microsoft.com/office/powerpoint/2010/main" val="3886819258"/>
              </p:ext>
            </p:extLst>
          </p:nvPr>
        </p:nvGraphicFramePr>
        <p:xfrm>
          <a:off x="2667681" y="963386"/>
          <a:ext cx="4176712" cy="2365375"/>
        </p:xfrm>
        <a:graphic>
          <a:graphicData uri="http://schemas.openxmlformats.org/presentationml/2006/ole">
            <mc:AlternateContent xmlns:mc="http://schemas.openxmlformats.org/markup-compatibility/2006">
              <mc:Choice xmlns:v="urn:schemas-microsoft-com:vml" Requires="v">
                <p:oleObj spid="_x0000_s107633" r:id="rId3" imgW="1812290" imgH="1019175" progId="Equation.DSMT4">
                  <p:embed/>
                </p:oleObj>
              </mc:Choice>
              <mc:Fallback>
                <p:oleObj r:id="rId3" imgW="1812290" imgH="1019175" progId="Equation.DSMT4">
                  <p:embed/>
                  <p:pic>
                    <p:nvPicPr>
                      <p:cNvPr id="0" name="对象 1433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681" y="963386"/>
                        <a:ext cx="4176712"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4339" name="对象 14338"/>
          <p:cNvGraphicFramePr/>
          <p:nvPr>
            <p:extLst>
              <p:ext uri="{D42A27DB-BD31-4B8C-83A1-F6EECF244321}">
                <p14:modId xmlns:p14="http://schemas.microsoft.com/office/powerpoint/2010/main" val="2200381381"/>
              </p:ext>
            </p:extLst>
          </p:nvPr>
        </p:nvGraphicFramePr>
        <p:xfrm>
          <a:off x="2741160" y="3565071"/>
          <a:ext cx="3856037" cy="996950"/>
        </p:xfrm>
        <a:graphic>
          <a:graphicData uri="http://schemas.openxmlformats.org/presentationml/2006/ole">
            <mc:AlternateContent xmlns:mc="http://schemas.openxmlformats.org/markup-compatibility/2006">
              <mc:Choice xmlns:v="urn:schemas-microsoft-com:vml" Requires="v">
                <p:oleObj spid="_x0000_s107634" r:id="rId5" imgW="1602740" imgH="401955" progId="Equation.DSMT4">
                  <p:embed/>
                </p:oleObj>
              </mc:Choice>
              <mc:Fallback>
                <p:oleObj r:id="rId5" imgW="1602740" imgH="401955" progId="Equation.DSMT4">
                  <p:embed/>
                  <p:pic>
                    <p:nvPicPr>
                      <p:cNvPr id="0" name="对象 1433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1160" y="3565071"/>
                        <a:ext cx="38560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4340" name="直接连接符 14339"/>
          <p:cNvSpPr>
            <a:spLocks noChangeShapeType="1"/>
          </p:cNvSpPr>
          <p:nvPr/>
        </p:nvSpPr>
        <p:spPr bwMode="auto">
          <a:xfrm>
            <a:off x="6215743" y="1593397"/>
            <a:ext cx="0" cy="1551214"/>
          </a:xfrm>
          <a:prstGeom prst="line">
            <a:avLst/>
          </a:prstGeom>
          <a:noFill/>
          <a:ln w="38100">
            <a:solidFill>
              <a:srgbClr val="FF3300"/>
            </a:solidFill>
            <a:roun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14341" name="对象 14340"/>
          <p:cNvGraphicFramePr/>
          <p:nvPr>
            <p:extLst>
              <p:ext uri="{D42A27DB-BD31-4B8C-83A1-F6EECF244321}">
                <p14:modId xmlns:p14="http://schemas.microsoft.com/office/powerpoint/2010/main" val="187775956"/>
              </p:ext>
            </p:extLst>
          </p:nvPr>
        </p:nvGraphicFramePr>
        <p:xfrm>
          <a:off x="2741160" y="4860471"/>
          <a:ext cx="3633787" cy="1016000"/>
        </p:xfrm>
        <a:graphic>
          <a:graphicData uri="http://schemas.openxmlformats.org/presentationml/2006/ole">
            <mc:AlternateContent xmlns:mc="http://schemas.openxmlformats.org/markup-compatibility/2006">
              <mc:Choice xmlns:v="urn:schemas-microsoft-com:vml" Requires="v">
                <p:oleObj spid="_x0000_s107635" r:id="rId7" imgW="1481455" imgH="401955" progId="Equation.DSMT4">
                  <p:embed/>
                </p:oleObj>
              </mc:Choice>
              <mc:Fallback>
                <p:oleObj r:id="rId7" imgW="1481455" imgH="401955" progId="Equation.DSMT4">
                  <p:embed/>
                  <p:pic>
                    <p:nvPicPr>
                      <p:cNvPr id="0" name="对象 1434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160" y="4860471"/>
                        <a:ext cx="36337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up)">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wipe(up)">
                                      <p:cBhvr>
                                        <p:cTn id="12" dur="5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dissolve">
                                      <p:cBhvr>
                                        <p:cTn id="17" dur="500"/>
                                        <p:tgtEl>
                                          <p:spTgt spid="1433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341"/>
                                        </p:tgtEl>
                                        <p:attrNameLst>
                                          <p:attrName>style.visibility</p:attrName>
                                        </p:attrNameLst>
                                      </p:cBhvr>
                                      <p:to>
                                        <p:strVal val="visible"/>
                                      </p:to>
                                    </p:set>
                                    <p:animEffect transition="in" filter="dissolve">
                                      <p:cBhvr>
                                        <p:cTn id="22"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标题 15361"/>
          <p:cNvSpPr>
            <a:spLocks noGrp="1" noRot="1" noChangeArrowheads="1"/>
          </p:cNvSpPr>
          <p:nvPr>
            <p:ph type="title"/>
          </p:nvPr>
        </p:nvSpPr>
        <p:spPr>
          <a:xfrm>
            <a:off x="498021" y="1167493"/>
            <a:ext cx="7886700" cy="800781"/>
          </a:xfrm>
        </p:spPr>
        <p:txBody>
          <a:bodyPr/>
          <a:lstStyle/>
          <a:p>
            <a:pPr eaLnBrk="1" hangingPunct="1"/>
            <a:r>
              <a:rPr lang="en-US" altLang="zh-CN" b="1" dirty="0" smtClean="0">
                <a:ea typeface="黑体" panose="02010609060101010101" pitchFamily="49" charset="-122"/>
              </a:rPr>
              <a:t/>
            </a:r>
            <a:br>
              <a:rPr lang="en-US" altLang="zh-CN" b="1" dirty="0" smtClean="0">
                <a:ea typeface="黑体" panose="02010609060101010101" pitchFamily="49" charset="-122"/>
              </a:rPr>
            </a:br>
            <a:r>
              <a:rPr lang="en-US" altLang="zh-CN" b="1" dirty="0" smtClean="0">
                <a:ea typeface="黑体" panose="02010609060101010101" pitchFamily="49" charset="-122"/>
              </a:rPr>
              <a:t/>
            </a:r>
            <a:br>
              <a:rPr lang="en-US" altLang="zh-CN" b="1" dirty="0" smtClean="0">
                <a:ea typeface="黑体" panose="02010609060101010101" pitchFamily="49" charset="-122"/>
              </a:rPr>
            </a:br>
            <a:r>
              <a:rPr lang="zh-CN" altLang="en-US" b="1" dirty="0" smtClean="0">
                <a:ea typeface="黑体" panose="02010609060101010101" pitchFamily="49" charset="-122"/>
              </a:rPr>
              <a:t>解</a:t>
            </a:r>
            <a:endParaRPr lang="zh-CN" altLang="en-US" b="1" dirty="0">
              <a:ea typeface="黑体" panose="02010609060101010101" pitchFamily="49" charset="-122"/>
            </a:endParaRPr>
          </a:p>
        </p:txBody>
      </p:sp>
      <p:graphicFrame>
        <p:nvGraphicFramePr>
          <p:cNvPr id="108547" name="对象 15362"/>
          <p:cNvGraphicFramePr/>
          <p:nvPr>
            <p:extLst>
              <p:ext uri="{D42A27DB-BD31-4B8C-83A1-F6EECF244321}">
                <p14:modId xmlns:p14="http://schemas.microsoft.com/office/powerpoint/2010/main" val="900794166"/>
              </p:ext>
            </p:extLst>
          </p:nvPr>
        </p:nvGraphicFramePr>
        <p:xfrm>
          <a:off x="1835150" y="1641020"/>
          <a:ext cx="5627007" cy="1851479"/>
        </p:xfrm>
        <a:graphic>
          <a:graphicData uri="http://schemas.openxmlformats.org/presentationml/2006/ole">
            <mc:AlternateContent xmlns:mc="http://schemas.openxmlformats.org/markup-compatibility/2006">
              <mc:Choice xmlns:v="urn:schemas-microsoft-com:vml" Requires="v">
                <p:oleObj spid="_x0000_s108730" r:id="rId3" imgW="2737485" imgH="974725" progId="Equation.DSMT4">
                  <p:embed/>
                </p:oleObj>
              </mc:Choice>
              <mc:Fallback>
                <p:oleObj r:id="rId3" imgW="2737485" imgH="974725" progId="Equation.DSMT4">
                  <p:embed/>
                  <p:pic>
                    <p:nvPicPr>
                      <p:cNvPr id="0" name="对象 1536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641020"/>
                        <a:ext cx="5627007" cy="1851479"/>
                      </a:xfrm>
                      <a:prstGeom prst="rect">
                        <a:avLst/>
                      </a:prstGeom>
                      <a:noFill/>
                      <a:ln>
                        <a:noFill/>
                      </a:ln>
                      <a:extLst/>
                    </p:spPr>
                  </p:pic>
                </p:oleObj>
              </mc:Fallback>
            </mc:AlternateContent>
          </a:graphicData>
        </a:graphic>
      </p:graphicFrame>
      <p:sp>
        <p:nvSpPr>
          <p:cNvPr id="108548" name="矩形 15363"/>
          <p:cNvSpPr>
            <a:spLocks noChangeArrowheads="1"/>
          </p:cNvSpPr>
          <p:nvPr/>
        </p:nvSpPr>
        <p:spPr bwMode="auto">
          <a:xfrm>
            <a:off x="498020" y="884465"/>
            <a:ext cx="475977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3600" dirty="0">
                <a:solidFill>
                  <a:schemeClr val="tx2"/>
                </a:solidFill>
                <a:latin typeface="黑体" panose="02010609060101010101" pitchFamily="49" charset="-122"/>
                <a:ea typeface="黑体" panose="02010609060101010101" pitchFamily="49" charset="-122"/>
              </a:rPr>
              <a:t>例</a:t>
            </a:r>
            <a:r>
              <a:rPr lang="en-US" altLang="zh-CN" sz="3600" dirty="0">
                <a:solidFill>
                  <a:schemeClr val="tx2"/>
                </a:solidFill>
                <a:latin typeface="黑体" panose="02010609060101010101" pitchFamily="49" charset="-122"/>
                <a:ea typeface="黑体" panose="02010609060101010101" pitchFamily="49" charset="-122"/>
              </a:rPr>
              <a:t>2 </a:t>
            </a:r>
            <a:r>
              <a:rPr lang="zh-CN" altLang="en-US" sz="3600" dirty="0">
                <a:solidFill>
                  <a:schemeClr val="tx2"/>
                </a:solidFill>
                <a:latin typeface="宋体" panose="02010600030101010101" pitchFamily="2" charset="-122"/>
              </a:rPr>
              <a:t>如何分块来求</a:t>
            </a:r>
            <a:r>
              <a:rPr lang="en-US" altLang="zh-CN" sz="3600" i="1" dirty="0">
                <a:solidFill>
                  <a:schemeClr val="tx2"/>
                </a:solidFill>
              </a:rPr>
              <a:t>AB</a:t>
            </a:r>
            <a:r>
              <a:rPr lang="en-US" altLang="zh-CN" sz="3600" dirty="0">
                <a:solidFill>
                  <a:schemeClr val="tx2"/>
                </a:solidFill>
                <a:latin typeface="宋体" panose="02010600030101010101" pitchFamily="2" charset="-122"/>
              </a:rPr>
              <a:t>:</a:t>
            </a:r>
            <a:endParaRPr lang="en-US" altLang="zh-CN" sz="3600" dirty="0">
              <a:solidFill>
                <a:schemeClr val="tx2"/>
              </a:solidFill>
            </a:endParaRPr>
          </a:p>
        </p:txBody>
      </p:sp>
      <p:graphicFrame>
        <p:nvGraphicFramePr>
          <p:cNvPr id="15365" name="对象 15364"/>
          <p:cNvGraphicFramePr/>
          <p:nvPr>
            <p:extLst>
              <p:ext uri="{D42A27DB-BD31-4B8C-83A1-F6EECF244321}">
                <p14:modId xmlns:p14="http://schemas.microsoft.com/office/powerpoint/2010/main" val="2562814849"/>
              </p:ext>
            </p:extLst>
          </p:nvPr>
        </p:nvGraphicFramePr>
        <p:xfrm>
          <a:off x="2034722" y="4970010"/>
          <a:ext cx="3900488" cy="955675"/>
        </p:xfrm>
        <a:graphic>
          <a:graphicData uri="http://schemas.openxmlformats.org/presentationml/2006/ole">
            <mc:AlternateContent xmlns:mc="http://schemas.openxmlformats.org/markup-compatibility/2006">
              <mc:Choice xmlns:v="urn:schemas-microsoft-com:vml" Requires="v">
                <p:oleObj spid="_x0000_s108731" r:id="rId5" imgW="1691005" imgH="401955" progId="Equation.DSMT4">
                  <p:embed/>
                </p:oleObj>
              </mc:Choice>
              <mc:Fallback>
                <p:oleObj r:id="rId5" imgW="1691005" imgH="401955" progId="Equation.DSMT4">
                  <p:embed/>
                  <p:pic>
                    <p:nvPicPr>
                      <p:cNvPr id="0" name="对象 1536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4722" y="4970010"/>
                        <a:ext cx="390048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5366" name="对象 15365"/>
          <p:cNvGraphicFramePr/>
          <p:nvPr/>
        </p:nvGraphicFramePr>
        <p:xfrm>
          <a:off x="4859338" y="3644900"/>
          <a:ext cx="2238375" cy="1025525"/>
        </p:xfrm>
        <a:graphic>
          <a:graphicData uri="http://schemas.openxmlformats.org/presentationml/2006/ole">
            <mc:AlternateContent xmlns:mc="http://schemas.openxmlformats.org/markup-compatibility/2006">
              <mc:Choice xmlns:v="urn:schemas-microsoft-com:vml" Requires="v">
                <p:oleObj spid="_x0000_s108732" r:id="rId7" imgW="897890" imgH="401955" progId="Equation.DSMT4">
                  <p:embed/>
                </p:oleObj>
              </mc:Choice>
              <mc:Fallback>
                <p:oleObj r:id="rId7" imgW="897890" imgH="401955" progId="Equation.DSMT4">
                  <p:embed/>
                  <p:pic>
                    <p:nvPicPr>
                      <p:cNvPr id="0" name="对象 1536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9338" y="3644900"/>
                        <a:ext cx="223837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5367" name="对象 15366"/>
          <p:cNvGraphicFramePr/>
          <p:nvPr/>
        </p:nvGraphicFramePr>
        <p:xfrm>
          <a:off x="2339975" y="3716338"/>
          <a:ext cx="2230438" cy="1046162"/>
        </p:xfrm>
        <a:graphic>
          <a:graphicData uri="http://schemas.openxmlformats.org/presentationml/2006/ole">
            <mc:AlternateContent xmlns:mc="http://schemas.openxmlformats.org/markup-compatibility/2006">
              <mc:Choice xmlns:v="urn:schemas-microsoft-com:vml" Requires="v">
                <p:oleObj spid="_x0000_s108733" r:id="rId9" imgW="875665" imgH="401955" progId="Equation.DSMT4">
                  <p:embed/>
                </p:oleObj>
              </mc:Choice>
              <mc:Fallback>
                <p:oleObj r:id="rId9" imgW="875665" imgH="401955" progId="Equation.DSMT4">
                  <p:embed/>
                  <p:pic>
                    <p:nvPicPr>
                      <p:cNvPr id="0" name="对象 1536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975" y="3716338"/>
                        <a:ext cx="2230438"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5368" name="对象 15367"/>
          <p:cNvGraphicFramePr/>
          <p:nvPr>
            <p:extLst>
              <p:ext uri="{D42A27DB-BD31-4B8C-83A1-F6EECF244321}">
                <p14:modId xmlns:p14="http://schemas.microsoft.com/office/powerpoint/2010/main" val="1780890853"/>
              </p:ext>
            </p:extLst>
          </p:nvPr>
        </p:nvGraphicFramePr>
        <p:xfrm>
          <a:off x="5891439" y="4970010"/>
          <a:ext cx="1985963" cy="966787"/>
        </p:xfrm>
        <a:graphic>
          <a:graphicData uri="http://schemas.openxmlformats.org/presentationml/2006/ole">
            <mc:AlternateContent xmlns:mc="http://schemas.openxmlformats.org/markup-compatibility/2006">
              <mc:Choice xmlns:v="urn:schemas-microsoft-com:vml" Requires="v">
                <p:oleObj spid="_x0000_s108734" r:id="rId11" imgW="842645" imgH="401955" progId="Equation.DSMT4">
                  <p:embed/>
                </p:oleObj>
              </mc:Choice>
              <mc:Fallback>
                <p:oleObj r:id="rId11" imgW="842645" imgH="401955" progId="Equation.DSMT4">
                  <p:embed/>
                  <p:pic>
                    <p:nvPicPr>
                      <p:cNvPr id="0" name="对象 1536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91439" y="4970010"/>
                        <a:ext cx="1985963"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wipe(left)">
                                      <p:cBhvr>
                                        <p:cTn id="7" dur="500"/>
                                        <p:tgtEl>
                                          <p:spTgt spid="153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366"/>
                                        </p:tgtEl>
                                        <p:attrNameLst>
                                          <p:attrName>style.visibility</p:attrName>
                                        </p:attrNameLst>
                                      </p:cBhvr>
                                      <p:to>
                                        <p:strVal val="visible"/>
                                      </p:to>
                                    </p:set>
                                    <p:animEffect transition="in" filter="wipe(left)">
                                      <p:cBhvr>
                                        <p:cTn id="12" dur="500"/>
                                        <p:tgtEl>
                                          <p:spTgt spid="153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365"/>
                                        </p:tgtEl>
                                        <p:attrNameLst>
                                          <p:attrName>style.visibility</p:attrName>
                                        </p:attrNameLst>
                                      </p:cBhvr>
                                      <p:to>
                                        <p:strVal val="visible"/>
                                      </p:to>
                                    </p:set>
                                    <p:animEffect transition="in" filter="wipe(left)">
                                      <p:cBhvr>
                                        <p:cTn id="17" dur="500"/>
                                        <p:tgtEl>
                                          <p:spTgt spid="153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368"/>
                                        </p:tgtEl>
                                        <p:attrNameLst>
                                          <p:attrName>style.visibility</p:attrName>
                                        </p:attrNameLst>
                                      </p:cBhvr>
                                      <p:to>
                                        <p:strVal val="visible"/>
                                      </p:to>
                                    </p:set>
                                    <p:animEffect transition="in" filter="wipe(left)">
                                      <p:cBhvr>
                                        <p:cTn id="22"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6385"/>
          <p:cNvSpPr>
            <a:spLocks noGrp="1" noRot="1"/>
          </p:cNvSpPr>
          <p:nvPr>
            <p:ph type="title"/>
          </p:nvPr>
        </p:nvSpPr>
        <p:spPr/>
        <p:txBody>
          <a:bodyPr rtlCol="0">
            <a:normAutofit/>
          </a:bodyPr>
          <a:lstStyle/>
          <a:p>
            <a:pPr eaLnBrk="1" fontAlgn="auto" hangingPunct="1">
              <a:spcAft>
                <a:spcPts val="0"/>
              </a:spcAft>
              <a:defRPr/>
            </a:pPr>
            <a:r>
              <a:rPr lang="zh-CN" altLang="en-US" sz="2800" noProof="1">
                <a:effectLst>
                  <a:outerShdw blurRad="38100" dist="38100" dir="2700000">
                    <a:srgbClr val="000000"/>
                  </a:outerShdw>
                </a:effectLst>
                <a:ea typeface="黑体" panose="02010609060101010101" pitchFamily="49" charset="-122"/>
              </a:rPr>
              <a:t>转置</a:t>
            </a:r>
            <a:r>
              <a:rPr lang="zh-CN" altLang="en-US" sz="2800" noProof="1">
                <a:ea typeface="黑体" panose="02010609060101010101" pitchFamily="49" charset="-122"/>
              </a:rPr>
              <a:t>：</a:t>
            </a:r>
          </a:p>
        </p:txBody>
      </p:sp>
      <p:graphicFrame>
        <p:nvGraphicFramePr>
          <p:cNvPr id="109571" name="对象 16386"/>
          <p:cNvGraphicFramePr/>
          <p:nvPr/>
        </p:nvGraphicFramePr>
        <p:xfrm>
          <a:off x="2700338" y="908050"/>
          <a:ext cx="3384550" cy="596900"/>
        </p:xfrm>
        <a:graphic>
          <a:graphicData uri="http://schemas.openxmlformats.org/presentationml/2006/ole">
            <mc:AlternateContent xmlns:mc="http://schemas.openxmlformats.org/markup-compatibility/2006">
              <mc:Choice xmlns:v="urn:schemas-microsoft-com:vml" Requires="v">
                <p:oleObj spid="_x0000_s109754" r:id="rId3" imgW="1107440" imgH="181610" progId="Equation.DSMT4">
                  <p:embed/>
                </p:oleObj>
              </mc:Choice>
              <mc:Fallback>
                <p:oleObj r:id="rId3" imgW="1107440" imgH="181610" progId="Equation.DSMT4">
                  <p:embed/>
                  <p:pic>
                    <p:nvPicPr>
                      <p:cNvPr id="0" name="对象 1638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908050"/>
                        <a:ext cx="33845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88" name="对象 16387"/>
          <p:cNvGraphicFramePr/>
          <p:nvPr>
            <p:extLst>
              <p:ext uri="{D42A27DB-BD31-4B8C-83A1-F6EECF244321}">
                <p14:modId xmlns:p14="http://schemas.microsoft.com/office/powerpoint/2010/main" val="2353180707"/>
              </p:ext>
            </p:extLst>
          </p:nvPr>
        </p:nvGraphicFramePr>
        <p:xfrm>
          <a:off x="1961243" y="1636939"/>
          <a:ext cx="1844675" cy="574675"/>
        </p:xfrm>
        <a:graphic>
          <a:graphicData uri="http://schemas.openxmlformats.org/presentationml/2006/ole">
            <mc:AlternateContent xmlns:mc="http://schemas.openxmlformats.org/markup-compatibility/2006">
              <mc:Choice xmlns:v="urn:schemas-microsoft-com:vml" Requires="v">
                <p:oleObj spid="_x0000_s109755" r:id="rId5" imgW="655320" imgH="193040" progId="Equation.DSMT4">
                  <p:embed/>
                </p:oleObj>
              </mc:Choice>
              <mc:Fallback>
                <p:oleObj r:id="rId5" imgW="655320" imgH="193040" progId="Equation.DSMT4">
                  <p:embed/>
                  <p:pic>
                    <p:nvPicPr>
                      <p:cNvPr id="0" name="对象 1638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1243" y="1636939"/>
                        <a:ext cx="18446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89" name="对象 16388"/>
          <p:cNvGraphicFramePr/>
          <p:nvPr>
            <p:extLst>
              <p:ext uri="{D42A27DB-BD31-4B8C-83A1-F6EECF244321}">
                <p14:modId xmlns:p14="http://schemas.microsoft.com/office/powerpoint/2010/main" val="2996093820"/>
              </p:ext>
            </p:extLst>
          </p:nvPr>
        </p:nvGraphicFramePr>
        <p:xfrm>
          <a:off x="3805464" y="1636940"/>
          <a:ext cx="5003800" cy="563563"/>
        </p:xfrm>
        <a:graphic>
          <a:graphicData uri="http://schemas.openxmlformats.org/presentationml/2006/ole">
            <mc:AlternateContent xmlns:mc="http://schemas.openxmlformats.org/markup-compatibility/2006">
              <mc:Choice xmlns:v="urn:schemas-microsoft-com:vml" Requires="v">
                <p:oleObj spid="_x0000_s109756" r:id="rId7" imgW="1845310" imgH="193040" progId="Equation.DSMT4">
                  <p:embed/>
                </p:oleObj>
              </mc:Choice>
              <mc:Fallback>
                <p:oleObj r:id="rId7" imgW="1845310" imgH="193040" progId="Equation.DSMT4">
                  <p:embed/>
                  <p:pic>
                    <p:nvPicPr>
                      <p:cNvPr id="0" name="对象 1638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5464" y="1636940"/>
                        <a:ext cx="50038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6390" name="矩形 16389"/>
          <p:cNvSpPr>
            <a:spLocks noChangeArrowheads="1"/>
          </p:cNvSpPr>
          <p:nvPr/>
        </p:nvSpPr>
        <p:spPr bwMode="auto">
          <a:xfrm>
            <a:off x="827088" y="2852738"/>
            <a:ext cx="1512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chemeClr val="tx1"/>
                </a:solidFill>
                <a:latin typeface="Arial" panose="020B0604020202020204" pitchFamily="34" charset="0"/>
                <a:ea typeface="楷体_GB2312" pitchFamily="49" charset="-122"/>
              </a:defRPr>
            </a:lvl1pPr>
            <a:lvl2pPr marL="742950" indent="-285750">
              <a:defRPr sz="2800" b="1">
                <a:solidFill>
                  <a:schemeClr val="tx1"/>
                </a:solidFill>
                <a:latin typeface="Arial" panose="020B0604020202020204" pitchFamily="34" charset="0"/>
                <a:ea typeface="楷体_GB2312" pitchFamily="49" charset="-122"/>
              </a:defRPr>
            </a:lvl2pPr>
            <a:lvl3pPr marL="1143000" indent="-228600">
              <a:defRPr sz="2800" b="1">
                <a:solidFill>
                  <a:schemeClr val="tx1"/>
                </a:solidFill>
                <a:latin typeface="Arial" panose="020B0604020202020204" pitchFamily="34" charset="0"/>
                <a:ea typeface="楷体_GB2312" pitchFamily="49" charset="-122"/>
              </a:defRPr>
            </a:lvl3pPr>
            <a:lvl4pPr marL="1600200" indent="-228600">
              <a:defRPr sz="2800" b="1">
                <a:solidFill>
                  <a:schemeClr val="tx1"/>
                </a:solidFill>
                <a:latin typeface="Arial" panose="020B0604020202020204" pitchFamily="34" charset="0"/>
                <a:ea typeface="楷体_GB2312" pitchFamily="49" charset="-122"/>
              </a:defRPr>
            </a:lvl4pPr>
            <a:lvl5pPr marL="2057400" indent="-228600">
              <a:defRPr sz="2800" b="1">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楷体_GB2312" pitchFamily="49" charset="-122"/>
              </a:defRPr>
            </a:lvl9pPr>
          </a:lstStyle>
          <a:p>
            <a:pPr algn="ctr">
              <a:spcBef>
                <a:spcPct val="50000"/>
              </a:spcBef>
            </a:pPr>
            <a:r>
              <a:rPr lang="zh-CN" altLang="en-US" sz="3200">
                <a:solidFill>
                  <a:schemeClr val="tx2"/>
                </a:solidFill>
                <a:ea typeface="黑体" panose="02010609060101010101" pitchFamily="49" charset="-122"/>
              </a:rPr>
              <a:t>例，</a:t>
            </a:r>
            <a:endParaRPr lang="zh-CN" altLang="en-US" sz="3200">
              <a:solidFill>
                <a:schemeClr val="tx2"/>
              </a:solidFill>
            </a:endParaRPr>
          </a:p>
        </p:txBody>
      </p:sp>
      <p:graphicFrame>
        <p:nvGraphicFramePr>
          <p:cNvPr id="16391" name="对象 16390"/>
          <p:cNvGraphicFramePr/>
          <p:nvPr>
            <p:extLst>
              <p:ext uri="{D42A27DB-BD31-4B8C-83A1-F6EECF244321}">
                <p14:modId xmlns:p14="http://schemas.microsoft.com/office/powerpoint/2010/main" val="2690524655"/>
              </p:ext>
            </p:extLst>
          </p:nvPr>
        </p:nvGraphicFramePr>
        <p:xfrm>
          <a:off x="1725385" y="3838122"/>
          <a:ext cx="3230563" cy="1136650"/>
        </p:xfrm>
        <a:graphic>
          <a:graphicData uri="http://schemas.openxmlformats.org/presentationml/2006/ole">
            <mc:AlternateContent xmlns:mc="http://schemas.openxmlformats.org/markup-compatibility/2006">
              <mc:Choice xmlns:v="urn:schemas-microsoft-com:vml" Requires="v">
                <p:oleObj spid="_x0000_s109757" r:id="rId9" imgW="1173480" imgH="401955" progId="Equation.DSMT4">
                  <p:embed/>
                </p:oleObj>
              </mc:Choice>
              <mc:Fallback>
                <p:oleObj r:id="rId9" imgW="1173480" imgH="401955" progId="Equation.DSMT4">
                  <p:embed/>
                  <p:pic>
                    <p:nvPicPr>
                      <p:cNvPr id="0" name="对象 1639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5385" y="3838122"/>
                        <a:ext cx="323056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6392" name="对象 16391"/>
          <p:cNvGraphicFramePr/>
          <p:nvPr>
            <p:extLst>
              <p:ext uri="{D42A27DB-BD31-4B8C-83A1-F6EECF244321}">
                <p14:modId xmlns:p14="http://schemas.microsoft.com/office/powerpoint/2010/main" val="267081203"/>
              </p:ext>
            </p:extLst>
          </p:nvPr>
        </p:nvGraphicFramePr>
        <p:xfrm>
          <a:off x="5416323" y="3800022"/>
          <a:ext cx="2708275" cy="1671638"/>
        </p:xfrm>
        <a:graphic>
          <a:graphicData uri="http://schemas.openxmlformats.org/presentationml/2006/ole">
            <mc:AlternateContent xmlns:mc="http://schemas.openxmlformats.org/markup-compatibility/2006">
              <mc:Choice xmlns:v="urn:schemas-microsoft-com:vml" Requires="v">
                <p:oleObj spid="_x0000_s109758" r:id="rId11" imgW="1019175" imgH="622300" progId="Equation.DSMT4">
                  <p:embed/>
                </p:oleObj>
              </mc:Choice>
              <mc:Fallback>
                <p:oleObj r:id="rId11" imgW="1019175" imgH="622300" progId="Equation.DSMT4">
                  <p:embed/>
                  <p:pic>
                    <p:nvPicPr>
                      <p:cNvPr id="0" name="对象 1639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6323" y="3800022"/>
                        <a:ext cx="27082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wipe(left)">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wipe(left)">
                                      <p:cBhvr>
                                        <p:cTn id="12" dur="500"/>
                                        <p:tgtEl>
                                          <p:spTgt spid="163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wipe(left)">
                                      <p:cBhvr>
                                        <p:cTn id="17" dur="500"/>
                                        <p:tgtEl>
                                          <p:spTgt spid="1639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391"/>
                                        </p:tgtEl>
                                        <p:attrNameLst>
                                          <p:attrName>style.visibility</p:attrName>
                                        </p:attrNameLst>
                                      </p:cBhvr>
                                      <p:to>
                                        <p:strVal val="visible"/>
                                      </p:to>
                                    </p:set>
                                    <p:animEffect transition="in" filter="wipe(left)">
                                      <p:cBhvr>
                                        <p:cTn id="22" dur="500"/>
                                        <p:tgtEl>
                                          <p:spTgt spid="1639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392"/>
                                        </p:tgtEl>
                                        <p:attrNameLst>
                                          <p:attrName>style.visibility</p:attrName>
                                        </p:attrNameLst>
                                      </p:cBhvr>
                                      <p:to>
                                        <p:strVal val="visible"/>
                                      </p:to>
                                    </p:set>
                                    <p:animEffect transition="in" filter="wipe(left)">
                                      <p:cBhvr>
                                        <p:cTn id="27"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7409"/>
          <p:cNvSpPr>
            <a:spLocks noGrp="1" noRot="1"/>
          </p:cNvSpPr>
          <p:nvPr>
            <p:ph type="title"/>
          </p:nvPr>
        </p:nvSpPr>
        <p:spPr>
          <a:xfrm>
            <a:off x="212271" y="365125"/>
            <a:ext cx="8303079" cy="1325563"/>
          </a:xfrm>
        </p:spPr>
        <p:txBody>
          <a:bodyPr rtlCol="0">
            <a:normAutofit/>
          </a:bodyPr>
          <a:lstStyle/>
          <a:p>
            <a:pPr eaLnBrk="1" fontAlgn="auto" hangingPunct="1">
              <a:spcAft>
                <a:spcPts val="0"/>
              </a:spcAft>
              <a:defRPr/>
            </a:pPr>
            <a:r>
              <a:rPr lang="zh-CN" altLang="en-US" sz="2800" b="1" noProof="1">
                <a:effectLst>
                  <a:outerShdw blurRad="38100" dist="38100" dir="2700000">
                    <a:srgbClr val="000000"/>
                  </a:outerShdw>
                </a:effectLst>
                <a:ea typeface="黑体" panose="02010609060101010101" pitchFamily="49" charset="-122"/>
              </a:rPr>
              <a:t>逆</a:t>
            </a:r>
            <a:r>
              <a:rPr lang="zh-CN" altLang="en-US" sz="2800" b="1" noProof="1">
                <a:ea typeface="黑体" panose="02010609060101010101" pitchFamily="49" charset="-122"/>
              </a:rPr>
              <a:t>：</a:t>
            </a:r>
          </a:p>
        </p:txBody>
      </p:sp>
      <p:graphicFrame>
        <p:nvGraphicFramePr>
          <p:cNvPr id="17411" name="对象 17410"/>
          <p:cNvGraphicFramePr/>
          <p:nvPr/>
        </p:nvGraphicFramePr>
        <p:xfrm>
          <a:off x="323850" y="1196975"/>
          <a:ext cx="5184775" cy="1651000"/>
        </p:xfrm>
        <a:graphic>
          <a:graphicData uri="http://schemas.openxmlformats.org/presentationml/2006/ole">
            <mc:AlternateContent xmlns:mc="http://schemas.openxmlformats.org/markup-compatibility/2006">
              <mc:Choice xmlns:v="urn:schemas-microsoft-com:vml" Requires="v">
                <p:oleObj spid="_x0000_s110741" r:id="rId3" imgW="1922145" imgH="600710" progId="Equation.DSMT4">
                  <p:embed/>
                </p:oleObj>
              </mc:Choice>
              <mc:Fallback>
                <p:oleObj r:id="rId3" imgW="1922145" imgH="600710" progId="Equation.DSMT4">
                  <p:embed/>
                  <p:pic>
                    <p:nvPicPr>
                      <p:cNvPr id="0" name="对象 174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196975"/>
                        <a:ext cx="51847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7412" name="对象 17411"/>
          <p:cNvGraphicFramePr/>
          <p:nvPr/>
        </p:nvGraphicFramePr>
        <p:xfrm>
          <a:off x="5508625" y="1196975"/>
          <a:ext cx="3025775" cy="1890713"/>
        </p:xfrm>
        <a:graphic>
          <a:graphicData uri="http://schemas.openxmlformats.org/presentationml/2006/ole">
            <mc:AlternateContent xmlns:mc="http://schemas.openxmlformats.org/markup-compatibility/2006">
              <mc:Choice xmlns:v="urn:schemas-microsoft-com:vml" Requires="v">
                <p:oleObj spid="_x0000_s110742" r:id="rId5" imgW="1041400" imgH="644525" progId="Equation.DSMT4">
                  <p:embed/>
                </p:oleObj>
              </mc:Choice>
              <mc:Fallback>
                <p:oleObj r:id="rId5" imgW="1041400" imgH="644525" progId="Equation.DSMT4">
                  <p:embed/>
                  <p:pic>
                    <p:nvPicPr>
                      <p:cNvPr id="0" name="对象 174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1196975"/>
                        <a:ext cx="302577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7413" name="对象 17412"/>
          <p:cNvGraphicFramePr/>
          <p:nvPr/>
        </p:nvGraphicFramePr>
        <p:xfrm>
          <a:off x="1835150" y="2997200"/>
          <a:ext cx="5184775" cy="1504950"/>
        </p:xfrm>
        <a:graphic>
          <a:graphicData uri="http://schemas.openxmlformats.org/presentationml/2006/ole">
            <mc:AlternateContent xmlns:mc="http://schemas.openxmlformats.org/markup-compatibility/2006">
              <mc:Choice xmlns:v="urn:schemas-microsoft-com:vml" Requires="v">
                <p:oleObj spid="_x0000_s110743" r:id="rId7" imgW="2109470" imgH="600710" progId="Equation.DSMT4">
                  <p:embed/>
                </p:oleObj>
              </mc:Choice>
              <mc:Fallback>
                <p:oleObj r:id="rId7" imgW="2109470" imgH="600710" progId="Equation.DSMT4">
                  <p:embed/>
                  <p:pic>
                    <p:nvPicPr>
                      <p:cNvPr id="0" name="对象 1741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5150" y="2997200"/>
                        <a:ext cx="51847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7414" name="对象 17413"/>
          <p:cNvGraphicFramePr/>
          <p:nvPr>
            <p:extLst>
              <p:ext uri="{D42A27DB-BD31-4B8C-83A1-F6EECF244321}">
                <p14:modId xmlns:p14="http://schemas.microsoft.com/office/powerpoint/2010/main" val="4165140760"/>
              </p:ext>
            </p:extLst>
          </p:nvPr>
        </p:nvGraphicFramePr>
        <p:xfrm>
          <a:off x="2134506" y="4596493"/>
          <a:ext cx="3751944" cy="1469571"/>
        </p:xfrm>
        <a:graphic>
          <a:graphicData uri="http://schemas.openxmlformats.org/presentationml/2006/ole">
            <mc:AlternateContent xmlns:mc="http://schemas.openxmlformats.org/markup-compatibility/2006">
              <mc:Choice xmlns:v="urn:schemas-microsoft-com:vml" Requires="v">
                <p:oleObj spid="_x0000_s110744" r:id="rId9" imgW="3288665" imgH="1393825" progId="Equation.3">
                  <p:embed/>
                </p:oleObj>
              </mc:Choice>
              <mc:Fallback>
                <p:oleObj r:id="rId9" imgW="3288665" imgH="1393825" progId="Equation.3">
                  <p:embed/>
                  <p:pic>
                    <p:nvPicPr>
                      <p:cNvPr id="0" name="对象 1741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4506" y="4596493"/>
                        <a:ext cx="3751944" cy="1469571"/>
                      </a:xfrm>
                      <a:prstGeom prst="rect">
                        <a:avLst/>
                      </a:prstGeom>
                      <a:solidFill>
                        <a:srgbClr val="CCFFFF"/>
                      </a:solidFill>
                      <a:ln>
                        <a:noFill/>
                      </a:ln>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wipe(left)">
                                      <p:cBhvr>
                                        <p:cTn id="7" dur="5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wipe(left)">
                                      <p:cBhvr>
                                        <p:cTn id="12" dur="500"/>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413"/>
                                        </p:tgtEl>
                                        <p:attrNameLst>
                                          <p:attrName>style.visibility</p:attrName>
                                        </p:attrNameLst>
                                      </p:cBhvr>
                                      <p:to>
                                        <p:strVal val="visible"/>
                                      </p:to>
                                    </p:set>
                                    <p:animEffect transition="in" filter="wipe(left)">
                                      <p:cBhvr>
                                        <p:cTn id="17" dur="500"/>
                                        <p:tgtEl>
                                          <p:spTgt spid="174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414"/>
                                        </p:tgtEl>
                                        <p:attrNameLst>
                                          <p:attrName>style.visibility</p:attrName>
                                        </p:attrNameLst>
                                      </p:cBhvr>
                                      <p:to>
                                        <p:strVal val="visible"/>
                                      </p:to>
                                    </p:set>
                                    <p:animEffect transition="in" filter="wipe(left)">
                                      <p:cBhvr>
                                        <p:cTn id="22"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3.7700303667366,&quot;width&quot;:1643.1365829854146}"/>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0209063302964,&quot;width&quot;:2169.6622024616386}"/>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3.5903994393834,&quot;width&quot;:1643.1365829854146}"/>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643.1365829854146}"/>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4.3751459939267,&quot;width&quot;:1643.1365829854146}"/>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76.1021957486569,&quot;width&quot;:1844.0167001030202}"/>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3.0073580939033,&quot;width&quot;:1643.1365829854146}"/>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2.2226115393601,&quot;width&quot;:1570.945290896275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643.1365829854146}"/>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62.4243167484233,&quot;width&quot;:1629.012199750583}"/>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5.9446391030133,&quot;width&quot;:1555.251531746462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52.6701705209061,&quot;width&quot;:1724.74413056444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46.3921980845598,&quot;width&quot;:1727.09819443691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6.6631628124269,&quot;width&quot;:1576.438106598709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738.8685137992736}"/>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65.2261153935997,&quot;width&quot;:2009.5858591335468}"/>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6.5056061667833,&quot;width&quot;:1618.026568345713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7.2903527213266,&quot;width&quot;:1570.1606029387845}"/>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1.3655687923383,&quot;width&quot;:1946.026134576804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1_Blends">
  <a:themeElements>
    <a:clrScheme name="1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穿越">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FF00">
            <a:alpha val="33000"/>
          </a:srgbClr>
        </a:solidFill>
        <a:ln w="9525"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0" fontAlgn="base" latinLnBrk="0" hangingPunct="0">
          <a:lnSpc>
            <a:spcPct val="100000"/>
          </a:lnSpc>
          <a:spcBef>
            <a:spcPct val="50000"/>
          </a:spcBef>
          <a:spcAft>
            <a:spcPct val="0"/>
          </a:spcAft>
          <a:buClrTx/>
          <a:buSzTx/>
          <a:buFontTx/>
          <a:buNone/>
          <a:defRPr kumimoji="0" lang="en-US" sz="2800" b="1" i="0" u="none" strike="noStrike" cap="none" normalizeH="0" baseline="0" smtClean="0">
            <a:ln>
              <a:noFill/>
            </a:ln>
            <a:solidFill>
              <a:schemeClr val="tx1"/>
            </a:solidFill>
            <a:effectLst/>
            <a:latin typeface="Arial" panose="020B0604020202020204" pitchFamily="34" charset="0"/>
            <a:ea typeface="楷体_GB2312" pitchFamily="49" charset="-122"/>
          </a:defRPr>
        </a:defPPr>
      </a:lstStyle>
    </a:spDef>
    <a:lnDef>
      <a:spPr bwMode="auto">
        <a:xfrm>
          <a:off x="0" y="0"/>
          <a:ext cx="1" cy="1"/>
        </a:xfrm>
        <a:custGeom>
          <a:avLst/>
          <a:gdLst/>
          <a:ahLst/>
          <a:cxnLst/>
          <a:rect l="0" t="0" r="0" b="0"/>
          <a:pathLst/>
        </a:custGeom>
        <a:solidFill>
          <a:srgbClr val="00FF00">
            <a:alpha val="33000"/>
          </a:srgbClr>
        </a:solidFill>
        <a:ln w="9525"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0" fontAlgn="base" latinLnBrk="0" hangingPunct="0">
          <a:lnSpc>
            <a:spcPct val="100000"/>
          </a:lnSpc>
          <a:spcBef>
            <a:spcPct val="50000"/>
          </a:spcBef>
          <a:spcAft>
            <a:spcPct val="0"/>
          </a:spcAft>
          <a:buClrTx/>
          <a:buSzTx/>
          <a:buFontTx/>
          <a:buNone/>
          <a:defRPr kumimoji="0" lang="en-US" sz="2800" b="1" i="0" u="none" strike="noStrike" cap="none" normalizeH="0" baseline="0" smtClean="0">
            <a:ln>
              <a:noFill/>
            </a:ln>
            <a:solidFill>
              <a:schemeClr val="tx1"/>
            </a:solidFill>
            <a:effectLst/>
            <a:latin typeface="Arial" panose="020B0604020202020204" pitchFamily="34" charset="0"/>
            <a:ea typeface="楷体_GB2312" pitchFamily="49" charset="-122"/>
          </a:defRPr>
        </a:defPPr>
      </a:lstStyle>
    </a:lnDef>
  </a:objectDefaults>
  <a:extraClrSchemeLst>
    <a:extraClrScheme>
      <a:clrScheme name="1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1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3733</Words>
  <Application>Microsoft Office PowerPoint</Application>
  <PresentationFormat>全屏显示(4:3)</PresentationFormat>
  <Paragraphs>462</Paragraphs>
  <Slides>148</Slides>
  <Notes>1</Notes>
  <HiddenSlides>0</HiddenSlides>
  <MMClips>0</MMClips>
  <ScaleCrop>false</ScaleCrop>
  <HeadingPairs>
    <vt:vector size="6" baseType="variant">
      <vt:variant>
        <vt:lpstr>主题</vt:lpstr>
      </vt:variant>
      <vt:variant>
        <vt:i4>5</vt:i4>
      </vt:variant>
      <vt:variant>
        <vt:lpstr>嵌入 OLE 服务器</vt:lpstr>
      </vt:variant>
      <vt:variant>
        <vt:i4>4</vt:i4>
      </vt:variant>
      <vt:variant>
        <vt:lpstr>幻灯片标题</vt:lpstr>
      </vt:variant>
      <vt:variant>
        <vt:i4>148</vt:i4>
      </vt:variant>
    </vt:vector>
  </HeadingPairs>
  <TitlesOfParts>
    <vt:vector size="157" baseType="lpstr">
      <vt:lpstr>1_Blends</vt:lpstr>
      <vt:lpstr>Office 主题​​</vt:lpstr>
      <vt:lpstr>自定义设计方案</vt:lpstr>
      <vt:lpstr>Office 主题</vt:lpstr>
      <vt:lpstr>1_Office 主题​​</vt:lpstr>
      <vt:lpstr>Equation.DSMT4</vt:lpstr>
      <vt:lpstr>Microsoft 公式 3.0</vt:lpstr>
      <vt:lpstr>公式</vt:lpstr>
      <vt:lpstr>Microsoft Graph 图表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一、矩阵概念的引入</vt:lpstr>
      <vt:lpstr>PowerPoint 演示文稿</vt:lpstr>
      <vt:lpstr>PowerPoint 演示文稿</vt:lpstr>
      <vt:lpstr>PowerPoint 演示文稿</vt:lpstr>
      <vt:lpstr>二、矩阵的定义</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五、小结与思考题</vt:lpstr>
      <vt:lpstr>PowerPoint 演示文稿</vt:lpstr>
      <vt:lpstr>思考题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矩阵乘法的运算规律</vt:lpstr>
      <vt:lpstr>PowerPoint 演示文稿</vt:lpstr>
      <vt:lpstr>PowerPoint 演示文稿</vt:lpstr>
      <vt:lpstr>PowerPoint 演示文稿</vt:lpstr>
      <vt:lpstr>四、方阵的幂</vt:lpstr>
      <vt:lpstr>PowerPoint 演示文稿</vt:lpstr>
      <vt:lpstr>PowerPoint 演示文稿</vt:lpstr>
      <vt:lpstr>五、矩阵的转置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二、方阵可逆的充分必要条件</vt:lpstr>
      <vt:lpstr>PowerPoint 演示文稿</vt:lpstr>
      <vt:lpstr>PowerPoint 演示文稿</vt:lpstr>
      <vt:lpstr>PowerPoint 演示文稿</vt:lpstr>
      <vt:lpstr>PowerPoint 演示文稿</vt:lpstr>
      <vt:lpstr>PowerPoint 演示文稿</vt:lpstr>
      <vt:lpstr>PowerPoint 演示文稿</vt:lpstr>
      <vt:lpstr>三、可逆阵的性质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常用的几种分块方法：</vt:lpstr>
      <vt:lpstr>分块矩阵的运算</vt:lpstr>
      <vt:lpstr>乘法</vt:lpstr>
      <vt:lpstr>例1 求AB:</vt:lpstr>
      <vt:lpstr>注意：</vt:lpstr>
      <vt:lpstr>PowerPoint 演示文稿</vt:lpstr>
      <vt:lpstr>PowerPoint 演示文稿</vt:lpstr>
      <vt:lpstr>  解</vt:lpstr>
      <vt:lpstr>转置：</vt:lpstr>
      <vt:lpstr>逆：</vt:lpstr>
      <vt:lpstr>PowerPoint 演示文稿</vt:lpstr>
      <vt:lpstr>PowerPoint 演示文稿</vt:lpstr>
      <vt:lpstr>PowerPoint 演示文稿</vt:lpstr>
      <vt:lpstr>PowerPoint 演示文稿</vt:lpstr>
      <vt:lpstr>一、 矩阵的初等变换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二、初等矩阵</vt:lpstr>
      <vt:lpstr>PowerPoint 演示文稿</vt:lpstr>
      <vt:lpstr>PowerPoint 演示文稿</vt:lpstr>
      <vt:lpstr>PowerPoint 演示文稿</vt:lpstr>
      <vt:lpstr>PowerPoint 演示文稿</vt:lpstr>
      <vt:lpstr>PowerPoint 演示文稿</vt:lpstr>
      <vt:lpstr>PowerPoint 演示文稿</vt:lpstr>
      <vt:lpstr>三、用初等变换求方阵的逆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小结：  1 掌握矩阵的运算：加、减、数乘、乘法 。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dell</cp:lastModifiedBy>
  <cp:revision>281</cp:revision>
  <dcterms:created xsi:type="dcterms:W3CDTF">2011-07-09T02:58:00Z</dcterms:created>
  <dcterms:modified xsi:type="dcterms:W3CDTF">2022-04-18T07:57:05Z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TC010690672052</vt:lpwstr>
  </property>
  <property fmtid="{D5CDD505-2E9C-101B-9397-08002B2CF9AE}" pid="3" name="KSOProductBuildVer">
    <vt:lpwstr>2052-11.1.0.11365</vt:lpwstr>
  </property>
  <property fmtid="{D5CDD505-2E9C-101B-9397-08002B2CF9AE}" pid="4" name="ICV">
    <vt:lpwstr>D5B9DF97CDA048A185787B833236D307</vt:lpwstr>
  </property>
</Properties>
</file>