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781" r:id="rId2"/>
    <p:sldId id="788" r:id="rId3"/>
    <p:sldId id="789" r:id="rId4"/>
    <p:sldId id="909" r:id="rId5"/>
    <p:sldId id="848" r:id="rId6"/>
    <p:sldId id="910" r:id="rId7"/>
    <p:sldId id="849" r:id="rId8"/>
    <p:sldId id="911" r:id="rId9"/>
    <p:sldId id="912" r:id="rId10"/>
    <p:sldId id="913" r:id="rId11"/>
    <p:sldId id="914" r:id="rId12"/>
    <p:sldId id="850" r:id="rId13"/>
    <p:sldId id="915" r:id="rId14"/>
    <p:sldId id="916" r:id="rId15"/>
    <p:sldId id="969" r:id="rId16"/>
    <p:sldId id="970" r:id="rId17"/>
    <p:sldId id="851" r:id="rId18"/>
    <p:sldId id="971" r:id="rId19"/>
    <p:sldId id="972" r:id="rId20"/>
    <p:sldId id="852" r:id="rId21"/>
    <p:sldId id="845" r:id="rId22"/>
    <p:sldId id="853" r:id="rId23"/>
    <p:sldId id="855" r:id="rId24"/>
    <p:sldId id="856" r:id="rId25"/>
    <p:sldId id="857" r:id="rId26"/>
    <p:sldId id="858" r:id="rId27"/>
    <p:sldId id="859" r:id="rId28"/>
    <p:sldId id="860" r:id="rId29"/>
    <p:sldId id="861" r:id="rId30"/>
    <p:sldId id="862" r:id="rId31"/>
    <p:sldId id="863" r:id="rId32"/>
    <p:sldId id="864" r:id="rId33"/>
    <p:sldId id="865" r:id="rId34"/>
    <p:sldId id="866" r:id="rId35"/>
    <p:sldId id="867" r:id="rId36"/>
    <p:sldId id="868" r:id="rId37"/>
    <p:sldId id="869" r:id="rId38"/>
    <p:sldId id="870" r:id="rId39"/>
    <p:sldId id="1022" r:id="rId40"/>
    <p:sldId id="1023" r:id="rId41"/>
    <p:sldId id="1024" r:id="rId42"/>
    <p:sldId id="872" r:id="rId43"/>
    <p:sldId id="873" r:id="rId44"/>
    <p:sldId id="1025" r:id="rId45"/>
    <p:sldId id="1026" r:id="rId46"/>
    <p:sldId id="1027" r:id="rId47"/>
    <p:sldId id="874" r:id="rId48"/>
    <p:sldId id="875" r:id="rId49"/>
    <p:sldId id="1056" r:id="rId50"/>
    <p:sldId id="876" r:id="rId51"/>
    <p:sldId id="877" r:id="rId52"/>
    <p:sldId id="878" r:id="rId53"/>
    <p:sldId id="879" r:id="rId54"/>
    <p:sldId id="880" r:id="rId55"/>
    <p:sldId id="881" r:id="rId56"/>
    <p:sldId id="882" r:id="rId57"/>
    <p:sldId id="883" r:id="rId58"/>
    <p:sldId id="884" r:id="rId59"/>
    <p:sldId id="885" r:id="rId60"/>
    <p:sldId id="886" r:id="rId61"/>
    <p:sldId id="887" r:id="rId62"/>
    <p:sldId id="846" r:id="rId63"/>
    <p:sldId id="888" r:id="rId64"/>
    <p:sldId id="889" r:id="rId65"/>
    <p:sldId id="890" r:id="rId66"/>
    <p:sldId id="891" r:id="rId67"/>
    <p:sldId id="1058" r:id="rId68"/>
    <p:sldId id="1059" r:id="rId69"/>
    <p:sldId id="1057" r:id="rId70"/>
    <p:sldId id="787" r:id="rId7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000099"/>
    <a:srgbClr val="0033CC"/>
    <a:srgbClr val="3D89BC"/>
    <a:srgbClr val="008EC0"/>
    <a:srgbClr val="0099FF"/>
    <a:srgbClr val="33CCFF"/>
    <a:srgbClr val="E6E6E6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000" autoAdjust="0"/>
    <p:restoredTop sz="88759" autoAdjust="0"/>
  </p:normalViewPr>
  <p:slideViewPr>
    <p:cSldViewPr snapToGrid="0" showGuides="1">
      <p:cViewPr varScale="1">
        <p:scale>
          <a:sx n="99" d="100"/>
          <a:sy n="99" d="100"/>
        </p:scale>
        <p:origin x="-778" y="-72"/>
      </p:cViewPr>
      <p:guideLst>
        <p:guide orient="horz" pos="4029"/>
        <p:guide orient="horz" pos="1420"/>
        <p:guide orient="horz" pos="831"/>
        <p:guide pos="1798"/>
        <p:guide pos="211"/>
        <p:guide pos="5366"/>
        <p:guide pos="11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877"/>
        <p:guide pos="205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88.wmf"/><Relationship Id="rId7" Type="http://schemas.openxmlformats.org/officeDocument/2006/relationships/image" Target="../media/image92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6" Type="http://schemas.openxmlformats.org/officeDocument/2006/relationships/image" Target="../media/image91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Relationship Id="rId9" Type="http://schemas.openxmlformats.org/officeDocument/2006/relationships/image" Target="../media/image9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image" Target="../media/image104.wmf"/><Relationship Id="rId7" Type="http://schemas.openxmlformats.org/officeDocument/2006/relationships/image" Target="../media/image108.wmf"/><Relationship Id="rId12" Type="http://schemas.openxmlformats.org/officeDocument/2006/relationships/image" Target="../media/image113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6" Type="http://schemas.openxmlformats.org/officeDocument/2006/relationships/image" Target="../media/image107.wmf"/><Relationship Id="rId11" Type="http://schemas.openxmlformats.org/officeDocument/2006/relationships/image" Target="../media/image112.wmf"/><Relationship Id="rId5" Type="http://schemas.openxmlformats.org/officeDocument/2006/relationships/image" Target="../media/image106.wmf"/><Relationship Id="rId10" Type="http://schemas.openxmlformats.org/officeDocument/2006/relationships/image" Target="../media/image111.wmf"/><Relationship Id="rId4" Type="http://schemas.openxmlformats.org/officeDocument/2006/relationships/image" Target="../media/image105.wmf"/><Relationship Id="rId9" Type="http://schemas.openxmlformats.org/officeDocument/2006/relationships/image" Target="../media/image11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13" Type="http://schemas.openxmlformats.org/officeDocument/2006/relationships/image" Target="../media/image135.wmf"/><Relationship Id="rId3" Type="http://schemas.openxmlformats.org/officeDocument/2006/relationships/image" Target="../media/image125.wmf"/><Relationship Id="rId7" Type="http://schemas.openxmlformats.org/officeDocument/2006/relationships/image" Target="../media/image129.wmf"/><Relationship Id="rId12" Type="http://schemas.openxmlformats.org/officeDocument/2006/relationships/image" Target="../media/image134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6" Type="http://schemas.openxmlformats.org/officeDocument/2006/relationships/image" Target="../media/image128.wmf"/><Relationship Id="rId11" Type="http://schemas.openxmlformats.org/officeDocument/2006/relationships/image" Target="../media/image133.wmf"/><Relationship Id="rId5" Type="http://schemas.openxmlformats.org/officeDocument/2006/relationships/image" Target="../media/image127.wmf"/><Relationship Id="rId10" Type="http://schemas.openxmlformats.org/officeDocument/2006/relationships/image" Target="../media/image132.wmf"/><Relationship Id="rId4" Type="http://schemas.openxmlformats.org/officeDocument/2006/relationships/image" Target="../media/image126.wmf"/><Relationship Id="rId9" Type="http://schemas.openxmlformats.org/officeDocument/2006/relationships/image" Target="../media/image131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13" Type="http://schemas.openxmlformats.org/officeDocument/2006/relationships/image" Target="../media/image148.wmf"/><Relationship Id="rId3" Type="http://schemas.openxmlformats.org/officeDocument/2006/relationships/image" Target="../media/image138.wmf"/><Relationship Id="rId7" Type="http://schemas.openxmlformats.org/officeDocument/2006/relationships/image" Target="../media/image142.wmf"/><Relationship Id="rId12" Type="http://schemas.openxmlformats.org/officeDocument/2006/relationships/image" Target="../media/image147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6" Type="http://schemas.openxmlformats.org/officeDocument/2006/relationships/image" Target="../media/image141.wmf"/><Relationship Id="rId11" Type="http://schemas.openxmlformats.org/officeDocument/2006/relationships/image" Target="../media/image146.wmf"/><Relationship Id="rId5" Type="http://schemas.openxmlformats.org/officeDocument/2006/relationships/image" Target="../media/image140.wmf"/><Relationship Id="rId15" Type="http://schemas.openxmlformats.org/officeDocument/2006/relationships/image" Target="../media/image150.wmf"/><Relationship Id="rId10" Type="http://schemas.openxmlformats.org/officeDocument/2006/relationships/image" Target="../media/image145.wmf"/><Relationship Id="rId4" Type="http://schemas.openxmlformats.org/officeDocument/2006/relationships/image" Target="../media/image139.wmf"/><Relationship Id="rId9" Type="http://schemas.openxmlformats.org/officeDocument/2006/relationships/image" Target="../media/image144.wmf"/><Relationship Id="rId14" Type="http://schemas.openxmlformats.org/officeDocument/2006/relationships/image" Target="../media/image149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13" Type="http://schemas.openxmlformats.org/officeDocument/2006/relationships/image" Target="../media/image163.wmf"/><Relationship Id="rId3" Type="http://schemas.openxmlformats.org/officeDocument/2006/relationships/image" Target="../media/image153.wmf"/><Relationship Id="rId7" Type="http://schemas.openxmlformats.org/officeDocument/2006/relationships/image" Target="../media/image157.wmf"/><Relationship Id="rId12" Type="http://schemas.openxmlformats.org/officeDocument/2006/relationships/image" Target="../media/image162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6" Type="http://schemas.openxmlformats.org/officeDocument/2006/relationships/image" Target="../media/image156.wmf"/><Relationship Id="rId11" Type="http://schemas.openxmlformats.org/officeDocument/2006/relationships/image" Target="../media/image161.wmf"/><Relationship Id="rId5" Type="http://schemas.openxmlformats.org/officeDocument/2006/relationships/image" Target="../media/image155.wmf"/><Relationship Id="rId10" Type="http://schemas.openxmlformats.org/officeDocument/2006/relationships/image" Target="../media/image160.wmf"/><Relationship Id="rId4" Type="http://schemas.openxmlformats.org/officeDocument/2006/relationships/image" Target="../media/image154.wmf"/><Relationship Id="rId9" Type="http://schemas.openxmlformats.org/officeDocument/2006/relationships/image" Target="../media/image159.wmf"/><Relationship Id="rId14" Type="http://schemas.openxmlformats.org/officeDocument/2006/relationships/image" Target="../media/image164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13" Type="http://schemas.openxmlformats.org/officeDocument/2006/relationships/image" Target="../media/image177.wmf"/><Relationship Id="rId18" Type="http://schemas.openxmlformats.org/officeDocument/2006/relationships/image" Target="../media/image182.wmf"/><Relationship Id="rId3" Type="http://schemas.openxmlformats.org/officeDocument/2006/relationships/image" Target="../media/image167.wmf"/><Relationship Id="rId21" Type="http://schemas.openxmlformats.org/officeDocument/2006/relationships/image" Target="../media/image185.wmf"/><Relationship Id="rId7" Type="http://schemas.openxmlformats.org/officeDocument/2006/relationships/image" Target="../media/image171.wmf"/><Relationship Id="rId12" Type="http://schemas.openxmlformats.org/officeDocument/2006/relationships/image" Target="../media/image176.wmf"/><Relationship Id="rId17" Type="http://schemas.openxmlformats.org/officeDocument/2006/relationships/image" Target="../media/image181.wmf"/><Relationship Id="rId2" Type="http://schemas.openxmlformats.org/officeDocument/2006/relationships/image" Target="../media/image166.wmf"/><Relationship Id="rId16" Type="http://schemas.openxmlformats.org/officeDocument/2006/relationships/image" Target="../media/image180.wmf"/><Relationship Id="rId20" Type="http://schemas.openxmlformats.org/officeDocument/2006/relationships/image" Target="../media/image184.wmf"/><Relationship Id="rId1" Type="http://schemas.openxmlformats.org/officeDocument/2006/relationships/image" Target="../media/image165.wmf"/><Relationship Id="rId6" Type="http://schemas.openxmlformats.org/officeDocument/2006/relationships/image" Target="../media/image170.wmf"/><Relationship Id="rId11" Type="http://schemas.openxmlformats.org/officeDocument/2006/relationships/image" Target="../media/image175.wmf"/><Relationship Id="rId5" Type="http://schemas.openxmlformats.org/officeDocument/2006/relationships/image" Target="../media/image169.wmf"/><Relationship Id="rId15" Type="http://schemas.openxmlformats.org/officeDocument/2006/relationships/image" Target="../media/image179.wmf"/><Relationship Id="rId10" Type="http://schemas.openxmlformats.org/officeDocument/2006/relationships/image" Target="../media/image174.wmf"/><Relationship Id="rId19" Type="http://schemas.openxmlformats.org/officeDocument/2006/relationships/image" Target="../media/image183.wmf"/><Relationship Id="rId4" Type="http://schemas.openxmlformats.org/officeDocument/2006/relationships/image" Target="../media/image168.wmf"/><Relationship Id="rId9" Type="http://schemas.openxmlformats.org/officeDocument/2006/relationships/image" Target="../media/image173.wmf"/><Relationship Id="rId14" Type="http://schemas.openxmlformats.org/officeDocument/2006/relationships/image" Target="../media/image178.wmf"/><Relationship Id="rId22" Type="http://schemas.openxmlformats.org/officeDocument/2006/relationships/image" Target="../media/image18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Relationship Id="rId6" Type="http://schemas.openxmlformats.org/officeDocument/2006/relationships/image" Target="../media/image192.wmf"/><Relationship Id="rId5" Type="http://schemas.openxmlformats.org/officeDocument/2006/relationships/image" Target="../media/image191.wmf"/><Relationship Id="rId4" Type="http://schemas.openxmlformats.org/officeDocument/2006/relationships/image" Target="../media/image19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wmf"/><Relationship Id="rId3" Type="http://schemas.openxmlformats.org/officeDocument/2006/relationships/image" Target="../media/image195.wmf"/><Relationship Id="rId7" Type="http://schemas.openxmlformats.org/officeDocument/2006/relationships/image" Target="../media/image199.wmf"/><Relationship Id="rId2" Type="http://schemas.openxmlformats.org/officeDocument/2006/relationships/image" Target="../media/image194.wmf"/><Relationship Id="rId1" Type="http://schemas.openxmlformats.org/officeDocument/2006/relationships/image" Target="../media/image193.wmf"/><Relationship Id="rId6" Type="http://schemas.openxmlformats.org/officeDocument/2006/relationships/image" Target="../media/image198.wmf"/><Relationship Id="rId5" Type="http://schemas.openxmlformats.org/officeDocument/2006/relationships/image" Target="../media/image197.wmf"/><Relationship Id="rId4" Type="http://schemas.openxmlformats.org/officeDocument/2006/relationships/image" Target="../media/image196.wmf"/><Relationship Id="rId9" Type="http://schemas.openxmlformats.org/officeDocument/2006/relationships/image" Target="../media/image201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wmf"/><Relationship Id="rId3" Type="http://schemas.openxmlformats.org/officeDocument/2006/relationships/image" Target="../media/image204.wmf"/><Relationship Id="rId7" Type="http://schemas.openxmlformats.org/officeDocument/2006/relationships/image" Target="../media/image208.wmf"/><Relationship Id="rId2" Type="http://schemas.openxmlformats.org/officeDocument/2006/relationships/image" Target="../media/image203.wmf"/><Relationship Id="rId1" Type="http://schemas.openxmlformats.org/officeDocument/2006/relationships/image" Target="../media/image202.wmf"/><Relationship Id="rId6" Type="http://schemas.openxmlformats.org/officeDocument/2006/relationships/image" Target="../media/image207.wmf"/><Relationship Id="rId5" Type="http://schemas.openxmlformats.org/officeDocument/2006/relationships/image" Target="../media/image206.wmf"/><Relationship Id="rId10" Type="http://schemas.openxmlformats.org/officeDocument/2006/relationships/image" Target="../media/image211.wmf"/><Relationship Id="rId4" Type="http://schemas.openxmlformats.org/officeDocument/2006/relationships/image" Target="../media/image205.wmf"/><Relationship Id="rId9" Type="http://schemas.openxmlformats.org/officeDocument/2006/relationships/image" Target="../media/image21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2" Type="http://schemas.openxmlformats.org/officeDocument/2006/relationships/image" Target="../media/image213.wmf"/><Relationship Id="rId1" Type="http://schemas.openxmlformats.org/officeDocument/2006/relationships/image" Target="../media/image212.wmf"/><Relationship Id="rId5" Type="http://schemas.openxmlformats.org/officeDocument/2006/relationships/image" Target="../media/image216.wmf"/><Relationship Id="rId4" Type="http://schemas.openxmlformats.org/officeDocument/2006/relationships/image" Target="../media/image215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wmf"/><Relationship Id="rId13" Type="http://schemas.openxmlformats.org/officeDocument/2006/relationships/image" Target="../media/image230.wmf"/><Relationship Id="rId18" Type="http://schemas.openxmlformats.org/officeDocument/2006/relationships/image" Target="../media/image235.wmf"/><Relationship Id="rId3" Type="http://schemas.openxmlformats.org/officeDocument/2006/relationships/image" Target="../media/image220.wmf"/><Relationship Id="rId21" Type="http://schemas.openxmlformats.org/officeDocument/2006/relationships/image" Target="../media/image238.wmf"/><Relationship Id="rId7" Type="http://schemas.openxmlformats.org/officeDocument/2006/relationships/image" Target="../media/image224.wmf"/><Relationship Id="rId12" Type="http://schemas.openxmlformats.org/officeDocument/2006/relationships/image" Target="../media/image229.wmf"/><Relationship Id="rId17" Type="http://schemas.openxmlformats.org/officeDocument/2006/relationships/image" Target="../media/image234.wmf"/><Relationship Id="rId2" Type="http://schemas.openxmlformats.org/officeDocument/2006/relationships/image" Target="../media/image219.wmf"/><Relationship Id="rId16" Type="http://schemas.openxmlformats.org/officeDocument/2006/relationships/image" Target="../media/image233.wmf"/><Relationship Id="rId20" Type="http://schemas.openxmlformats.org/officeDocument/2006/relationships/image" Target="../media/image237.wmf"/><Relationship Id="rId1" Type="http://schemas.openxmlformats.org/officeDocument/2006/relationships/image" Target="../media/image218.wmf"/><Relationship Id="rId6" Type="http://schemas.openxmlformats.org/officeDocument/2006/relationships/image" Target="../media/image223.wmf"/><Relationship Id="rId11" Type="http://schemas.openxmlformats.org/officeDocument/2006/relationships/image" Target="../media/image228.wmf"/><Relationship Id="rId5" Type="http://schemas.openxmlformats.org/officeDocument/2006/relationships/image" Target="../media/image222.wmf"/><Relationship Id="rId15" Type="http://schemas.openxmlformats.org/officeDocument/2006/relationships/image" Target="../media/image232.wmf"/><Relationship Id="rId10" Type="http://schemas.openxmlformats.org/officeDocument/2006/relationships/image" Target="../media/image227.wmf"/><Relationship Id="rId19" Type="http://schemas.openxmlformats.org/officeDocument/2006/relationships/image" Target="../media/image236.wmf"/><Relationship Id="rId4" Type="http://schemas.openxmlformats.org/officeDocument/2006/relationships/image" Target="../media/image221.wmf"/><Relationship Id="rId9" Type="http://schemas.openxmlformats.org/officeDocument/2006/relationships/image" Target="../media/image226.wmf"/><Relationship Id="rId14" Type="http://schemas.openxmlformats.org/officeDocument/2006/relationships/image" Target="../media/image231.wmf"/></Relationships>
</file>

<file path=ppt/drawings/_rels/vmlDrawing2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wmf"/><Relationship Id="rId13" Type="http://schemas.openxmlformats.org/officeDocument/2006/relationships/image" Target="../media/image251.wmf"/><Relationship Id="rId18" Type="http://schemas.openxmlformats.org/officeDocument/2006/relationships/image" Target="../media/image256.wmf"/><Relationship Id="rId3" Type="http://schemas.openxmlformats.org/officeDocument/2006/relationships/image" Target="../media/image241.wmf"/><Relationship Id="rId7" Type="http://schemas.openxmlformats.org/officeDocument/2006/relationships/image" Target="../media/image245.wmf"/><Relationship Id="rId12" Type="http://schemas.openxmlformats.org/officeDocument/2006/relationships/image" Target="../media/image250.wmf"/><Relationship Id="rId17" Type="http://schemas.openxmlformats.org/officeDocument/2006/relationships/image" Target="../media/image255.wmf"/><Relationship Id="rId2" Type="http://schemas.openxmlformats.org/officeDocument/2006/relationships/image" Target="../media/image240.wmf"/><Relationship Id="rId16" Type="http://schemas.openxmlformats.org/officeDocument/2006/relationships/image" Target="../media/image254.wmf"/><Relationship Id="rId1" Type="http://schemas.openxmlformats.org/officeDocument/2006/relationships/image" Target="../media/image239.wmf"/><Relationship Id="rId6" Type="http://schemas.openxmlformats.org/officeDocument/2006/relationships/image" Target="../media/image244.wmf"/><Relationship Id="rId11" Type="http://schemas.openxmlformats.org/officeDocument/2006/relationships/image" Target="../media/image249.wmf"/><Relationship Id="rId5" Type="http://schemas.openxmlformats.org/officeDocument/2006/relationships/image" Target="../media/image243.wmf"/><Relationship Id="rId15" Type="http://schemas.openxmlformats.org/officeDocument/2006/relationships/image" Target="../media/image253.wmf"/><Relationship Id="rId10" Type="http://schemas.openxmlformats.org/officeDocument/2006/relationships/image" Target="../media/image248.wmf"/><Relationship Id="rId4" Type="http://schemas.openxmlformats.org/officeDocument/2006/relationships/image" Target="../media/image242.wmf"/><Relationship Id="rId9" Type="http://schemas.openxmlformats.org/officeDocument/2006/relationships/image" Target="../media/image247.wmf"/><Relationship Id="rId14" Type="http://schemas.openxmlformats.org/officeDocument/2006/relationships/image" Target="../media/image252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wmf"/><Relationship Id="rId13" Type="http://schemas.openxmlformats.org/officeDocument/2006/relationships/image" Target="../media/image269.wmf"/><Relationship Id="rId18" Type="http://schemas.openxmlformats.org/officeDocument/2006/relationships/image" Target="../media/image274.wmf"/><Relationship Id="rId3" Type="http://schemas.openxmlformats.org/officeDocument/2006/relationships/image" Target="../media/image259.wmf"/><Relationship Id="rId7" Type="http://schemas.openxmlformats.org/officeDocument/2006/relationships/image" Target="../media/image263.wmf"/><Relationship Id="rId12" Type="http://schemas.openxmlformats.org/officeDocument/2006/relationships/image" Target="../media/image268.wmf"/><Relationship Id="rId17" Type="http://schemas.openxmlformats.org/officeDocument/2006/relationships/image" Target="../media/image273.wmf"/><Relationship Id="rId2" Type="http://schemas.openxmlformats.org/officeDocument/2006/relationships/image" Target="../media/image258.wmf"/><Relationship Id="rId16" Type="http://schemas.openxmlformats.org/officeDocument/2006/relationships/image" Target="../media/image272.wmf"/><Relationship Id="rId20" Type="http://schemas.openxmlformats.org/officeDocument/2006/relationships/image" Target="../media/image276.wmf"/><Relationship Id="rId1" Type="http://schemas.openxmlformats.org/officeDocument/2006/relationships/image" Target="../media/image257.wmf"/><Relationship Id="rId6" Type="http://schemas.openxmlformats.org/officeDocument/2006/relationships/image" Target="../media/image262.wmf"/><Relationship Id="rId11" Type="http://schemas.openxmlformats.org/officeDocument/2006/relationships/image" Target="../media/image267.wmf"/><Relationship Id="rId5" Type="http://schemas.openxmlformats.org/officeDocument/2006/relationships/image" Target="../media/image261.wmf"/><Relationship Id="rId15" Type="http://schemas.openxmlformats.org/officeDocument/2006/relationships/image" Target="../media/image271.wmf"/><Relationship Id="rId10" Type="http://schemas.openxmlformats.org/officeDocument/2006/relationships/image" Target="../media/image266.wmf"/><Relationship Id="rId19" Type="http://schemas.openxmlformats.org/officeDocument/2006/relationships/image" Target="../media/image275.wmf"/><Relationship Id="rId4" Type="http://schemas.openxmlformats.org/officeDocument/2006/relationships/image" Target="../media/image260.wmf"/><Relationship Id="rId9" Type="http://schemas.openxmlformats.org/officeDocument/2006/relationships/image" Target="../media/image265.wmf"/><Relationship Id="rId14" Type="http://schemas.openxmlformats.org/officeDocument/2006/relationships/image" Target="../media/image270.wmf"/></Relationships>
</file>

<file path=ppt/drawings/_rels/vmlDrawing2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wmf"/><Relationship Id="rId13" Type="http://schemas.openxmlformats.org/officeDocument/2006/relationships/image" Target="../media/image290.wmf"/><Relationship Id="rId3" Type="http://schemas.openxmlformats.org/officeDocument/2006/relationships/image" Target="../media/image280.wmf"/><Relationship Id="rId7" Type="http://schemas.openxmlformats.org/officeDocument/2006/relationships/image" Target="../media/image284.wmf"/><Relationship Id="rId12" Type="http://schemas.openxmlformats.org/officeDocument/2006/relationships/image" Target="../media/image289.wmf"/><Relationship Id="rId2" Type="http://schemas.openxmlformats.org/officeDocument/2006/relationships/image" Target="../media/image279.wmf"/><Relationship Id="rId16" Type="http://schemas.openxmlformats.org/officeDocument/2006/relationships/image" Target="../media/image293.wmf"/><Relationship Id="rId1" Type="http://schemas.openxmlformats.org/officeDocument/2006/relationships/image" Target="../media/image278.wmf"/><Relationship Id="rId6" Type="http://schemas.openxmlformats.org/officeDocument/2006/relationships/image" Target="../media/image283.wmf"/><Relationship Id="rId11" Type="http://schemas.openxmlformats.org/officeDocument/2006/relationships/image" Target="../media/image288.wmf"/><Relationship Id="rId5" Type="http://schemas.openxmlformats.org/officeDocument/2006/relationships/image" Target="../media/image282.wmf"/><Relationship Id="rId15" Type="http://schemas.openxmlformats.org/officeDocument/2006/relationships/image" Target="../media/image292.wmf"/><Relationship Id="rId10" Type="http://schemas.openxmlformats.org/officeDocument/2006/relationships/image" Target="../media/image287.wmf"/><Relationship Id="rId4" Type="http://schemas.openxmlformats.org/officeDocument/2006/relationships/image" Target="../media/image281.wmf"/><Relationship Id="rId9" Type="http://schemas.openxmlformats.org/officeDocument/2006/relationships/image" Target="../media/image286.wmf"/><Relationship Id="rId14" Type="http://schemas.openxmlformats.org/officeDocument/2006/relationships/image" Target="../media/image291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wmf"/><Relationship Id="rId3" Type="http://schemas.openxmlformats.org/officeDocument/2006/relationships/image" Target="../media/image297.wmf"/><Relationship Id="rId7" Type="http://schemas.openxmlformats.org/officeDocument/2006/relationships/image" Target="../media/image301.wmf"/><Relationship Id="rId2" Type="http://schemas.openxmlformats.org/officeDocument/2006/relationships/image" Target="../media/image296.wmf"/><Relationship Id="rId1" Type="http://schemas.openxmlformats.org/officeDocument/2006/relationships/image" Target="../media/image295.wmf"/><Relationship Id="rId6" Type="http://schemas.openxmlformats.org/officeDocument/2006/relationships/image" Target="../media/image300.wmf"/><Relationship Id="rId5" Type="http://schemas.openxmlformats.org/officeDocument/2006/relationships/image" Target="../media/image299.wmf"/><Relationship Id="rId4" Type="http://schemas.openxmlformats.org/officeDocument/2006/relationships/image" Target="../media/image298.wmf"/><Relationship Id="rId9" Type="http://schemas.openxmlformats.org/officeDocument/2006/relationships/image" Target="../media/image303.w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wmf"/><Relationship Id="rId3" Type="http://schemas.openxmlformats.org/officeDocument/2006/relationships/image" Target="../media/image309.wmf"/><Relationship Id="rId7" Type="http://schemas.openxmlformats.org/officeDocument/2006/relationships/image" Target="../media/image313.wmf"/><Relationship Id="rId12" Type="http://schemas.openxmlformats.org/officeDocument/2006/relationships/image" Target="../media/image318.wmf"/><Relationship Id="rId2" Type="http://schemas.openxmlformats.org/officeDocument/2006/relationships/image" Target="../media/image308.wmf"/><Relationship Id="rId1" Type="http://schemas.openxmlformats.org/officeDocument/2006/relationships/image" Target="../media/image307.wmf"/><Relationship Id="rId6" Type="http://schemas.openxmlformats.org/officeDocument/2006/relationships/image" Target="../media/image312.wmf"/><Relationship Id="rId11" Type="http://schemas.openxmlformats.org/officeDocument/2006/relationships/image" Target="../media/image317.wmf"/><Relationship Id="rId5" Type="http://schemas.openxmlformats.org/officeDocument/2006/relationships/image" Target="../media/image311.wmf"/><Relationship Id="rId10" Type="http://schemas.openxmlformats.org/officeDocument/2006/relationships/image" Target="../media/image316.wmf"/><Relationship Id="rId4" Type="http://schemas.openxmlformats.org/officeDocument/2006/relationships/image" Target="../media/image310.wmf"/><Relationship Id="rId9" Type="http://schemas.openxmlformats.org/officeDocument/2006/relationships/image" Target="../media/image315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wmf"/><Relationship Id="rId2" Type="http://schemas.openxmlformats.org/officeDocument/2006/relationships/image" Target="../media/image319.wmf"/><Relationship Id="rId1" Type="http://schemas.openxmlformats.org/officeDocument/2006/relationships/image" Target="../media/image311.wmf"/><Relationship Id="rId4" Type="http://schemas.openxmlformats.org/officeDocument/2006/relationships/image" Target="../media/image3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emf"/></Relationships>
</file>

<file path=ppt/drawings/_rels/vmlDrawing30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wmf"/><Relationship Id="rId3" Type="http://schemas.openxmlformats.org/officeDocument/2006/relationships/image" Target="../media/image324.wmf"/><Relationship Id="rId7" Type="http://schemas.openxmlformats.org/officeDocument/2006/relationships/image" Target="../media/image328.wmf"/><Relationship Id="rId2" Type="http://schemas.openxmlformats.org/officeDocument/2006/relationships/image" Target="../media/image323.wmf"/><Relationship Id="rId1" Type="http://schemas.openxmlformats.org/officeDocument/2006/relationships/image" Target="../media/image322.wmf"/><Relationship Id="rId6" Type="http://schemas.openxmlformats.org/officeDocument/2006/relationships/image" Target="../media/image327.wmf"/><Relationship Id="rId11" Type="http://schemas.openxmlformats.org/officeDocument/2006/relationships/image" Target="../media/image332.wmf"/><Relationship Id="rId5" Type="http://schemas.openxmlformats.org/officeDocument/2006/relationships/image" Target="../media/image326.wmf"/><Relationship Id="rId10" Type="http://schemas.openxmlformats.org/officeDocument/2006/relationships/image" Target="../media/image331.wmf"/><Relationship Id="rId4" Type="http://schemas.openxmlformats.org/officeDocument/2006/relationships/image" Target="../media/image325.wmf"/><Relationship Id="rId9" Type="http://schemas.openxmlformats.org/officeDocument/2006/relationships/image" Target="../media/image330.wmf"/></Relationships>
</file>

<file path=ppt/drawings/_rels/vmlDrawing3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wmf"/><Relationship Id="rId3" Type="http://schemas.openxmlformats.org/officeDocument/2006/relationships/image" Target="../media/image341.wmf"/><Relationship Id="rId7" Type="http://schemas.openxmlformats.org/officeDocument/2006/relationships/image" Target="../media/image344.wmf"/><Relationship Id="rId2" Type="http://schemas.openxmlformats.org/officeDocument/2006/relationships/image" Target="../media/image340.wmf"/><Relationship Id="rId1" Type="http://schemas.openxmlformats.org/officeDocument/2006/relationships/image" Target="../media/image339.wmf"/><Relationship Id="rId6" Type="http://schemas.openxmlformats.org/officeDocument/2006/relationships/image" Target="../media/image311.wmf"/><Relationship Id="rId5" Type="http://schemas.openxmlformats.org/officeDocument/2006/relationships/image" Target="../media/image343.wmf"/><Relationship Id="rId10" Type="http://schemas.openxmlformats.org/officeDocument/2006/relationships/image" Target="../media/image347.wmf"/><Relationship Id="rId4" Type="http://schemas.openxmlformats.org/officeDocument/2006/relationships/image" Target="../media/image342.wmf"/><Relationship Id="rId9" Type="http://schemas.openxmlformats.org/officeDocument/2006/relationships/image" Target="../media/image346.wmf"/></Relationships>
</file>

<file path=ppt/drawings/_rels/vmlDrawing3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wmf"/><Relationship Id="rId3" Type="http://schemas.openxmlformats.org/officeDocument/2006/relationships/image" Target="../media/image350.wmf"/><Relationship Id="rId7" Type="http://schemas.openxmlformats.org/officeDocument/2006/relationships/image" Target="../media/image354.wmf"/><Relationship Id="rId2" Type="http://schemas.openxmlformats.org/officeDocument/2006/relationships/image" Target="../media/image349.wmf"/><Relationship Id="rId1" Type="http://schemas.openxmlformats.org/officeDocument/2006/relationships/image" Target="../media/image348.wmf"/><Relationship Id="rId6" Type="http://schemas.openxmlformats.org/officeDocument/2006/relationships/image" Target="../media/image353.wmf"/><Relationship Id="rId5" Type="http://schemas.openxmlformats.org/officeDocument/2006/relationships/image" Target="../media/image352.wmf"/><Relationship Id="rId4" Type="http://schemas.openxmlformats.org/officeDocument/2006/relationships/image" Target="../media/image351.wmf"/><Relationship Id="rId9" Type="http://schemas.openxmlformats.org/officeDocument/2006/relationships/image" Target="../media/image356.wmf"/></Relationships>
</file>

<file path=ppt/drawings/_rels/vmlDrawing3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wmf"/><Relationship Id="rId13" Type="http://schemas.openxmlformats.org/officeDocument/2006/relationships/image" Target="../media/image369.wmf"/><Relationship Id="rId3" Type="http://schemas.openxmlformats.org/officeDocument/2006/relationships/image" Target="../media/image359.wmf"/><Relationship Id="rId7" Type="http://schemas.openxmlformats.org/officeDocument/2006/relationships/image" Target="../media/image363.wmf"/><Relationship Id="rId12" Type="http://schemas.openxmlformats.org/officeDocument/2006/relationships/image" Target="../media/image368.wmf"/><Relationship Id="rId2" Type="http://schemas.openxmlformats.org/officeDocument/2006/relationships/image" Target="../media/image358.wmf"/><Relationship Id="rId1" Type="http://schemas.openxmlformats.org/officeDocument/2006/relationships/image" Target="../media/image357.wmf"/><Relationship Id="rId6" Type="http://schemas.openxmlformats.org/officeDocument/2006/relationships/image" Target="../media/image362.wmf"/><Relationship Id="rId11" Type="http://schemas.openxmlformats.org/officeDocument/2006/relationships/image" Target="../media/image367.wmf"/><Relationship Id="rId5" Type="http://schemas.openxmlformats.org/officeDocument/2006/relationships/image" Target="../media/image361.wmf"/><Relationship Id="rId15" Type="http://schemas.openxmlformats.org/officeDocument/2006/relationships/image" Target="../media/image371.wmf"/><Relationship Id="rId10" Type="http://schemas.openxmlformats.org/officeDocument/2006/relationships/image" Target="../media/image366.wmf"/><Relationship Id="rId4" Type="http://schemas.openxmlformats.org/officeDocument/2006/relationships/image" Target="../media/image360.wmf"/><Relationship Id="rId9" Type="http://schemas.openxmlformats.org/officeDocument/2006/relationships/image" Target="../media/image365.wmf"/><Relationship Id="rId14" Type="http://schemas.openxmlformats.org/officeDocument/2006/relationships/image" Target="../media/image370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2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wmf"/><Relationship Id="rId1" Type="http://schemas.openxmlformats.org/officeDocument/2006/relationships/image" Target="../media/image373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wmf"/><Relationship Id="rId2" Type="http://schemas.openxmlformats.org/officeDocument/2006/relationships/image" Target="../media/image376.wmf"/><Relationship Id="rId1" Type="http://schemas.openxmlformats.org/officeDocument/2006/relationships/image" Target="../media/image375.wmf"/><Relationship Id="rId6" Type="http://schemas.openxmlformats.org/officeDocument/2006/relationships/image" Target="../media/image380.wmf"/><Relationship Id="rId5" Type="http://schemas.openxmlformats.org/officeDocument/2006/relationships/image" Target="../media/image379.wmf"/><Relationship Id="rId4" Type="http://schemas.openxmlformats.org/officeDocument/2006/relationships/image" Target="../media/image378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wmf"/><Relationship Id="rId2" Type="http://schemas.openxmlformats.org/officeDocument/2006/relationships/image" Target="../media/image386.wmf"/><Relationship Id="rId1" Type="http://schemas.openxmlformats.org/officeDocument/2006/relationships/image" Target="../media/image385.wmf"/><Relationship Id="rId5" Type="http://schemas.openxmlformats.org/officeDocument/2006/relationships/image" Target="../media/image389.wmf"/><Relationship Id="rId4" Type="http://schemas.openxmlformats.org/officeDocument/2006/relationships/image" Target="../media/image388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wmf"/><Relationship Id="rId7" Type="http://schemas.openxmlformats.org/officeDocument/2006/relationships/image" Target="../media/image397.wmf"/><Relationship Id="rId2" Type="http://schemas.openxmlformats.org/officeDocument/2006/relationships/image" Target="../media/image392.wmf"/><Relationship Id="rId1" Type="http://schemas.openxmlformats.org/officeDocument/2006/relationships/image" Target="../media/image391.wmf"/><Relationship Id="rId6" Type="http://schemas.openxmlformats.org/officeDocument/2006/relationships/image" Target="../media/image396.wmf"/><Relationship Id="rId5" Type="http://schemas.openxmlformats.org/officeDocument/2006/relationships/image" Target="../media/image395.wmf"/><Relationship Id="rId4" Type="http://schemas.openxmlformats.org/officeDocument/2006/relationships/image" Target="../media/image394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wmf"/><Relationship Id="rId2" Type="http://schemas.openxmlformats.org/officeDocument/2006/relationships/image" Target="../media/image401.wmf"/><Relationship Id="rId1" Type="http://schemas.openxmlformats.org/officeDocument/2006/relationships/image" Target="../media/image400.wmf"/><Relationship Id="rId5" Type="http://schemas.openxmlformats.org/officeDocument/2006/relationships/image" Target="../media/image404.wmf"/><Relationship Id="rId4" Type="http://schemas.openxmlformats.org/officeDocument/2006/relationships/image" Target="../media/image403.wmf"/></Relationships>
</file>

<file path=ppt/drawings/_rels/vmlDrawing4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wmf"/><Relationship Id="rId3" Type="http://schemas.openxmlformats.org/officeDocument/2006/relationships/image" Target="../media/image377.wmf"/><Relationship Id="rId7" Type="http://schemas.openxmlformats.org/officeDocument/2006/relationships/image" Target="../media/image379.wmf"/><Relationship Id="rId2" Type="http://schemas.openxmlformats.org/officeDocument/2006/relationships/image" Target="../media/image376.wmf"/><Relationship Id="rId1" Type="http://schemas.openxmlformats.org/officeDocument/2006/relationships/image" Target="../media/image375.wmf"/><Relationship Id="rId6" Type="http://schemas.openxmlformats.org/officeDocument/2006/relationships/image" Target="../media/image378.wmf"/><Relationship Id="rId5" Type="http://schemas.openxmlformats.org/officeDocument/2006/relationships/image" Target="../media/image406.wmf"/><Relationship Id="rId10" Type="http://schemas.openxmlformats.org/officeDocument/2006/relationships/image" Target="../media/image409.wmf"/><Relationship Id="rId4" Type="http://schemas.openxmlformats.org/officeDocument/2006/relationships/image" Target="../media/image405.wmf"/><Relationship Id="rId9" Type="http://schemas.openxmlformats.org/officeDocument/2006/relationships/image" Target="../media/image408.wmf"/></Relationships>
</file>

<file path=ppt/drawings/_rels/vmlDrawing4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3.wmf"/><Relationship Id="rId3" Type="http://schemas.openxmlformats.org/officeDocument/2006/relationships/image" Target="../media/image410.wmf"/><Relationship Id="rId7" Type="http://schemas.openxmlformats.org/officeDocument/2006/relationships/image" Target="../media/image412.wmf"/><Relationship Id="rId2" Type="http://schemas.openxmlformats.org/officeDocument/2006/relationships/image" Target="../media/image386.wmf"/><Relationship Id="rId1" Type="http://schemas.openxmlformats.org/officeDocument/2006/relationships/image" Target="../media/image385.wmf"/><Relationship Id="rId6" Type="http://schemas.openxmlformats.org/officeDocument/2006/relationships/image" Target="../media/image411.wmf"/><Relationship Id="rId5" Type="http://schemas.openxmlformats.org/officeDocument/2006/relationships/image" Target="../media/image389.wmf"/><Relationship Id="rId4" Type="http://schemas.openxmlformats.org/officeDocument/2006/relationships/image" Target="../media/image388.wmf"/><Relationship Id="rId9" Type="http://schemas.openxmlformats.org/officeDocument/2006/relationships/image" Target="../media/image414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wmf"/><Relationship Id="rId2" Type="http://schemas.openxmlformats.org/officeDocument/2006/relationships/image" Target="../media/image394.wmf"/><Relationship Id="rId1" Type="http://schemas.openxmlformats.org/officeDocument/2006/relationships/image" Target="../media/image415.wmf"/><Relationship Id="rId6" Type="http://schemas.openxmlformats.org/officeDocument/2006/relationships/image" Target="../media/image419.wmf"/><Relationship Id="rId5" Type="http://schemas.openxmlformats.org/officeDocument/2006/relationships/image" Target="../media/image418.wmf"/><Relationship Id="rId4" Type="http://schemas.openxmlformats.org/officeDocument/2006/relationships/image" Target="../media/image417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0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wmf"/><Relationship Id="rId2" Type="http://schemas.openxmlformats.org/officeDocument/2006/relationships/image" Target="../media/image422.wmf"/><Relationship Id="rId1" Type="http://schemas.openxmlformats.org/officeDocument/2006/relationships/image" Target="../media/image421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wmf"/><Relationship Id="rId2" Type="http://schemas.openxmlformats.org/officeDocument/2006/relationships/image" Target="../media/image425.wmf"/><Relationship Id="rId1" Type="http://schemas.openxmlformats.org/officeDocument/2006/relationships/image" Target="../media/image424.wmf"/><Relationship Id="rId5" Type="http://schemas.openxmlformats.org/officeDocument/2006/relationships/image" Target="../media/image428.wmf"/><Relationship Id="rId4" Type="http://schemas.openxmlformats.org/officeDocument/2006/relationships/image" Target="../media/image427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wmf"/><Relationship Id="rId2" Type="http://schemas.openxmlformats.org/officeDocument/2006/relationships/image" Target="../media/image430.wmf"/><Relationship Id="rId1" Type="http://schemas.openxmlformats.org/officeDocument/2006/relationships/image" Target="../media/image429.wmf"/><Relationship Id="rId6" Type="http://schemas.openxmlformats.org/officeDocument/2006/relationships/image" Target="../media/image434.wmf"/><Relationship Id="rId5" Type="http://schemas.openxmlformats.org/officeDocument/2006/relationships/image" Target="../media/image433.wmf"/><Relationship Id="rId4" Type="http://schemas.openxmlformats.org/officeDocument/2006/relationships/image" Target="../media/image432.wmf"/></Relationships>
</file>

<file path=ppt/drawings/_rels/vmlDrawing4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wmf"/><Relationship Id="rId3" Type="http://schemas.openxmlformats.org/officeDocument/2006/relationships/image" Target="../media/image437.wmf"/><Relationship Id="rId7" Type="http://schemas.openxmlformats.org/officeDocument/2006/relationships/image" Target="../media/image441.wmf"/><Relationship Id="rId2" Type="http://schemas.openxmlformats.org/officeDocument/2006/relationships/image" Target="../media/image436.wmf"/><Relationship Id="rId1" Type="http://schemas.openxmlformats.org/officeDocument/2006/relationships/image" Target="../media/image435.wmf"/><Relationship Id="rId6" Type="http://schemas.openxmlformats.org/officeDocument/2006/relationships/image" Target="../media/image440.wmf"/><Relationship Id="rId5" Type="http://schemas.openxmlformats.org/officeDocument/2006/relationships/image" Target="../media/image439.wmf"/><Relationship Id="rId4" Type="http://schemas.openxmlformats.org/officeDocument/2006/relationships/image" Target="../media/image438.wmf"/><Relationship Id="rId9" Type="http://schemas.openxmlformats.org/officeDocument/2006/relationships/image" Target="../media/image443.w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wmf"/><Relationship Id="rId2" Type="http://schemas.openxmlformats.org/officeDocument/2006/relationships/image" Target="../media/image445.wmf"/><Relationship Id="rId1" Type="http://schemas.openxmlformats.org/officeDocument/2006/relationships/image" Target="../media/image44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10" Type="http://schemas.openxmlformats.org/officeDocument/2006/relationships/image" Target="../media/image34.wmf"/><Relationship Id="rId4" Type="http://schemas.openxmlformats.org/officeDocument/2006/relationships/image" Target="../media/image28.wmf"/><Relationship Id="rId9" Type="http://schemas.openxmlformats.org/officeDocument/2006/relationships/image" Target="../media/image33.w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wmf"/><Relationship Id="rId1" Type="http://schemas.openxmlformats.org/officeDocument/2006/relationships/image" Target="../media/image447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wmf"/><Relationship Id="rId7" Type="http://schemas.openxmlformats.org/officeDocument/2006/relationships/image" Target="../media/image455.wmf"/><Relationship Id="rId2" Type="http://schemas.openxmlformats.org/officeDocument/2006/relationships/image" Target="../media/image450.wmf"/><Relationship Id="rId1" Type="http://schemas.openxmlformats.org/officeDocument/2006/relationships/image" Target="../media/image449.wmf"/><Relationship Id="rId6" Type="http://schemas.openxmlformats.org/officeDocument/2006/relationships/image" Target="../media/image454.wmf"/><Relationship Id="rId5" Type="http://schemas.openxmlformats.org/officeDocument/2006/relationships/image" Target="../media/image453.wmf"/><Relationship Id="rId4" Type="http://schemas.openxmlformats.org/officeDocument/2006/relationships/image" Target="../media/image452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wmf"/><Relationship Id="rId2" Type="http://schemas.openxmlformats.org/officeDocument/2006/relationships/image" Target="../media/image457.wmf"/><Relationship Id="rId1" Type="http://schemas.openxmlformats.org/officeDocument/2006/relationships/image" Target="../media/image456.wmf"/><Relationship Id="rId6" Type="http://schemas.openxmlformats.org/officeDocument/2006/relationships/image" Target="../media/image461.wmf"/><Relationship Id="rId5" Type="http://schemas.openxmlformats.org/officeDocument/2006/relationships/image" Target="../media/image460.wmf"/><Relationship Id="rId4" Type="http://schemas.openxmlformats.org/officeDocument/2006/relationships/image" Target="../media/image459.w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wmf"/><Relationship Id="rId2" Type="http://schemas.openxmlformats.org/officeDocument/2006/relationships/image" Target="../media/image463.wmf"/><Relationship Id="rId1" Type="http://schemas.openxmlformats.org/officeDocument/2006/relationships/image" Target="../media/image462.wmf"/><Relationship Id="rId5" Type="http://schemas.openxmlformats.org/officeDocument/2006/relationships/image" Target="../media/image466.wmf"/><Relationship Id="rId4" Type="http://schemas.openxmlformats.org/officeDocument/2006/relationships/image" Target="../media/image465.wmf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wmf"/><Relationship Id="rId2" Type="http://schemas.openxmlformats.org/officeDocument/2006/relationships/image" Target="../media/image468.wmf"/><Relationship Id="rId1" Type="http://schemas.openxmlformats.org/officeDocument/2006/relationships/image" Target="../media/image467.wmf"/><Relationship Id="rId5" Type="http://schemas.openxmlformats.org/officeDocument/2006/relationships/image" Target="../media/image471.wmf"/><Relationship Id="rId4" Type="http://schemas.openxmlformats.org/officeDocument/2006/relationships/image" Target="../media/image470.wmf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wmf"/><Relationship Id="rId2" Type="http://schemas.openxmlformats.org/officeDocument/2006/relationships/image" Target="../media/image473.wmf"/><Relationship Id="rId1" Type="http://schemas.openxmlformats.org/officeDocument/2006/relationships/image" Target="../media/image472.wmf"/><Relationship Id="rId4" Type="http://schemas.openxmlformats.org/officeDocument/2006/relationships/image" Target="../media/image475.w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wmf"/><Relationship Id="rId2" Type="http://schemas.openxmlformats.org/officeDocument/2006/relationships/image" Target="../media/image477.wmf"/><Relationship Id="rId1" Type="http://schemas.openxmlformats.org/officeDocument/2006/relationships/image" Target="../media/image476.wmf"/><Relationship Id="rId4" Type="http://schemas.openxmlformats.org/officeDocument/2006/relationships/image" Target="../media/image479.w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wmf"/><Relationship Id="rId2" Type="http://schemas.openxmlformats.org/officeDocument/2006/relationships/image" Target="../media/image481.wmf"/><Relationship Id="rId1" Type="http://schemas.openxmlformats.org/officeDocument/2006/relationships/image" Target="../media/image480.wmf"/><Relationship Id="rId6" Type="http://schemas.openxmlformats.org/officeDocument/2006/relationships/image" Target="../media/image485.wmf"/><Relationship Id="rId5" Type="http://schemas.openxmlformats.org/officeDocument/2006/relationships/image" Target="../media/image484.wmf"/><Relationship Id="rId4" Type="http://schemas.openxmlformats.org/officeDocument/2006/relationships/image" Target="../media/image483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wmf"/><Relationship Id="rId2" Type="http://schemas.openxmlformats.org/officeDocument/2006/relationships/image" Target="../media/image487.wmf"/><Relationship Id="rId1" Type="http://schemas.openxmlformats.org/officeDocument/2006/relationships/image" Target="../media/image486.wmf"/><Relationship Id="rId5" Type="http://schemas.openxmlformats.org/officeDocument/2006/relationships/image" Target="../media/image490.wmf"/><Relationship Id="rId4" Type="http://schemas.openxmlformats.org/officeDocument/2006/relationships/image" Target="../media/image489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wmf"/><Relationship Id="rId2" Type="http://schemas.openxmlformats.org/officeDocument/2006/relationships/image" Target="../media/image492.wmf"/><Relationship Id="rId1" Type="http://schemas.openxmlformats.org/officeDocument/2006/relationships/image" Target="../media/image491.wmf"/><Relationship Id="rId5" Type="http://schemas.openxmlformats.org/officeDocument/2006/relationships/image" Target="../media/image495.wmf"/><Relationship Id="rId4" Type="http://schemas.openxmlformats.org/officeDocument/2006/relationships/image" Target="../media/image494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wmf"/><Relationship Id="rId18" Type="http://schemas.openxmlformats.org/officeDocument/2006/relationships/image" Target="../media/image54.wmf"/><Relationship Id="rId3" Type="http://schemas.openxmlformats.org/officeDocument/2006/relationships/image" Target="../media/image39.wmf"/><Relationship Id="rId21" Type="http://schemas.openxmlformats.org/officeDocument/2006/relationships/image" Target="../media/image57.wmf"/><Relationship Id="rId7" Type="http://schemas.openxmlformats.org/officeDocument/2006/relationships/image" Target="../media/image43.wmf"/><Relationship Id="rId12" Type="http://schemas.openxmlformats.org/officeDocument/2006/relationships/image" Target="../media/image48.wmf"/><Relationship Id="rId17" Type="http://schemas.openxmlformats.org/officeDocument/2006/relationships/image" Target="../media/image53.wmf"/><Relationship Id="rId2" Type="http://schemas.openxmlformats.org/officeDocument/2006/relationships/image" Target="../media/image38.wmf"/><Relationship Id="rId16" Type="http://schemas.openxmlformats.org/officeDocument/2006/relationships/image" Target="../media/image52.wmf"/><Relationship Id="rId20" Type="http://schemas.openxmlformats.org/officeDocument/2006/relationships/image" Target="../media/image56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11" Type="http://schemas.openxmlformats.org/officeDocument/2006/relationships/image" Target="../media/image47.wmf"/><Relationship Id="rId5" Type="http://schemas.openxmlformats.org/officeDocument/2006/relationships/image" Target="../media/image41.wmf"/><Relationship Id="rId15" Type="http://schemas.openxmlformats.org/officeDocument/2006/relationships/image" Target="../media/image51.wmf"/><Relationship Id="rId10" Type="http://schemas.openxmlformats.org/officeDocument/2006/relationships/image" Target="../media/image46.wmf"/><Relationship Id="rId19" Type="http://schemas.openxmlformats.org/officeDocument/2006/relationships/image" Target="../media/image55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Relationship Id="rId14" Type="http://schemas.openxmlformats.org/officeDocument/2006/relationships/image" Target="../media/image50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wmf"/><Relationship Id="rId2" Type="http://schemas.openxmlformats.org/officeDocument/2006/relationships/image" Target="../media/image497.wmf"/><Relationship Id="rId1" Type="http://schemas.openxmlformats.org/officeDocument/2006/relationships/image" Target="../media/image496.wmf"/></Relationships>
</file>

<file path=ppt/drawings/_rels/vmlDrawing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wmf"/><Relationship Id="rId2" Type="http://schemas.openxmlformats.org/officeDocument/2006/relationships/image" Target="../media/image500.wmf"/><Relationship Id="rId1" Type="http://schemas.openxmlformats.org/officeDocument/2006/relationships/image" Target="../media/image499.wmf"/><Relationship Id="rId6" Type="http://schemas.openxmlformats.org/officeDocument/2006/relationships/image" Target="../media/image504.wmf"/><Relationship Id="rId5" Type="http://schemas.openxmlformats.org/officeDocument/2006/relationships/image" Target="../media/image503.wmf"/><Relationship Id="rId4" Type="http://schemas.openxmlformats.org/officeDocument/2006/relationships/image" Target="../media/image502.wmf"/></Relationships>
</file>

<file path=ppt/drawings/_rels/vmlDrawing6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wmf"/><Relationship Id="rId2" Type="http://schemas.openxmlformats.org/officeDocument/2006/relationships/image" Target="../media/image506.wmf"/><Relationship Id="rId1" Type="http://schemas.openxmlformats.org/officeDocument/2006/relationships/image" Target="../media/image50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10" Type="http://schemas.openxmlformats.org/officeDocument/2006/relationships/image" Target="../media/image74.wmf"/><Relationship Id="rId4" Type="http://schemas.openxmlformats.org/officeDocument/2006/relationships/image" Target="../media/image68.wmf"/><Relationship Id="rId9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  <a:t>2022/4/19</a:t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  <a:t>‹#›</a:t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7219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7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54.bin"/><Relationship Id="rId18" Type="http://schemas.openxmlformats.org/officeDocument/2006/relationships/oleObject" Target="../embeddings/oleObject57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61.wmf"/><Relationship Id="rId1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6.bin"/><Relationship Id="rId20" Type="http://schemas.openxmlformats.org/officeDocument/2006/relationships/image" Target="../media/image6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5" Type="http://schemas.openxmlformats.org/officeDocument/2006/relationships/image" Target="../media/image62.wmf"/><Relationship Id="rId10" Type="http://schemas.openxmlformats.org/officeDocument/2006/relationships/image" Target="../media/image60.wmf"/><Relationship Id="rId19" Type="http://schemas.openxmlformats.org/officeDocument/2006/relationships/oleObject" Target="../embeddings/oleObject58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52.bin"/><Relationship Id="rId14" Type="http://schemas.openxmlformats.org/officeDocument/2006/relationships/oleObject" Target="../embeddings/oleObject5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63.bin"/><Relationship Id="rId18" Type="http://schemas.openxmlformats.org/officeDocument/2006/relationships/image" Target="../media/image71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67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62.bin"/><Relationship Id="rId24" Type="http://schemas.openxmlformats.org/officeDocument/2006/relationships/image" Target="../media/image74.wmf"/><Relationship Id="rId5" Type="http://schemas.openxmlformats.org/officeDocument/2006/relationships/oleObject" Target="../embeddings/oleObject59.bin"/><Relationship Id="rId15" Type="http://schemas.openxmlformats.org/officeDocument/2006/relationships/oleObject" Target="../embeddings/oleObject64.bin"/><Relationship Id="rId23" Type="http://schemas.openxmlformats.org/officeDocument/2006/relationships/oleObject" Target="../embeddings/oleObject68.bin"/><Relationship Id="rId10" Type="http://schemas.openxmlformats.org/officeDocument/2006/relationships/image" Target="../media/image67.wmf"/><Relationship Id="rId19" Type="http://schemas.openxmlformats.org/officeDocument/2006/relationships/oleObject" Target="../embeddings/oleObject66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69.wmf"/><Relationship Id="rId22" Type="http://schemas.openxmlformats.org/officeDocument/2006/relationships/image" Target="../media/image7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13" Type="http://schemas.openxmlformats.org/officeDocument/2006/relationships/image" Target="../media/image78.wmf"/><Relationship Id="rId3" Type="http://schemas.openxmlformats.org/officeDocument/2006/relationships/image" Target="../media/image4.png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9.bin"/><Relationship Id="rId11" Type="http://schemas.openxmlformats.org/officeDocument/2006/relationships/image" Target="../media/image77.wmf"/><Relationship Id="rId5" Type="http://schemas.openxmlformats.org/officeDocument/2006/relationships/image" Target="../media/image78.png"/><Relationship Id="rId10" Type="http://schemas.openxmlformats.org/officeDocument/2006/relationships/oleObject" Target="../embeddings/oleObject71.bin"/><Relationship Id="rId4" Type="http://schemas.openxmlformats.org/officeDocument/2006/relationships/image" Target="../media/image5.png"/><Relationship Id="rId9" Type="http://schemas.openxmlformats.org/officeDocument/2006/relationships/image" Target="../media/image7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85.wmf"/><Relationship Id="rId3" Type="http://schemas.openxmlformats.org/officeDocument/2006/relationships/image" Target="../media/image4.png"/><Relationship Id="rId7" Type="http://schemas.openxmlformats.org/officeDocument/2006/relationships/image" Target="../media/image83.wmf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74.bin"/><Relationship Id="rId5" Type="http://schemas.openxmlformats.org/officeDocument/2006/relationships/image" Target="../media/image81.wmf"/><Relationship Id="rId10" Type="http://schemas.openxmlformats.org/officeDocument/2006/relationships/image" Target="../media/image84.wmf"/><Relationship Id="rId4" Type="http://schemas.openxmlformats.org/officeDocument/2006/relationships/image" Target="../media/image5.png"/><Relationship Id="rId9" Type="http://schemas.openxmlformats.org/officeDocument/2006/relationships/image" Target="../media/image7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oleObject" Target="../embeddings/oleObject79.bin"/><Relationship Id="rId18" Type="http://schemas.openxmlformats.org/officeDocument/2006/relationships/image" Target="../media/image92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83.bin"/><Relationship Id="rId7" Type="http://schemas.openxmlformats.org/officeDocument/2006/relationships/oleObject" Target="../embeddings/oleObject76.bin"/><Relationship Id="rId12" Type="http://schemas.openxmlformats.org/officeDocument/2006/relationships/image" Target="../media/image89.wmf"/><Relationship Id="rId17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1.wmf"/><Relationship Id="rId20" Type="http://schemas.openxmlformats.org/officeDocument/2006/relationships/image" Target="../media/image93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5.bin"/><Relationship Id="rId15" Type="http://schemas.openxmlformats.org/officeDocument/2006/relationships/oleObject" Target="../embeddings/oleObject80.bin"/><Relationship Id="rId10" Type="http://schemas.openxmlformats.org/officeDocument/2006/relationships/image" Target="../media/image88.wmf"/><Relationship Id="rId19" Type="http://schemas.openxmlformats.org/officeDocument/2006/relationships/oleObject" Target="../embeddings/oleObject82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77.bin"/><Relationship Id="rId14" Type="http://schemas.openxmlformats.org/officeDocument/2006/relationships/image" Target="../media/image90.wmf"/><Relationship Id="rId22" Type="http://schemas.openxmlformats.org/officeDocument/2006/relationships/image" Target="../media/image9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88.bin"/><Relationship Id="rId18" Type="http://schemas.openxmlformats.org/officeDocument/2006/relationships/oleObject" Target="../embeddings/oleObject91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98.wmf"/><Relationship Id="rId17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0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4.bin"/><Relationship Id="rId15" Type="http://schemas.openxmlformats.org/officeDocument/2006/relationships/image" Target="../media/image99.wmf"/><Relationship Id="rId10" Type="http://schemas.openxmlformats.org/officeDocument/2006/relationships/image" Target="../media/image97.wmf"/><Relationship Id="rId19" Type="http://schemas.openxmlformats.org/officeDocument/2006/relationships/image" Target="../media/image101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86.bin"/><Relationship Id="rId14" Type="http://schemas.openxmlformats.org/officeDocument/2006/relationships/oleObject" Target="../embeddings/oleObject8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oleObject" Target="../embeddings/oleObject96.bin"/><Relationship Id="rId18" Type="http://schemas.openxmlformats.org/officeDocument/2006/relationships/image" Target="../media/image108.wmf"/><Relationship Id="rId26" Type="http://schemas.openxmlformats.org/officeDocument/2006/relationships/image" Target="../media/image112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100.bin"/><Relationship Id="rId7" Type="http://schemas.openxmlformats.org/officeDocument/2006/relationships/oleObject" Target="../embeddings/oleObject93.bin"/><Relationship Id="rId12" Type="http://schemas.openxmlformats.org/officeDocument/2006/relationships/image" Target="../media/image105.wmf"/><Relationship Id="rId17" Type="http://schemas.openxmlformats.org/officeDocument/2006/relationships/oleObject" Target="../embeddings/oleObject98.bin"/><Relationship Id="rId25" Type="http://schemas.openxmlformats.org/officeDocument/2006/relationships/oleObject" Target="../embeddings/oleObject10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7.wmf"/><Relationship Id="rId20" Type="http://schemas.openxmlformats.org/officeDocument/2006/relationships/image" Target="../media/image109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95.bin"/><Relationship Id="rId24" Type="http://schemas.openxmlformats.org/officeDocument/2006/relationships/image" Target="../media/image111.wmf"/><Relationship Id="rId5" Type="http://schemas.openxmlformats.org/officeDocument/2006/relationships/oleObject" Target="../embeddings/oleObject92.bin"/><Relationship Id="rId15" Type="http://schemas.openxmlformats.org/officeDocument/2006/relationships/oleObject" Target="../embeddings/oleObject97.bin"/><Relationship Id="rId23" Type="http://schemas.openxmlformats.org/officeDocument/2006/relationships/oleObject" Target="../embeddings/oleObject101.bin"/><Relationship Id="rId28" Type="http://schemas.openxmlformats.org/officeDocument/2006/relationships/image" Target="../media/image113.wmf"/><Relationship Id="rId10" Type="http://schemas.openxmlformats.org/officeDocument/2006/relationships/image" Target="../media/image104.wmf"/><Relationship Id="rId19" Type="http://schemas.openxmlformats.org/officeDocument/2006/relationships/oleObject" Target="../embeddings/oleObject99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94.bin"/><Relationship Id="rId14" Type="http://schemas.openxmlformats.org/officeDocument/2006/relationships/image" Target="../media/image106.wmf"/><Relationship Id="rId22" Type="http://schemas.openxmlformats.org/officeDocument/2006/relationships/image" Target="../media/image110.wmf"/><Relationship Id="rId27" Type="http://schemas.openxmlformats.org/officeDocument/2006/relationships/oleObject" Target="../embeddings/oleObject10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13" Type="http://schemas.openxmlformats.org/officeDocument/2006/relationships/oleObject" Target="../embeddings/oleObject107.bin"/><Relationship Id="rId18" Type="http://schemas.openxmlformats.org/officeDocument/2006/relationships/image" Target="../media/image119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04.bin"/><Relationship Id="rId12" Type="http://schemas.openxmlformats.org/officeDocument/2006/relationships/image" Target="../media/image116.wmf"/><Relationship Id="rId17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8.wmf"/><Relationship Id="rId20" Type="http://schemas.openxmlformats.org/officeDocument/2006/relationships/image" Target="../media/image120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2.wmf"/><Relationship Id="rId11" Type="http://schemas.openxmlformats.org/officeDocument/2006/relationships/oleObject" Target="../embeddings/oleObject106.bin"/><Relationship Id="rId5" Type="http://schemas.openxmlformats.org/officeDocument/2006/relationships/image" Target="../media/image121.wmf"/><Relationship Id="rId15" Type="http://schemas.openxmlformats.org/officeDocument/2006/relationships/oleObject" Target="../embeddings/oleObject108.bin"/><Relationship Id="rId10" Type="http://schemas.openxmlformats.org/officeDocument/2006/relationships/image" Target="../media/image115.wmf"/><Relationship Id="rId19" Type="http://schemas.openxmlformats.org/officeDocument/2006/relationships/oleObject" Target="../embeddings/oleObject110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105.bin"/><Relationship Id="rId14" Type="http://schemas.openxmlformats.org/officeDocument/2006/relationships/image" Target="../media/image11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13" Type="http://schemas.openxmlformats.org/officeDocument/2006/relationships/oleObject" Target="../embeddings/oleObject115.bin"/><Relationship Id="rId18" Type="http://schemas.openxmlformats.org/officeDocument/2006/relationships/image" Target="../media/image129.wmf"/><Relationship Id="rId26" Type="http://schemas.openxmlformats.org/officeDocument/2006/relationships/image" Target="../media/image133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119.bin"/><Relationship Id="rId7" Type="http://schemas.openxmlformats.org/officeDocument/2006/relationships/oleObject" Target="../embeddings/oleObject112.bin"/><Relationship Id="rId12" Type="http://schemas.openxmlformats.org/officeDocument/2006/relationships/image" Target="../media/image126.wmf"/><Relationship Id="rId17" Type="http://schemas.openxmlformats.org/officeDocument/2006/relationships/oleObject" Target="../embeddings/oleObject117.bin"/><Relationship Id="rId25" Type="http://schemas.openxmlformats.org/officeDocument/2006/relationships/oleObject" Target="../embeddings/oleObject12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8.wmf"/><Relationship Id="rId20" Type="http://schemas.openxmlformats.org/officeDocument/2006/relationships/image" Target="../media/image130.wmf"/><Relationship Id="rId29" Type="http://schemas.openxmlformats.org/officeDocument/2006/relationships/oleObject" Target="../embeddings/oleObject123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3.wmf"/><Relationship Id="rId11" Type="http://schemas.openxmlformats.org/officeDocument/2006/relationships/oleObject" Target="../embeddings/oleObject114.bin"/><Relationship Id="rId24" Type="http://schemas.openxmlformats.org/officeDocument/2006/relationships/image" Target="../media/image132.wmf"/><Relationship Id="rId5" Type="http://schemas.openxmlformats.org/officeDocument/2006/relationships/oleObject" Target="../embeddings/oleObject111.bin"/><Relationship Id="rId15" Type="http://schemas.openxmlformats.org/officeDocument/2006/relationships/oleObject" Target="../embeddings/oleObject116.bin"/><Relationship Id="rId23" Type="http://schemas.openxmlformats.org/officeDocument/2006/relationships/oleObject" Target="../embeddings/oleObject120.bin"/><Relationship Id="rId28" Type="http://schemas.openxmlformats.org/officeDocument/2006/relationships/image" Target="../media/image134.wmf"/><Relationship Id="rId10" Type="http://schemas.openxmlformats.org/officeDocument/2006/relationships/image" Target="../media/image125.wmf"/><Relationship Id="rId19" Type="http://schemas.openxmlformats.org/officeDocument/2006/relationships/oleObject" Target="../embeddings/oleObject118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113.bin"/><Relationship Id="rId14" Type="http://schemas.openxmlformats.org/officeDocument/2006/relationships/image" Target="../media/image127.wmf"/><Relationship Id="rId22" Type="http://schemas.openxmlformats.org/officeDocument/2006/relationships/image" Target="../media/image131.wmf"/><Relationship Id="rId27" Type="http://schemas.openxmlformats.org/officeDocument/2006/relationships/oleObject" Target="../embeddings/oleObject122.bin"/><Relationship Id="rId30" Type="http://schemas.openxmlformats.org/officeDocument/2006/relationships/image" Target="../media/image13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13" Type="http://schemas.openxmlformats.org/officeDocument/2006/relationships/oleObject" Target="../embeddings/oleObject128.bin"/><Relationship Id="rId18" Type="http://schemas.openxmlformats.org/officeDocument/2006/relationships/image" Target="../media/image142.wmf"/><Relationship Id="rId26" Type="http://schemas.openxmlformats.org/officeDocument/2006/relationships/image" Target="../media/image146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132.bin"/><Relationship Id="rId34" Type="http://schemas.openxmlformats.org/officeDocument/2006/relationships/image" Target="../media/image150.wmf"/><Relationship Id="rId7" Type="http://schemas.openxmlformats.org/officeDocument/2006/relationships/oleObject" Target="../embeddings/oleObject125.bin"/><Relationship Id="rId12" Type="http://schemas.openxmlformats.org/officeDocument/2006/relationships/image" Target="../media/image139.wmf"/><Relationship Id="rId17" Type="http://schemas.openxmlformats.org/officeDocument/2006/relationships/oleObject" Target="../embeddings/oleObject130.bin"/><Relationship Id="rId25" Type="http://schemas.openxmlformats.org/officeDocument/2006/relationships/oleObject" Target="../embeddings/oleObject134.bin"/><Relationship Id="rId33" Type="http://schemas.openxmlformats.org/officeDocument/2006/relationships/oleObject" Target="../embeddings/oleObject13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1.wmf"/><Relationship Id="rId20" Type="http://schemas.openxmlformats.org/officeDocument/2006/relationships/image" Target="../media/image143.wmf"/><Relationship Id="rId29" Type="http://schemas.openxmlformats.org/officeDocument/2006/relationships/oleObject" Target="../embeddings/oleObject136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6.wmf"/><Relationship Id="rId11" Type="http://schemas.openxmlformats.org/officeDocument/2006/relationships/oleObject" Target="../embeddings/oleObject127.bin"/><Relationship Id="rId24" Type="http://schemas.openxmlformats.org/officeDocument/2006/relationships/image" Target="../media/image145.wmf"/><Relationship Id="rId32" Type="http://schemas.openxmlformats.org/officeDocument/2006/relationships/image" Target="../media/image149.wmf"/><Relationship Id="rId5" Type="http://schemas.openxmlformats.org/officeDocument/2006/relationships/oleObject" Target="../embeddings/oleObject124.bin"/><Relationship Id="rId15" Type="http://schemas.openxmlformats.org/officeDocument/2006/relationships/oleObject" Target="../embeddings/oleObject129.bin"/><Relationship Id="rId23" Type="http://schemas.openxmlformats.org/officeDocument/2006/relationships/oleObject" Target="../embeddings/oleObject133.bin"/><Relationship Id="rId28" Type="http://schemas.openxmlformats.org/officeDocument/2006/relationships/image" Target="../media/image147.wmf"/><Relationship Id="rId10" Type="http://schemas.openxmlformats.org/officeDocument/2006/relationships/image" Target="../media/image138.wmf"/><Relationship Id="rId19" Type="http://schemas.openxmlformats.org/officeDocument/2006/relationships/oleObject" Target="../embeddings/oleObject131.bin"/><Relationship Id="rId31" Type="http://schemas.openxmlformats.org/officeDocument/2006/relationships/oleObject" Target="../embeddings/oleObject137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126.bin"/><Relationship Id="rId14" Type="http://schemas.openxmlformats.org/officeDocument/2006/relationships/image" Target="../media/image140.wmf"/><Relationship Id="rId22" Type="http://schemas.openxmlformats.org/officeDocument/2006/relationships/image" Target="../media/image144.wmf"/><Relationship Id="rId27" Type="http://schemas.openxmlformats.org/officeDocument/2006/relationships/oleObject" Target="../embeddings/oleObject135.bin"/><Relationship Id="rId30" Type="http://schemas.openxmlformats.org/officeDocument/2006/relationships/image" Target="../media/image14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13" Type="http://schemas.openxmlformats.org/officeDocument/2006/relationships/oleObject" Target="../embeddings/oleObject143.bin"/><Relationship Id="rId18" Type="http://schemas.openxmlformats.org/officeDocument/2006/relationships/image" Target="../media/image157.wmf"/><Relationship Id="rId26" Type="http://schemas.openxmlformats.org/officeDocument/2006/relationships/image" Target="../media/image161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147.bin"/><Relationship Id="rId7" Type="http://schemas.openxmlformats.org/officeDocument/2006/relationships/oleObject" Target="../embeddings/oleObject140.bin"/><Relationship Id="rId12" Type="http://schemas.openxmlformats.org/officeDocument/2006/relationships/image" Target="../media/image154.wmf"/><Relationship Id="rId17" Type="http://schemas.openxmlformats.org/officeDocument/2006/relationships/oleObject" Target="../embeddings/oleObject145.bin"/><Relationship Id="rId25" Type="http://schemas.openxmlformats.org/officeDocument/2006/relationships/oleObject" Target="../embeddings/oleObject14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6.wmf"/><Relationship Id="rId20" Type="http://schemas.openxmlformats.org/officeDocument/2006/relationships/image" Target="../media/image158.wmf"/><Relationship Id="rId29" Type="http://schemas.openxmlformats.org/officeDocument/2006/relationships/oleObject" Target="../embeddings/oleObject151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1.wmf"/><Relationship Id="rId11" Type="http://schemas.openxmlformats.org/officeDocument/2006/relationships/oleObject" Target="../embeddings/oleObject142.bin"/><Relationship Id="rId24" Type="http://schemas.openxmlformats.org/officeDocument/2006/relationships/image" Target="../media/image160.wmf"/><Relationship Id="rId32" Type="http://schemas.openxmlformats.org/officeDocument/2006/relationships/image" Target="../media/image164.wmf"/><Relationship Id="rId5" Type="http://schemas.openxmlformats.org/officeDocument/2006/relationships/oleObject" Target="../embeddings/oleObject139.bin"/><Relationship Id="rId15" Type="http://schemas.openxmlformats.org/officeDocument/2006/relationships/oleObject" Target="../embeddings/oleObject144.bin"/><Relationship Id="rId23" Type="http://schemas.openxmlformats.org/officeDocument/2006/relationships/oleObject" Target="../embeddings/oleObject148.bin"/><Relationship Id="rId28" Type="http://schemas.openxmlformats.org/officeDocument/2006/relationships/image" Target="../media/image162.wmf"/><Relationship Id="rId10" Type="http://schemas.openxmlformats.org/officeDocument/2006/relationships/image" Target="../media/image153.wmf"/><Relationship Id="rId19" Type="http://schemas.openxmlformats.org/officeDocument/2006/relationships/oleObject" Target="../embeddings/oleObject146.bin"/><Relationship Id="rId31" Type="http://schemas.openxmlformats.org/officeDocument/2006/relationships/oleObject" Target="../embeddings/oleObject152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141.bin"/><Relationship Id="rId14" Type="http://schemas.openxmlformats.org/officeDocument/2006/relationships/image" Target="../media/image155.wmf"/><Relationship Id="rId22" Type="http://schemas.openxmlformats.org/officeDocument/2006/relationships/image" Target="../media/image159.wmf"/><Relationship Id="rId27" Type="http://schemas.openxmlformats.org/officeDocument/2006/relationships/oleObject" Target="../embeddings/oleObject150.bin"/><Relationship Id="rId30" Type="http://schemas.openxmlformats.org/officeDocument/2006/relationships/image" Target="../media/image16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13" Type="http://schemas.openxmlformats.org/officeDocument/2006/relationships/oleObject" Target="../embeddings/oleObject157.bin"/><Relationship Id="rId18" Type="http://schemas.openxmlformats.org/officeDocument/2006/relationships/image" Target="../media/image171.wmf"/><Relationship Id="rId26" Type="http://schemas.openxmlformats.org/officeDocument/2006/relationships/image" Target="../media/image175.wmf"/><Relationship Id="rId39" Type="http://schemas.openxmlformats.org/officeDocument/2006/relationships/oleObject" Target="../embeddings/oleObject170.bin"/><Relationship Id="rId3" Type="http://schemas.openxmlformats.org/officeDocument/2006/relationships/image" Target="../media/image4.png"/><Relationship Id="rId21" Type="http://schemas.openxmlformats.org/officeDocument/2006/relationships/oleObject" Target="../embeddings/oleObject161.bin"/><Relationship Id="rId34" Type="http://schemas.openxmlformats.org/officeDocument/2006/relationships/image" Target="../media/image179.wmf"/><Relationship Id="rId42" Type="http://schemas.openxmlformats.org/officeDocument/2006/relationships/image" Target="../media/image183.wmf"/><Relationship Id="rId47" Type="http://schemas.openxmlformats.org/officeDocument/2006/relationships/oleObject" Target="../embeddings/oleObject174.bin"/><Relationship Id="rId7" Type="http://schemas.openxmlformats.org/officeDocument/2006/relationships/oleObject" Target="../embeddings/oleObject154.bin"/><Relationship Id="rId12" Type="http://schemas.openxmlformats.org/officeDocument/2006/relationships/image" Target="../media/image168.wmf"/><Relationship Id="rId17" Type="http://schemas.openxmlformats.org/officeDocument/2006/relationships/oleObject" Target="../embeddings/oleObject159.bin"/><Relationship Id="rId25" Type="http://schemas.openxmlformats.org/officeDocument/2006/relationships/oleObject" Target="../embeddings/oleObject163.bin"/><Relationship Id="rId33" Type="http://schemas.openxmlformats.org/officeDocument/2006/relationships/oleObject" Target="../embeddings/oleObject167.bin"/><Relationship Id="rId38" Type="http://schemas.openxmlformats.org/officeDocument/2006/relationships/image" Target="../media/image181.wmf"/><Relationship Id="rId46" Type="http://schemas.openxmlformats.org/officeDocument/2006/relationships/image" Target="../media/image18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0.wmf"/><Relationship Id="rId20" Type="http://schemas.openxmlformats.org/officeDocument/2006/relationships/image" Target="../media/image172.wmf"/><Relationship Id="rId29" Type="http://schemas.openxmlformats.org/officeDocument/2006/relationships/oleObject" Target="../embeddings/oleObject165.bin"/><Relationship Id="rId41" Type="http://schemas.openxmlformats.org/officeDocument/2006/relationships/oleObject" Target="../embeddings/oleObject171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65.wmf"/><Relationship Id="rId11" Type="http://schemas.openxmlformats.org/officeDocument/2006/relationships/oleObject" Target="../embeddings/oleObject156.bin"/><Relationship Id="rId24" Type="http://schemas.openxmlformats.org/officeDocument/2006/relationships/image" Target="../media/image174.wmf"/><Relationship Id="rId32" Type="http://schemas.openxmlformats.org/officeDocument/2006/relationships/image" Target="../media/image178.wmf"/><Relationship Id="rId37" Type="http://schemas.openxmlformats.org/officeDocument/2006/relationships/oleObject" Target="../embeddings/oleObject169.bin"/><Relationship Id="rId40" Type="http://schemas.openxmlformats.org/officeDocument/2006/relationships/image" Target="../media/image182.wmf"/><Relationship Id="rId45" Type="http://schemas.openxmlformats.org/officeDocument/2006/relationships/oleObject" Target="../embeddings/oleObject173.bin"/><Relationship Id="rId5" Type="http://schemas.openxmlformats.org/officeDocument/2006/relationships/oleObject" Target="../embeddings/oleObject153.bin"/><Relationship Id="rId15" Type="http://schemas.openxmlformats.org/officeDocument/2006/relationships/oleObject" Target="../embeddings/oleObject158.bin"/><Relationship Id="rId23" Type="http://schemas.openxmlformats.org/officeDocument/2006/relationships/oleObject" Target="../embeddings/oleObject162.bin"/><Relationship Id="rId28" Type="http://schemas.openxmlformats.org/officeDocument/2006/relationships/image" Target="../media/image176.wmf"/><Relationship Id="rId36" Type="http://schemas.openxmlformats.org/officeDocument/2006/relationships/image" Target="../media/image180.wmf"/><Relationship Id="rId10" Type="http://schemas.openxmlformats.org/officeDocument/2006/relationships/image" Target="../media/image167.wmf"/><Relationship Id="rId19" Type="http://schemas.openxmlformats.org/officeDocument/2006/relationships/oleObject" Target="../embeddings/oleObject160.bin"/><Relationship Id="rId31" Type="http://schemas.openxmlformats.org/officeDocument/2006/relationships/oleObject" Target="../embeddings/oleObject166.bin"/><Relationship Id="rId44" Type="http://schemas.openxmlformats.org/officeDocument/2006/relationships/image" Target="../media/image184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55.bin"/><Relationship Id="rId14" Type="http://schemas.openxmlformats.org/officeDocument/2006/relationships/image" Target="../media/image169.wmf"/><Relationship Id="rId22" Type="http://schemas.openxmlformats.org/officeDocument/2006/relationships/image" Target="../media/image173.wmf"/><Relationship Id="rId27" Type="http://schemas.openxmlformats.org/officeDocument/2006/relationships/oleObject" Target="../embeddings/oleObject164.bin"/><Relationship Id="rId30" Type="http://schemas.openxmlformats.org/officeDocument/2006/relationships/image" Target="../media/image177.wmf"/><Relationship Id="rId35" Type="http://schemas.openxmlformats.org/officeDocument/2006/relationships/oleObject" Target="../embeddings/oleObject168.bin"/><Relationship Id="rId43" Type="http://schemas.openxmlformats.org/officeDocument/2006/relationships/oleObject" Target="../embeddings/oleObject172.bin"/><Relationship Id="rId48" Type="http://schemas.openxmlformats.org/officeDocument/2006/relationships/image" Target="../media/image18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wmf"/><Relationship Id="rId13" Type="http://schemas.openxmlformats.org/officeDocument/2006/relationships/oleObject" Target="../embeddings/oleObject179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176.bin"/><Relationship Id="rId12" Type="http://schemas.openxmlformats.org/officeDocument/2006/relationships/image" Target="../media/image19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2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87.wmf"/><Relationship Id="rId11" Type="http://schemas.openxmlformats.org/officeDocument/2006/relationships/oleObject" Target="../embeddings/oleObject178.bin"/><Relationship Id="rId5" Type="http://schemas.openxmlformats.org/officeDocument/2006/relationships/oleObject" Target="../embeddings/oleObject175.bin"/><Relationship Id="rId15" Type="http://schemas.openxmlformats.org/officeDocument/2006/relationships/oleObject" Target="../embeddings/oleObject180.bin"/><Relationship Id="rId10" Type="http://schemas.openxmlformats.org/officeDocument/2006/relationships/image" Target="../media/image189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77.bin"/><Relationship Id="rId14" Type="http://schemas.openxmlformats.org/officeDocument/2006/relationships/image" Target="../media/image19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wmf"/><Relationship Id="rId13" Type="http://schemas.openxmlformats.org/officeDocument/2006/relationships/oleObject" Target="../embeddings/oleObject185.bin"/><Relationship Id="rId18" Type="http://schemas.openxmlformats.org/officeDocument/2006/relationships/image" Target="../media/image199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189.bin"/><Relationship Id="rId7" Type="http://schemas.openxmlformats.org/officeDocument/2006/relationships/oleObject" Target="../embeddings/oleObject182.bin"/><Relationship Id="rId12" Type="http://schemas.openxmlformats.org/officeDocument/2006/relationships/image" Target="../media/image196.wmf"/><Relationship Id="rId17" Type="http://schemas.openxmlformats.org/officeDocument/2006/relationships/oleObject" Target="../embeddings/oleObject18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8.wmf"/><Relationship Id="rId20" Type="http://schemas.openxmlformats.org/officeDocument/2006/relationships/image" Target="../media/image200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93.wmf"/><Relationship Id="rId11" Type="http://schemas.openxmlformats.org/officeDocument/2006/relationships/oleObject" Target="../embeddings/oleObject184.bin"/><Relationship Id="rId5" Type="http://schemas.openxmlformats.org/officeDocument/2006/relationships/oleObject" Target="../embeddings/oleObject181.bin"/><Relationship Id="rId15" Type="http://schemas.openxmlformats.org/officeDocument/2006/relationships/oleObject" Target="../embeddings/oleObject186.bin"/><Relationship Id="rId10" Type="http://schemas.openxmlformats.org/officeDocument/2006/relationships/image" Target="../media/image195.wmf"/><Relationship Id="rId19" Type="http://schemas.openxmlformats.org/officeDocument/2006/relationships/oleObject" Target="../embeddings/oleObject188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183.bin"/><Relationship Id="rId14" Type="http://schemas.openxmlformats.org/officeDocument/2006/relationships/image" Target="../media/image197.wmf"/><Relationship Id="rId22" Type="http://schemas.openxmlformats.org/officeDocument/2006/relationships/image" Target="../media/image20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wmf"/><Relationship Id="rId13" Type="http://schemas.openxmlformats.org/officeDocument/2006/relationships/oleObject" Target="../embeddings/oleObject194.bin"/><Relationship Id="rId18" Type="http://schemas.openxmlformats.org/officeDocument/2006/relationships/image" Target="../media/image208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198.bin"/><Relationship Id="rId7" Type="http://schemas.openxmlformats.org/officeDocument/2006/relationships/oleObject" Target="../embeddings/oleObject191.bin"/><Relationship Id="rId12" Type="http://schemas.openxmlformats.org/officeDocument/2006/relationships/image" Target="../media/image205.wmf"/><Relationship Id="rId17" Type="http://schemas.openxmlformats.org/officeDocument/2006/relationships/oleObject" Target="../embeddings/oleObject19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7.wmf"/><Relationship Id="rId20" Type="http://schemas.openxmlformats.org/officeDocument/2006/relationships/image" Target="../media/image209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02.wmf"/><Relationship Id="rId11" Type="http://schemas.openxmlformats.org/officeDocument/2006/relationships/oleObject" Target="../embeddings/oleObject193.bin"/><Relationship Id="rId24" Type="http://schemas.openxmlformats.org/officeDocument/2006/relationships/image" Target="../media/image211.wmf"/><Relationship Id="rId5" Type="http://schemas.openxmlformats.org/officeDocument/2006/relationships/oleObject" Target="../embeddings/oleObject190.bin"/><Relationship Id="rId15" Type="http://schemas.openxmlformats.org/officeDocument/2006/relationships/oleObject" Target="../embeddings/oleObject195.bin"/><Relationship Id="rId23" Type="http://schemas.openxmlformats.org/officeDocument/2006/relationships/oleObject" Target="../embeddings/oleObject199.bin"/><Relationship Id="rId10" Type="http://schemas.openxmlformats.org/officeDocument/2006/relationships/image" Target="../media/image204.wmf"/><Relationship Id="rId19" Type="http://schemas.openxmlformats.org/officeDocument/2006/relationships/oleObject" Target="../embeddings/oleObject197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192.bin"/><Relationship Id="rId14" Type="http://schemas.openxmlformats.org/officeDocument/2006/relationships/image" Target="../media/image206.wmf"/><Relationship Id="rId22" Type="http://schemas.openxmlformats.org/officeDocument/2006/relationships/image" Target="../media/image21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wmf"/><Relationship Id="rId13" Type="http://schemas.openxmlformats.org/officeDocument/2006/relationships/image" Target="../media/image216.wmf"/><Relationship Id="rId3" Type="http://schemas.openxmlformats.org/officeDocument/2006/relationships/oleObject" Target="../embeddings/oleObject200.bin"/><Relationship Id="rId7" Type="http://schemas.openxmlformats.org/officeDocument/2006/relationships/oleObject" Target="../embeddings/oleObject202.bin"/><Relationship Id="rId12" Type="http://schemas.openxmlformats.org/officeDocument/2006/relationships/oleObject" Target="../embeddings/oleObject2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13.wmf"/><Relationship Id="rId11" Type="http://schemas.openxmlformats.org/officeDocument/2006/relationships/image" Target="../media/image215.wmf"/><Relationship Id="rId5" Type="http://schemas.openxmlformats.org/officeDocument/2006/relationships/oleObject" Target="../embeddings/oleObject201.bin"/><Relationship Id="rId10" Type="http://schemas.openxmlformats.org/officeDocument/2006/relationships/oleObject" Target="../embeddings/oleObject203.bin"/><Relationship Id="rId4" Type="http://schemas.openxmlformats.org/officeDocument/2006/relationships/image" Target="../media/image212.wmf"/><Relationship Id="rId9" Type="http://schemas.openxmlformats.org/officeDocument/2006/relationships/image" Target="../media/image21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wmf"/><Relationship Id="rId13" Type="http://schemas.openxmlformats.org/officeDocument/2006/relationships/oleObject" Target="../embeddings/oleObject209.bin"/><Relationship Id="rId18" Type="http://schemas.openxmlformats.org/officeDocument/2006/relationships/image" Target="../media/image224.wmf"/><Relationship Id="rId26" Type="http://schemas.openxmlformats.org/officeDocument/2006/relationships/image" Target="../media/image228.wmf"/><Relationship Id="rId39" Type="http://schemas.openxmlformats.org/officeDocument/2006/relationships/oleObject" Target="../embeddings/oleObject222.bin"/><Relationship Id="rId3" Type="http://schemas.openxmlformats.org/officeDocument/2006/relationships/image" Target="../media/image4.png"/><Relationship Id="rId21" Type="http://schemas.openxmlformats.org/officeDocument/2006/relationships/oleObject" Target="../embeddings/oleObject213.bin"/><Relationship Id="rId34" Type="http://schemas.openxmlformats.org/officeDocument/2006/relationships/image" Target="../media/image232.wmf"/><Relationship Id="rId42" Type="http://schemas.openxmlformats.org/officeDocument/2006/relationships/image" Target="../media/image236.wmf"/><Relationship Id="rId7" Type="http://schemas.openxmlformats.org/officeDocument/2006/relationships/oleObject" Target="../embeddings/oleObject206.bin"/><Relationship Id="rId12" Type="http://schemas.openxmlformats.org/officeDocument/2006/relationships/image" Target="../media/image221.wmf"/><Relationship Id="rId17" Type="http://schemas.openxmlformats.org/officeDocument/2006/relationships/oleObject" Target="../embeddings/oleObject211.bin"/><Relationship Id="rId25" Type="http://schemas.openxmlformats.org/officeDocument/2006/relationships/oleObject" Target="../embeddings/oleObject215.bin"/><Relationship Id="rId33" Type="http://schemas.openxmlformats.org/officeDocument/2006/relationships/oleObject" Target="../embeddings/oleObject219.bin"/><Relationship Id="rId38" Type="http://schemas.openxmlformats.org/officeDocument/2006/relationships/image" Target="../media/image234.wmf"/><Relationship Id="rId46" Type="http://schemas.openxmlformats.org/officeDocument/2006/relationships/image" Target="../media/image23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3.wmf"/><Relationship Id="rId20" Type="http://schemas.openxmlformats.org/officeDocument/2006/relationships/image" Target="../media/image225.wmf"/><Relationship Id="rId29" Type="http://schemas.openxmlformats.org/officeDocument/2006/relationships/oleObject" Target="../embeddings/oleObject217.bin"/><Relationship Id="rId41" Type="http://schemas.openxmlformats.org/officeDocument/2006/relationships/oleObject" Target="../embeddings/oleObject223.bin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18.wmf"/><Relationship Id="rId11" Type="http://schemas.openxmlformats.org/officeDocument/2006/relationships/oleObject" Target="../embeddings/oleObject208.bin"/><Relationship Id="rId24" Type="http://schemas.openxmlformats.org/officeDocument/2006/relationships/image" Target="../media/image227.wmf"/><Relationship Id="rId32" Type="http://schemas.openxmlformats.org/officeDocument/2006/relationships/image" Target="../media/image231.wmf"/><Relationship Id="rId37" Type="http://schemas.openxmlformats.org/officeDocument/2006/relationships/oleObject" Target="../embeddings/oleObject221.bin"/><Relationship Id="rId40" Type="http://schemas.openxmlformats.org/officeDocument/2006/relationships/image" Target="../media/image235.wmf"/><Relationship Id="rId45" Type="http://schemas.openxmlformats.org/officeDocument/2006/relationships/oleObject" Target="../embeddings/oleObject225.bin"/><Relationship Id="rId5" Type="http://schemas.openxmlformats.org/officeDocument/2006/relationships/oleObject" Target="../embeddings/oleObject205.bin"/><Relationship Id="rId15" Type="http://schemas.openxmlformats.org/officeDocument/2006/relationships/oleObject" Target="../embeddings/oleObject210.bin"/><Relationship Id="rId23" Type="http://schemas.openxmlformats.org/officeDocument/2006/relationships/oleObject" Target="../embeddings/oleObject214.bin"/><Relationship Id="rId28" Type="http://schemas.openxmlformats.org/officeDocument/2006/relationships/image" Target="../media/image229.wmf"/><Relationship Id="rId36" Type="http://schemas.openxmlformats.org/officeDocument/2006/relationships/image" Target="../media/image233.wmf"/><Relationship Id="rId10" Type="http://schemas.openxmlformats.org/officeDocument/2006/relationships/image" Target="../media/image220.wmf"/><Relationship Id="rId19" Type="http://schemas.openxmlformats.org/officeDocument/2006/relationships/oleObject" Target="../embeddings/oleObject212.bin"/><Relationship Id="rId31" Type="http://schemas.openxmlformats.org/officeDocument/2006/relationships/oleObject" Target="../embeddings/oleObject218.bin"/><Relationship Id="rId44" Type="http://schemas.openxmlformats.org/officeDocument/2006/relationships/image" Target="../media/image237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07.bin"/><Relationship Id="rId14" Type="http://schemas.openxmlformats.org/officeDocument/2006/relationships/image" Target="../media/image222.wmf"/><Relationship Id="rId22" Type="http://schemas.openxmlformats.org/officeDocument/2006/relationships/image" Target="../media/image226.wmf"/><Relationship Id="rId27" Type="http://schemas.openxmlformats.org/officeDocument/2006/relationships/oleObject" Target="../embeddings/oleObject216.bin"/><Relationship Id="rId30" Type="http://schemas.openxmlformats.org/officeDocument/2006/relationships/image" Target="../media/image230.wmf"/><Relationship Id="rId35" Type="http://schemas.openxmlformats.org/officeDocument/2006/relationships/oleObject" Target="../embeddings/oleObject220.bin"/><Relationship Id="rId43" Type="http://schemas.openxmlformats.org/officeDocument/2006/relationships/oleObject" Target="../embeddings/oleObject22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wmf"/><Relationship Id="rId13" Type="http://schemas.openxmlformats.org/officeDocument/2006/relationships/oleObject" Target="../embeddings/oleObject230.bin"/><Relationship Id="rId18" Type="http://schemas.openxmlformats.org/officeDocument/2006/relationships/image" Target="../media/image245.wmf"/><Relationship Id="rId26" Type="http://schemas.openxmlformats.org/officeDocument/2006/relationships/image" Target="../media/image249.wmf"/><Relationship Id="rId39" Type="http://schemas.openxmlformats.org/officeDocument/2006/relationships/oleObject" Target="../embeddings/oleObject243.bin"/><Relationship Id="rId3" Type="http://schemas.openxmlformats.org/officeDocument/2006/relationships/image" Target="../media/image4.png"/><Relationship Id="rId21" Type="http://schemas.openxmlformats.org/officeDocument/2006/relationships/oleObject" Target="../embeddings/oleObject234.bin"/><Relationship Id="rId34" Type="http://schemas.openxmlformats.org/officeDocument/2006/relationships/image" Target="../media/image253.wmf"/><Relationship Id="rId7" Type="http://schemas.openxmlformats.org/officeDocument/2006/relationships/oleObject" Target="../embeddings/oleObject227.bin"/><Relationship Id="rId12" Type="http://schemas.openxmlformats.org/officeDocument/2006/relationships/image" Target="../media/image242.wmf"/><Relationship Id="rId17" Type="http://schemas.openxmlformats.org/officeDocument/2006/relationships/oleObject" Target="../embeddings/oleObject232.bin"/><Relationship Id="rId25" Type="http://schemas.openxmlformats.org/officeDocument/2006/relationships/oleObject" Target="../embeddings/oleObject236.bin"/><Relationship Id="rId33" Type="http://schemas.openxmlformats.org/officeDocument/2006/relationships/oleObject" Target="../embeddings/oleObject240.bin"/><Relationship Id="rId38" Type="http://schemas.openxmlformats.org/officeDocument/2006/relationships/image" Target="../media/image25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4.wmf"/><Relationship Id="rId20" Type="http://schemas.openxmlformats.org/officeDocument/2006/relationships/image" Target="../media/image246.wmf"/><Relationship Id="rId29" Type="http://schemas.openxmlformats.org/officeDocument/2006/relationships/oleObject" Target="../embeddings/oleObject238.bin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39.wmf"/><Relationship Id="rId11" Type="http://schemas.openxmlformats.org/officeDocument/2006/relationships/oleObject" Target="../embeddings/oleObject229.bin"/><Relationship Id="rId24" Type="http://schemas.openxmlformats.org/officeDocument/2006/relationships/image" Target="../media/image248.wmf"/><Relationship Id="rId32" Type="http://schemas.openxmlformats.org/officeDocument/2006/relationships/image" Target="../media/image252.wmf"/><Relationship Id="rId37" Type="http://schemas.openxmlformats.org/officeDocument/2006/relationships/oleObject" Target="../embeddings/oleObject242.bin"/><Relationship Id="rId40" Type="http://schemas.openxmlformats.org/officeDocument/2006/relationships/image" Target="../media/image256.wmf"/><Relationship Id="rId5" Type="http://schemas.openxmlformats.org/officeDocument/2006/relationships/oleObject" Target="../embeddings/oleObject226.bin"/><Relationship Id="rId15" Type="http://schemas.openxmlformats.org/officeDocument/2006/relationships/oleObject" Target="../embeddings/oleObject231.bin"/><Relationship Id="rId23" Type="http://schemas.openxmlformats.org/officeDocument/2006/relationships/oleObject" Target="../embeddings/oleObject235.bin"/><Relationship Id="rId28" Type="http://schemas.openxmlformats.org/officeDocument/2006/relationships/image" Target="../media/image250.wmf"/><Relationship Id="rId36" Type="http://schemas.openxmlformats.org/officeDocument/2006/relationships/image" Target="../media/image254.wmf"/><Relationship Id="rId10" Type="http://schemas.openxmlformats.org/officeDocument/2006/relationships/image" Target="../media/image241.wmf"/><Relationship Id="rId19" Type="http://schemas.openxmlformats.org/officeDocument/2006/relationships/oleObject" Target="../embeddings/oleObject233.bin"/><Relationship Id="rId31" Type="http://schemas.openxmlformats.org/officeDocument/2006/relationships/oleObject" Target="../embeddings/oleObject239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228.bin"/><Relationship Id="rId14" Type="http://schemas.openxmlformats.org/officeDocument/2006/relationships/image" Target="../media/image243.wmf"/><Relationship Id="rId22" Type="http://schemas.openxmlformats.org/officeDocument/2006/relationships/image" Target="../media/image247.wmf"/><Relationship Id="rId27" Type="http://schemas.openxmlformats.org/officeDocument/2006/relationships/oleObject" Target="../embeddings/oleObject237.bin"/><Relationship Id="rId30" Type="http://schemas.openxmlformats.org/officeDocument/2006/relationships/image" Target="../media/image251.wmf"/><Relationship Id="rId35" Type="http://schemas.openxmlformats.org/officeDocument/2006/relationships/oleObject" Target="../embeddings/oleObject24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wmf"/><Relationship Id="rId13" Type="http://schemas.openxmlformats.org/officeDocument/2006/relationships/oleObject" Target="../embeddings/oleObject248.bin"/><Relationship Id="rId18" Type="http://schemas.openxmlformats.org/officeDocument/2006/relationships/image" Target="../media/image263.wmf"/><Relationship Id="rId26" Type="http://schemas.openxmlformats.org/officeDocument/2006/relationships/oleObject" Target="../embeddings/oleObject254.bin"/><Relationship Id="rId39" Type="http://schemas.openxmlformats.org/officeDocument/2006/relationships/image" Target="../media/image273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252.bin"/><Relationship Id="rId34" Type="http://schemas.openxmlformats.org/officeDocument/2006/relationships/oleObject" Target="../embeddings/oleObject258.bin"/><Relationship Id="rId42" Type="http://schemas.openxmlformats.org/officeDocument/2006/relationships/oleObject" Target="../embeddings/oleObject262.bin"/><Relationship Id="rId7" Type="http://schemas.openxmlformats.org/officeDocument/2006/relationships/oleObject" Target="../embeddings/oleObject245.bin"/><Relationship Id="rId12" Type="http://schemas.openxmlformats.org/officeDocument/2006/relationships/image" Target="../media/image260.wmf"/><Relationship Id="rId17" Type="http://schemas.openxmlformats.org/officeDocument/2006/relationships/oleObject" Target="../embeddings/oleObject250.bin"/><Relationship Id="rId25" Type="http://schemas.openxmlformats.org/officeDocument/2006/relationships/image" Target="../media/image266.wmf"/><Relationship Id="rId33" Type="http://schemas.openxmlformats.org/officeDocument/2006/relationships/image" Target="../media/image270.wmf"/><Relationship Id="rId38" Type="http://schemas.openxmlformats.org/officeDocument/2006/relationships/oleObject" Target="../embeddings/oleObject26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2.wmf"/><Relationship Id="rId20" Type="http://schemas.openxmlformats.org/officeDocument/2006/relationships/image" Target="../media/image264.wmf"/><Relationship Id="rId29" Type="http://schemas.openxmlformats.org/officeDocument/2006/relationships/image" Target="../media/image268.wmf"/><Relationship Id="rId41" Type="http://schemas.openxmlformats.org/officeDocument/2006/relationships/image" Target="../media/image274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57.wmf"/><Relationship Id="rId11" Type="http://schemas.openxmlformats.org/officeDocument/2006/relationships/oleObject" Target="../embeddings/oleObject247.bin"/><Relationship Id="rId24" Type="http://schemas.openxmlformats.org/officeDocument/2006/relationships/oleObject" Target="../embeddings/oleObject253.bin"/><Relationship Id="rId32" Type="http://schemas.openxmlformats.org/officeDocument/2006/relationships/oleObject" Target="../embeddings/oleObject257.bin"/><Relationship Id="rId37" Type="http://schemas.openxmlformats.org/officeDocument/2006/relationships/image" Target="../media/image272.wmf"/><Relationship Id="rId40" Type="http://schemas.openxmlformats.org/officeDocument/2006/relationships/oleObject" Target="../embeddings/oleObject261.bin"/><Relationship Id="rId45" Type="http://schemas.openxmlformats.org/officeDocument/2006/relationships/image" Target="../media/image276.wmf"/><Relationship Id="rId5" Type="http://schemas.openxmlformats.org/officeDocument/2006/relationships/oleObject" Target="../embeddings/oleObject244.bin"/><Relationship Id="rId15" Type="http://schemas.openxmlformats.org/officeDocument/2006/relationships/oleObject" Target="../embeddings/oleObject249.bin"/><Relationship Id="rId23" Type="http://schemas.openxmlformats.org/officeDocument/2006/relationships/image" Target="../media/image277.png"/><Relationship Id="rId28" Type="http://schemas.openxmlformats.org/officeDocument/2006/relationships/oleObject" Target="../embeddings/oleObject255.bin"/><Relationship Id="rId36" Type="http://schemas.openxmlformats.org/officeDocument/2006/relationships/oleObject" Target="../embeddings/oleObject259.bin"/><Relationship Id="rId10" Type="http://schemas.openxmlformats.org/officeDocument/2006/relationships/image" Target="../media/image259.wmf"/><Relationship Id="rId19" Type="http://schemas.openxmlformats.org/officeDocument/2006/relationships/oleObject" Target="../embeddings/oleObject251.bin"/><Relationship Id="rId31" Type="http://schemas.openxmlformats.org/officeDocument/2006/relationships/image" Target="../media/image269.wmf"/><Relationship Id="rId44" Type="http://schemas.openxmlformats.org/officeDocument/2006/relationships/oleObject" Target="../embeddings/oleObject263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246.bin"/><Relationship Id="rId14" Type="http://schemas.openxmlformats.org/officeDocument/2006/relationships/image" Target="../media/image261.wmf"/><Relationship Id="rId22" Type="http://schemas.openxmlformats.org/officeDocument/2006/relationships/image" Target="../media/image265.wmf"/><Relationship Id="rId27" Type="http://schemas.openxmlformats.org/officeDocument/2006/relationships/image" Target="../media/image267.wmf"/><Relationship Id="rId30" Type="http://schemas.openxmlformats.org/officeDocument/2006/relationships/oleObject" Target="../embeddings/oleObject256.bin"/><Relationship Id="rId35" Type="http://schemas.openxmlformats.org/officeDocument/2006/relationships/image" Target="../media/image271.wmf"/><Relationship Id="rId43" Type="http://schemas.openxmlformats.org/officeDocument/2006/relationships/image" Target="../media/image27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wmf"/><Relationship Id="rId13" Type="http://schemas.openxmlformats.org/officeDocument/2006/relationships/image" Target="../media/image294.png"/><Relationship Id="rId18" Type="http://schemas.openxmlformats.org/officeDocument/2006/relationships/oleObject" Target="../embeddings/oleObject270.bin"/><Relationship Id="rId26" Type="http://schemas.openxmlformats.org/officeDocument/2006/relationships/oleObject" Target="../embeddings/oleObject274.bin"/><Relationship Id="rId3" Type="http://schemas.openxmlformats.org/officeDocument/2006/relationships/image" Target="../media/image4.png"/><Relationship Id="rId21" Type="http://schemas.openxmlformats.org/officeDocument/2006/relationships/image" Target="../media/image285.wmf"/><Relationship Id="rId34" Type="http://schemas.openxmlformats.org/officeDocument/2006/relationships/oleObject" Target="../embeddings/oleObject278.bin"/><Relationship Id="rId7" Type="http://schemas.openxmlformats.org/officeDocument/2006/relationships/oleObject" Target="../embeddings/oleObject265.bin"/><Relationship Id="rId12" Type="http://schemas.openxmlformats.org/officeDocument/2006/relationships/image" Target="../media/image281.wmf"/><Relationship Id="rId17" Type="http://schemas.openxmlformats.org/officeDocument/2006/relationships/image" Target="../media/image283.wmf"/><Relationship Id="rId25" Type="http://schemas.openxmlformats.org/officeDocument/2006/relationships/image" Target="../media/image287.wmf"/><Relationship Id="rId33" Type="http://schemas.openxmlformats.org/officeDocument/2006/relationships/image" Target="../media/image29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69.bin"/><Relationship Id="rId20" Type="http://schemas.openxmlformats.org/officeDocument/2006/relationships/oleObject" Target="../embeddings/oleObject271.bin"/><Relationship Id="rId29" Type="http://schemas.openxmlformats.org/officeDocument/2006/relationships/image" Target="../media/image289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78.wmf"/><Relationship Id="rId11" Type="http://schemas.openxmlformats.org/officeDocument/2006/relationships/oleObject" Target="../embeddings/oleObject267.bin"/><Relationship Id="rId24" Type="http://schemas.openxmlformats.org/officeDocument/2006/relationships/oleObject" Target="../embeddings/oleObject273.bin"/><Relationship Id="rId32" Type="http://schemas.openxmlformats.org/officeDocument/2006/relationships/oleObject" Target="../embeddings/oleObject277.bin"/><Relationship Id="rId37" Type="http://schemas.openxmlformats.org/officeDocument/2006/relationships/image" Target="../media/image293.wmf"/><Relationship Id="rId5" Type="http://schemas.openxmlformats.org/officeDocument/2006/relationships/oleObject" Target="../embeddings/oleObject264.bin"/><Relationship Id="rId15" Type="http://schemas.openxmlformats.org/officeDocument/2006/relationships/image" Target="../media/image282.wmf"/><Relationship Id="rId23" Type="http://schemas.openxmlformats.org/officeDocument/2006/relationships/image" Target="../media/image286.wmf"/><Relationship Id="rId28" Type="http://schemas.openxmlformats.org/officeDocument/2006/relationships/oleObject" Target="../embeddings/oleObject275.bin"/><Relationship Id="rId36" Type="http://schemas.openxmlformats.org/officeDocument/2006/relationships/oleObject" Target="../embeddings/oleObject279.bin"/><Relationship Id="rId10" Type="http://schemas.openxmlformats.org/officeDocument/2006/relationships/image" Target="../media/image280.wmf"/><Relationship Id="rId19" Type="http://schemas.openxmlformats.org/officeDocument/2006/relationships/image" Target="../media/image284.wmf"/><Relationship Id="rId31" Type="http://schemas.openxmlformats.org/officeDocument/2006/relationships/image" Target="../media/image290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66.bin"/><Relationship Id="rId14" Type="http://schemas.openxmlformats.org/officeDocument/2006/relationships/oleObject" Target="../embeddings/oleObject268.bin"/><Relationship Id="rId22" Type="http://schemas.openxmlformats.org/officeDocument/2006/relationships/oleObject" Target="../embeddings/oleObject272.bin"/><Relationship Id="rId27" Type="http://schemas.openxmlformats.org/officeDocument/2006/relationships/image" Target="../media/image288.wmf"/><Relationship Id="rId30" Type="http://schemas.openxmlformats.org/officeDocument/2006/relationships/oleObject" Target="../embeddings/oleObject276.bin"/><Relationship Id="rId35" Type="http://schemas.openxmlformats.org/officeDocument/2006/relationships/image" Target="../media/image29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wmf"/><Relationship Id="rId13" Type="http://schemas.openxmlformats.org/officeDocument/2006/relationships/oleObject" Target="../embeddings/oleObject284.bin"/><Relationship Id="rId18" Type="http://schemas.openxmlformats.org/officeDocument/2006/relationships/oleObject" Target="../embeddings/oleObject286.bin"/><Relationship Id="rId26" Type="http://schemas.openxmlformats.org/officeDocument/2006/relationships/image" Target="../media/image306.emf"/><Relationship Id="rId3" Type="http://schemas.openxmlformats.org/officeDocument/2006/relationships/image" Target="../media/image4.png"/><Relationship Id="rId21" Type="http://schemas.openxmlformats.org/officeDocument/2006/relationships/image" Target="../media/image302.wmf"/><Relationship Id="rId7" Type="http://schemas.openxmlformats.org/officeDocument/2006/relationships/oleObject" Target="../embeddings/oleObject281.bin"/><Relationship Id="rId12" Type="http://schemas.openxmlformats.org/officeDocument/2006/relationships/image" Target="../media/image298.wmf"/><Relationship Id="rId17" Type="http://schemas.openxmlformats.org/officeDocument/2006/relationships/image" Target="../media/image304.wmf"/><Relationship Id="rId25" Type="http://schemas.openxmlformats.org/officeDocument/2006/relationships/image" Target="../media/image30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0.wmf"/><Relationship Id="rId20" Type="http://schemas.openxmlformats.org/officeDocument/2006/relationships/oleObject" Target="../embeddings/oleObject287.bin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95.wmf"/><Relationship Id="rId11" Type="http://schemas.openxmlformats.org/officeDocument/2006/relationships/oleObject" Target="../embeddings/oleObject283.bin"/><Relationship Id="rId24" Type="http://schemas.openxmlformats.org/officeDocument/2006/relationships/oleObject" Target="../embeddings/oleObject289.bin"/><Relationship Id="rId5" Type="http://schemas.openxmlformats.org/officeDocument/2006/relationships/oleObject" Target="../embeddings/oleObject280.bin"/><Relationship Id="rId15" Type="http://schemas.openxmlformats.org/officeDocument/2006/relationships/oleObject" Target="../embeddings/oleObject285.bin"/><Relationship Id="rId23" Type="http://schemas.openxmlformats.org/officeDocument/2006/relationships/oleObject" Target="../embeddings/oleObject288.bin"/><Relationship Id="rId10" Type="http://schemas.openxmlformats.org/officeDocument/2006/relationships/image" Target="../media/image297.wmf"/><Relationship Id="rId19" Type="http://schemas.openxmlformats.org/officeDocument/2006/relationships/image" Target="../media/image301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82.bin"/><Relationship Id="rId14" Type="http://schemas.openxmlformats.org/officeDocument/2006/relationships/image" Target="../media/image299.wmf"/><Relationship Id="rId22" Type="http://schemas.openxmlformats.org/officeDocument/2006/relationships/image" Target="../media/image305.wmf"/><Relationship Id="rId27" Type="http://schemas.openxmlformats.org/officeDocument/2006/relationships/oleObject" Target="../embeddings/oleObject29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wmf"/><Relationship Id="rId13" Type="http://schemas.openxmlformats.org/officeDocument/2006/relationships/oleObject" Target="../embeddings/oleObject295.bin"/><Relationship Id="rId18" Type="http://schemas.openxmlformats.org/officeDocument/2006/relationships/oleObject" Target="../embeddings/oleObject298.bin"/><Relationship Id="rId26" Type="http://schemas.openxmlformats.org/officeDocument/2006/relationships/oleObject" Target="../embeddings/oleObject303.bin"/><Relationship Id="rId3" Type="http://schemas.openxmlformats.org/officeDocument/2006/relationships/image" Target="../media/image4.png"/><Relationship Id="rId21" Type="http://schemas.openxmlformats.org/officeDocument/2006/relationships/oleObject" Target="../embeddings/oleObject300.bin"/><Relationship Id="rId7" Type="http://schemas.openxmlformats.org/officeDocument/2006/relationships/oleObject" Target="../embeddings/oleObject292.bin"/><Relationship Id="rId12" Type="http://schemas.openxmlformats.org/officeDocument/2006/relationships/image" Target="../media/image310.wmf"/><Relationship Id="rId17" Type="http://schemas.openxmlformats.org/officeDocument/2006/relationships/image" Target="../media/image312.wmf"/><Relationship Id="rId25" Type="http://schemas.openxmlformats.org/officeDocument/2006/relationships/image" Target="../media/image31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97.bin"/><Relationship Id="rId20" Type="http://schemas.openxmlformats.org/officeDocument/2006/relationships/oleObject" Target="../embeddings/oleObject299.bin"/><Relationship Id="rId29" Type="http://schemas.openxmlformats.org/officeDocument/2006/relationships/image" Target="../media/image317.w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07.wmf"/><Relationship Id="rId11" Type="http://schemas.openxmlformats.org/officeDocument/2006/relationships/oleObject" Target="../embeddings/oleObject294.bin"/><Relationship Id="rId24" Type="http://schemas.openxmlformats.org/officeDocument/2006/relationships/oleObject" Target="../embeddings/oleObject302.bin"/><Relationship Id="rId32" Type="http://schemas.openxmlformats.org/officeDocument/2006/relationships/oleObject" Target="../embeddings/oleObject306.bin"/><Relationship Id="rId5" Type="http://schemas.openxmlformats.org/officeDocument/2006/relationships/oleObject" Target="../embeddings/oleObject291.bin"/><Relationship Id="rId15" Type="http://schemas.openxmlformats.org/officeDocument/2006/relationships/oleObject" Target="../embeddings/oleObject296.bin"/><Relationship Id="rId23" Type="http://schemas.openxmlformats.org/officeDocument/2006/relationships/oleObject" Target="../embeddings/oleObject301.bin"/><Relationship Id="rId28" Type="http://schemas.openxmlformats.org/officeDocument/2006/relationships/oleObject" Target="../embeddings/oleObject304.bin"/><Relationship Id="rId10" Type="http://schemas.openxmlformats.org/officeDocument/2006/relationships/image" Target="../media/image309.wmf"/><Relationship Id="rId19" Type="http://schemas.openxmlformats.org/officeDocument/2006/relationships/image" Target="../media/image313.wmf"/><Relationship Id="rId31" Type="http://schemas.openxmlformats.org/officeDocument/2006/relationships/image" Target="../media/image31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93.bin"/><Relationship Id="rId14" Type="http://schemas.openxmlformats.org/officeDocument/2006/relationships/image" Target="../media/image311.wmf"/><Relationship Id="rId22" Type="http://schemas.openxmlformats.org/officeDocument/2006/relationships/image" Target="../media/image314.wmf"/><Relationship Id="rId27" Type="http://schemas.openxmlformats.org/officeDocument/2006/relationships/image" Target="../media/image316.wmf"/><Relationship Id="rId30" Type="http://schemas.openxmlformats.org/officeDocument/2006/relationships/oleObject" Target="../embeddings/oleObject305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8.bin"/><Relationship Id="rId13" Type="http://schemas.openxmlformats.org/officeDocument/2006/relationships/oleObject" Target="../embeddings/oleObject311.bin"/><Relationship Id="rId3" Type="http://schemas.openxmlformats.org/officeDocument/2006/relationships/image" Target="../media/image4.png"/><Relationship Id="rId7" Type="http://schemas.openxmlformats.org/officeDocument/2006/relationships/image" Target="../media/image321.png"/><Relationship Id="rId12" Type="http://schemas.openxmlformats.org/officeDocument/2006/relationships/image" Target="../media/image3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11.wmf"/><Relationship Id="rId11" Type="http://schemas.openxmlformats.org/officeDocument/2006/relationships/oleObject" Target="../embeddings/oleObject310.bin"/><Relationship Id="rId5" Type="http://schemas.openxmlformats.org/officeDocument/2006/relationships/oleObject" Target="../embeddings/oleObject307.bin"/><Relationship Id="rId10" Type="http://schemas.openxmlformats.org/officeDocument/2006/relationships/image" Target="../media/image319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309.bin"/><Relationship Id="rId14" Type="http://schemas.openxmlformats.org/officeDocument/2006/relationships/image" Target="../media/image32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wmf"/><Relationship Id="rId13" Type="http://schemas.openxmlformats.org/officeDocument/2006/relationships/image" Target="../media/image333.wmf"/><Relationship Id="rId18" Type="http://schemas.openxmlformats.org/officeDocument/2006/relationships/oleObject" Target="../embeddings/oleObject316.bin"/><Relationship Id="rId26" Type="http://schemas.openxmlformats.org/officeDocument/2006/relationships/oleObject" Target="../embeddings/oleObject320.bin"/><Relationship Id="rId3" Type="http://schemas.openxmlformats.org/officeDocument/2006/relationships/image" Target="../media/image4.png"/><Relationship Id="rId21" Type="http://schemas.openxmlformats.org/officeDocument/2006/relationships/image" Target="../media/image327.wmf"/><Relationship Id="rId7" Type="http://schemas.openxmlformats.org/officeDocument/2006/relationships/oleObject" Target="../embeddings/oleObject313.bin"/><Relationship Id="rId12" Type="http://schemas.openxmlformats.org/officeDocument/2006/relationships/image" Target="../media/image325.wmf"/><Relationship Id="rId17" Type="http://schemas.openxmlformats.org/officeDocument/2006/relationships/image" Target="../media/image337.wmf"/><Relationship Id="rId25" Type="http://schemas.openxmlformats.org/officeDocument/2006/relationships/image" Target="../media/image329.wmf"/><Relationship Id="rId33" Type="http://schemas.openxmlformats.org/officeDocument/2006/relationships/image" Target="../media/image33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6.wmf"/><Relationship Id="rId20" Type="http://schemas.openxmlformats.org/officeDocument/2006/relationships/oleObject" Target="../embeddings/oleObject317.bin"/><Relationship Id="rId29" Type="http://schemas.openxmlformats.org/officeDocument/2006/relationships/oleObject" Target="../embeddings/oleObject322.bin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22.wmf"/><Relationship Id="rId11" Type="http://schemas.openxmlformats.org/officeDocument/2006/relationships/oleObject" Target="../embeddings/oleObject315.bin"/><Relationship Id="rId24" Type="http://schemas.openxmlformats.org/officeDocument/2006/relationships/oleObject" Target="../embeddings/oleObject319.bin"/><Relationship Id="rId32" Type="http://schemas.openxmlformats.org/officeDocument/2006/relationships/image" Target="../media/image332.wmf"/><Relationship Id="rId5" Type="http://schemas.openxmlformats.org/officeDocument/2006/relationships/oleObject" Target="../embeddings/oleObject312.bin"/><Relationship Id="rId15" Type="http://schemas.openxmlformats.org/officeDocument/2006/relationships/image" Target="../media/image335.wmf"/><Relationship Id="rId23" Type="http://schemas.openxmlformats.org/officeDocument/2006/relationships/image" Target="../media/image328.wmf"/><Relationship Id="rId28" Type="http://schemas.openxmlformats.org/officeDocument/2006/relationships/image" Target="../media/image330.wmf"/><Relationship Id="rId10" Type="http://schemas.openxmlformats.org/officeDocument/2006/relationships/image" Target="../media/image324.wmf"/><Relationship Id="rId19" Type="http://schemas.openxmlformats.org/officeDocument/2006/relationships/image" Target="../media/image326.wmf"/><Relationship Id="rId31" Type="http://schemas.openxmlformats.org/officeDocument/2006/relationships/oleObject" Target="../embeddings/oleObject323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314.bin"/><Relationship Id="rId14" Type="http://schemas.openxmlformats.org/officeDocument/2006/relationships/image" Target="../media/image334.wmf"/><Relationship Id="rId22" Type="http://schemas.openxmlformats.org/officeDocument/2006/relationships/oleObject" Target="../embeddings/oleObject318.bin"/><Relationship Id="rId27" Type="http://schemas.openxmlformats.org/officeDocument/2006/relationships/oleObject" Target="../embeddings/oleObject321.bin"/><Relationship Id="rId30" Type="http://schemas.openxmlformats.org/officeDocument/2006/relationships/image" Target="../media/image331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wmf"/><Relationship Id="rId13" Type="http://schemas.openxmlformats.org/officeDocument/2006/relationships/oleObject" Target="../embeddings/oleObject328.bin"/><Relationship Id="rId18" Type="http://schemas.openxmlformats.org/officeDocument/2006/relationships/image" Target="../media/image344.wmf"/><Relationship Id="rId3" Type="http://schemas.openxmlformats.org/officeDocument/2006/relationships/image" Target="../media/image4.png"/><Relationship Id="rId21" Type="http://schemas.openxmlformats.org/officeDocument/2006/relationships/image" Target="../media/image345.wmf"/><Relationship Id="rId7" Type="http://schemas.openxmlformats.org/officeDocument/2006/relationships/oleObject" Target="../embeddings/oleObject325.bin"/><Relationship Id="rId12" Type="http://schemas.openxmlformats.org/officeDocument/2006/relationships/image" Target="../media/image342.wmf"/><Relationship Id="rId17" Type="http://schemas.openxmlformats.org/officeDocument/2006/relationships/oleObject" Target="../embeddings/oleObject330.bin"/><Relationship Id="rId25" Type="http://schemas.openxmlformats.org/officeDocument/2006/relationships/image" Target="../media/image34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1.wmf"/><Relationship Id="rId20" Type="http://schemas.openxmlformats.org/officeDocument/2006/relationships/oleObject" Target="../embeddings/oleObject332.bin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39.wmf"/><Relationship Id="rId11" Type="http://schemas.openxmlformats.org/officeDocument/2006/relationships/oleObject" Target="../embeddings/oleObject327.bin"/><Relationship Id="rId24" Type="http://schemas.openxmlformats.org/officeDocument/2006/relationships/oleObject" Target="../embeddings/oleObject334.bin"/><Relationship Id="rId5" Type="http://schemas.openxmlformats.org/officeDocument/2006/relationships/oleObject" Target="../embeddings/oleObject324.bin"/><Relationship Id="rId15" Type="http://schemas.openxmlformats.org/officeDocument/2006/relationships/oleObject" Target="../embeddings/oleObject329.bin"/><Relationship Id="rId23" Type="http://schemas.openxmlformats.org/officeDocument/2006/relationships/image" Target="../media/image346.wmf"/><Relationship Id="rId10" Type="http://schemas.openxmlformats.org/officeDocument/2006/relationships/image" Target="../media/image341.wmf"/><Relationship Id="rId19" Type="http://schemas.openxmlformats.org/officeDocument/2006/relationships/oleObject" Target="../embeddings/oleObject331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326.bin"/><Relationship Id="rId14" Type="http://schemas.openxmlformats.org/officeDocument/2006/relationships/image" Target="../media/image343.wmf"/><Relationship Id="rId22" Type="http://schemas.openxmlformats.org/officeDocument/2006/relationships/oleObject" Target="../embeddings/oleObject333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6.bin"/><Relationship Id="rId13" Type="http://schemas.openxmlformats.org/officeDocument/2006/relationships/image" Target="../media/image351.wmf"/><Relationship Id="rId18" Type="http://schemas.openxmlformats.org/officeDocument/2006/relationships/oleObject" Target="../embeddings/oleObject341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55.wmf"/><Relationship Id="rId7" Type="http://schemas.openxmlformats.org/officeDocument/2006/relationships/image" Target="../media/image348.wmf"/><Relationship Id="rId12" Type="http://schemas.openxmlformats.org/officeDocument/2006/relationships/oleObject" Target="../embeddings/oleObject338.bin"/><Relationship Id="rId17" Type="http://schemas.openxmlformats.org/officeDocument/2006/relationships/image" Target="../media/image3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40.bin"/><Relationship Id="rId20" Type="http://schemas.openxmlformats.org/officeDocument/2006/relationships/oleObject" Target="../embeddings/oleObject342.bin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335.bin"/><Relationship Id="rId11" Type="http://schemas.openxmlformats.org/officeDocument/2006/relationships/image" Target="../media/image350.wmf"/><Relationship Id="rId5" Type="http://schemas.openxmlformats.org/officeDocument/2006/relationships/image" Target="../media/image5.png"/><Relationship Id="rId15" Type="http://schemas.openxmlformats.org/officeDocument/2006/relationships/image" Target="../media/image352.wmf"/><Relationship Id="rId23" Type="http://schemas.openxmlformats.org/officeDocument/2006/relationships/image" Target="../media/image356.wmf"/><Relationship Id="rId10" Type="http://schemas.openxmlformats.org/officeDocument/2006/relationships/oleObject" Target="../embeddings/oleObject337.bin"/><Relationship Id="rId19" Type="http://schemas.openxmlformats.org/officeDocument/2006/relationships/image" Target="../media/image354.wmf"/><Relationship Id="rId4" Type="http://schemas.openxmlformats.org/officeDocument/2006/relationships/image" Target="../media/image4.png"/><Relationship Id="rId9" Type="http://schemas.openxmlformats.org/officeDocument/2006/relationships/image" Target="../media/image349.wmf"/><Relationship Id="rId14" Type="http://schemas.openxmlformats.org/officeDocument/2006/relationships/oleObject" Target="../embeddings/oleObject339.bin"/><Relationship Id="rId22" Type="http://schemas.openxmlformats.org/officeDocument/2006/relationships/oleObject" Target="../embeddings/oleObject343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wmf"/><Relationship Id="rId13" Type="http://schemas.openxmlformats.org/officeDocument/2006/relationships/oleObject" Target="../embeddings/oleObject348.bin"/><Relationship Id="rId18" Type="http://schemas.openxmlformats.org/officeDocument/2006/relationships/image" Target="../media/image363.wmf"/><Relationship Id="rId26" Type="http://schemas.openxmlformats.org/officeDocument/2006/relationships/oleObject" Target="../embeddings/oleObject355.bin"/><Relationship Id="rId3" Type="http://schemas.openxmlformats.org/officeDocument/2006/relationships/image" Target="../media/image4.png"/><Relationship Id="rId21" Type="http://schemas.openxmlformats.org/officeDocument/2006/relationships/oleObject" Target="../embeddings/oleObject352.bin"/><Relationship Id="rId34" Type="http://schemas.openxmlformats.org/officeDocument/2006/relationships/image" Target="../media/image370.wmf"/><Relationship Id="rId7" Type="http://schemas.openxmlformats.org/officeDocument/2006/relationships/oleObject" Target="../embeddings/oleObject345.bin"/><Relationship Id="rId12" Type="http://schemas.openxmlformats.org/officeDocument/2006/relationships/image" Target="../media/image360.wmf"/><Relationship Id="rId17" Type="http://schemas.openxmlformats.org/officeDocument/2006/relationships/oleObject" Target="../embeddings/oleObject350.bin"/><Relationship Id="rId25" Type="http://schemas.openxmlformats.org/officeDocument/2006/relationships/image" Target="../media/image366.wmf"/><Relationship Id="rId33" Type="http://schemas.openxmlformats.org/officeDocument/2006/relationships/oleObject" Target="../embeddings/oleObject35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2.wmf"/><Relationship Id="rId20" Type="http://schemas.openxmlformats.org/officeDocument/2006/relationships/image" Target="../media/image364.wmf"/><Relationship Id="rId29" Type="http://schemas.openxmlformats.org/officeDocument/2006/relationships/image" Target="../media/image368.wmf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57.wmf"/><Relationship Id="rId11" Type="http://schemas.openxmlformats.org/officeDocument/2006/relationships/oleObject" Target="../embeddings/oleObject347.bin"/><Relationship Id="rId24" Type="http://schemas.openxmlformats.org/officeDocument/2006/relationships/oleObject" Target="../embeddings/oleObject354.bin"/><Relationship Id="rId32" Type="http://schemas.openxmlformats.org/officeDocument/2006/relationships/image" Target="../media/image369.wmf"/><Relationship Id="rId5" Type="http://schemas.openxmlformats.org/officeDocument/2006/relationships/oleObject" Target="../embeddings/oleObject344.bin"/><Relationship Id="rId15" Type="http://schemas.openxmlformats.org/officeDocument/2006/relationships/oleObject" Target="../embeddings/oleObject349.bin"/><Relationship Id="rId23" Type="http://schemas.openxmlformats.org/officeDocument/2006/relationships/oleObject" Target="../embeddings/oleObject353.bin"/><Relationship Id="rId28" Type="http://schemas.openxmlformats.org/officeDocument/2006/relationships/oleObject" Target="../embeddings/oleObject356.bin"/><Relationship Id="rId36" Type="http://schemas.openxmlformats.org/officeDocument/2006/relationships/image" Target="../media/image371.wmf"/><Relationship Id="rId10" Type="http://schemas.openxmlformats.org/officeDocument/2006/relationships/image" Target="../media/image359.wmf"/><Relationship Id="rId19" Type="http://schemas.openxmlformats.org/officeDocument/2006/relationships/oleObject" Target="../embeddings/oleObject351.bin"/><Relationship Id="rId31" Type="http://schemas.openxmlformats.org/officeDocument/2006/relationships/oleObject" Target="../embeddings/oleObject358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346.bin"/><Relationship Id="rId14" Type="http://schemas.openxmlformats.org/officeDocument/2006/relationships/image" Target="../media/image361.wmf"/><Relationship Id="rId22" Type="http://schemas.openxmlformats.org/officeDocument/2006/relationships/image" Target="../media/image365.wmf"/><Relationship Id="rId27" Type="http://schemas.openxmlformats.org/officeDocument/2006/relationships/image" Target="../media/image367.wmf"/><Relationship Id="rId30" Type="http://schemas.openxmlformats.org/officeDocument/2006/relationships/oleObject" Target="../embeddings/oleObject357.bin"/><Relationship Id="rId35" Type="http://schemas.openxmlformats.org/officeDocument/2006/relationships/oleObject" Target="../embeddings/oleObject36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72.wmf"/><Relationship Id="rId5" Type="http://schemas.openxmlformats.org/officeDocument/2006/relationships/oleObject" Target="../embeddings/oleObject361.bin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3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73.wmf"/><Relationship Id="rId5" Type="http://schemas.openxmlformats.org/officeDocument/2006/relationships/oleObject" Target="../embeddings/oleObject362.bin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13" Type="http://schemas.openxmlformats.org/officeDocument/2006/relationships/oleObject" Target="../embeddings/oleObject366.bin"/><Relationship Id="rId18" Type="http://schemas.openxmlformats.org/officeDocument/2006/relationships/image" Target="../media/image379.wmf"/><Relationship Id="rId3" Type="http://schemas.openxmlformats.org/officeDocument/2006/relationships/image" Target="../media/image4.png"/><Relationship Id="rId7" Type="http://schemas.openxmlformats.org/officeDocument/2006/relationships/image" Target="../media/image381.png"/><Relationship Id="rId12" Type="http://schemas.openxmlformats.org/officeDocument/2006/relationships/image" Target="../media/image376.wmf"/><Relationship Id="rId17" Type="http://schemas.openxmlformats.org/officeDocument/2006/relationships/oleObject" Target="../embeddings/oleObject36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8.wmf"/><Relationship Id="rId20" Type="http://schemas.openxmlformats.org/officeDocument/2006/relationships/image" Target="../media/image380.wmf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75.wmf"/><Relationship Id="rId11" Type="http://schemas.openxmlformats.org/officeDocument/2006/relationships/oleObject" Target="../embeddings/oleObject365.bin"/><Relationship Id="rId5" Type="http://schemas.openxmlformats.org/officeDocument/2006/relationships/oleObject" Target="../embeddings/oleObject364.bin"/><Relationship Id="rId15" Type="http://schemas.openxmlformats.org/officeDocument/2006/relationships/oleObject" Target="../embeddings/oleObject367.bin"/><Relationship Id="rId10" Type="http://schemas.openxmlformats.org/officeDocument/2006/relationships/image" Target="../media/image384.png"/><Relationship Id="rId19" Type="http://schemas.openxmlformats.org/officeDocument/2006/relationships/oleObject" Target="../embeddings/oleObject369.bin"/><Relationship Id="rId4" Type="http://schemas.openxmlformats.org/officeDocument/2006/relationships/image" Target="../media/image5.png"/><Relationship Id="rId9" Type="http://schemas.openxmlformats.org/officeDocument/2006/relationships/image" Target="../media/image383.png"/><Relationship Id="rId14" Type="http://schemas.openxmlformats.org/officeDocument/2006/relationships/image" Target="../media/image37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2.bin"/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wmf"/><Relationship Id="rId13" Type="http://schemas.openxmlformats.org/officeDocument/2006/relationships/image" Target="../media/image390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371.bin"/><Relationship Id="rId12" Type="http://schemas.openxmlformats.org/officeDocument/2006/relationships/image" Target="../media/image38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85.wmf"/><Relationship Id="rId11" Type="http://schemas.openxmlformats.org/officeDocument/2006/relationships/oleObject" Target="../embeddings/oleObject373.bin"/><Relationship Id="rId5" Type="http://schemas.openxmlformats.org/officeDocument/2006/relationships/oleObject" Target="../embeddings/oleObject370.bin"/><Relationship Id="rId15" Type="http://schemas.openxmlformats.org/officeDocument/2006/relationships/image" Target="../media/image389.wmf"/><Relationship Id="rId10" Type="http://schemas.openxmlformats.org/officeDocument/2006/relationships/image" Target="../media/image387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372.bin"/><Relationship Id="rId14" Type="http://schemas.openxmlformats.org/officeDocument/2006/relationships/oleObject" Target="../embeddings/oleObject374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wmf"/><Relationship Id="rId13" Type="http://schemas.openxmlformats.org/officeDocument/2006/relationships/image" Target="../media/image394.wmf"/><Relationship Id="rId18" Type="http://schemas.openxmlformats.org/officeDocument/2006/relationships/oleObject" Target="../embeddings/oleObject381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376.bin"/><Relationship Id="rId12" Type="http://schemas.openxmlformats.org/officeDocument/2006/relationships/oleObject" Target="../embeddings/oleObject378.bin"/><Relationship Id="rId17" Type="http://schemas.openxmlformats.org/officeDocument/2006/relationships/image" Target="../media/image39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80.bin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91.wmf"/><Relationship Id="rId11" Type="http://schemas.openxmlformats.org/officeDocument/2006/relationships/image" Target="../media/image393.wmf"/><Relationship Id="rId5" Type="http://schemas.openxmlformats.org/officeDocument/2006/relationships/oleObject" Target="../embeddings/oleObject375.bin"/><Relationship Id="rId15" Type="http://schemas.openxmlformats.org/officeDocument/2006/relationships/image" Target="../media/image395.wmf"/><Relationship Id="rId10" Type="http://schemas.openxmlformats.org/officeDocument/2006/relationships/oleObject" Target="../embeddings/oleObject377.bin"/><Relationship Id="rId19" Type="http://schemas.openxmlformats.org/officeDocument/2006/relationships/image" Target="../media/image397.wmf"/><Relationship Id="rId4" Type="http://schemas.openxmlformats.org/officeDocument/2006/relationships/image" Target="../media/image5.png"/><Relationship Id="rId9" Type="http://schemas.openxmlformats.org/officeDocument/2006/relationships/image" Target="../media/image398.wmf"/><Relationship Id="rId14" Type="http://schemas.openxmlformats.org/officeDocument/2006/relationships/oleObject" Target="../embeddings/oleObject37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399.wmf"/><Relationship Id="rId5" Type="http://schemas.openxmlformats.org/officeDocument/2006/relationships/oleObject" Target="../embeddings/oleObject382.bin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wmf"/><Relationship Id="rId13" Type="http://schemas.openxmlformats.org/officeDocument/2006/relationships/oleObject" Target="../embeddings/oleObject387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384.bin"/><Relationship Id="rId12" Type="http://schemas.openxmlformats.org/officeDocument/2006/relationships/image" Target="../media/image40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00.wmf"/><Relationship Id="rId11" Type="http://schemas.openxmlformats.org/officeDocument/2006/relationships/oleObject" Target="../embeddings/oleObject386.bin"/><Relationship Id="rId5" Type="http://schemas.openxmlformats.org/officeDocument/2006/relationships/oleObject" Target="../embeddings/oleObject383.bin"/><Relationship Id="rId10" Type="http://schemas.openxmlformats.org/officeDocument/2006/relationships/image" Target="../media/image402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385.bin"/><Relationship Id="rId14" Type="http://schemas.openxmlformats.org/officeDocument/2006/relationships/image" Target="../media/image404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13" Type="http://schemas.openxmlformats.org/officeDocument/2006/relationships/oleObject" Target="../embeddings/oleObject390.bin"/><Relationship Id="rId18" Type="http://schemas.openxmlformats.org/officeDocument/2006/relationships/image" Target="../media/image406.wmf"/><Relationship Id="rId26" Type="http://schemas.openxmlformats.org/officeDocument/2006/relationships/image" Target="../media/image408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394.bin"/><Relationship Id="rId7" Type="http://schemas.openxmlformats.org/officeDocument/2006/relationships/image" Target="../media/image381.png"/><Relationship Id="rId12" Type="http://schemas.openxmlformats.org/officeDocument/2006/relationships/image" Target="../media/image376.wmf"/><Relationship Id="rId17" Type="http://schemas.openxmlformats.org/officeDocument/2006/relationships/oleObject" Target="../embeddings/oleObject392.bin"/><Relationship Id="rId25" Type="http://schemas.openxmlformats.org/officeDocument/2006/relationships/oleObject" Target="../embeddings/oleObject39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5.wmf"/><Relationship Id="rId20" Type="http://schemas.openxmlformats.org/officeDocument/2006/relationships/image" Target="../media/image378.wmf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75.wmf"/><Relationship Id="rId11" Type="http://schemas.openxmlformats.org/officeDocument/2006/relationships/oleObject" Target="../embeddings/oleObject389.bin"/><Relationship Id="rId24" Type="http://schemas.openxmlformats.org/officeDocument/2006/relationships/image" Target="../media/image407.wmf"/><Relationship Id="rId5" Type="http://schemas.openxmlformats.org/officeDocument/2006/relationships/oleObject" Target="../embeddings/oleObject388.bin"/><Relationship Id="rId15" Type="http://schemas.openxmlformats.org/officeDocument/2006/relationships/oleObject" Target="../embeddings/oleObject391.bin"/><Relationship Id="rId23" Type="http://schemas.openxmlformats.org/officeDocument/2006/relationships/oleObject" Target="../embeddings/oleObject395.bin"/><Relationship Id="rId28" Type="http://schemas.openxmlformats.org/officeDocument/2006/relationships/image" Target="../media/image409.wmf"/><Relationship Id="rId10" Type="http://schemas.openxmlformats.org/officeDocument/2006/relationships/image" Target="../media/image384.png"/><Relationship Id="rId19" Type="http://schemas.openxmlformats.org/officeDocument/2006/relationships/oleObject" Target="../embeddings/oleObject393.bin"/><Relationship Id="rId4" Type="http://schemas.openxmlformats.org/officeDocument/2006/relationships/image" Target="../media/image5.png"/><Relationship Id="rId9" Type="http://schemas.openxmlformats.org/officeDocument/2006/relationships/image" Target="../media/image383.png"/><Relationship Id="rId14" Type="http://schemas.openxmlformats.org/officeDocument/2006/relationships/image" Target="../media/image377.wmf"/><Relationship Id="rId22" Type="http://schemas.openxmlformats.org/officeDocument/2006/relationships/image" Target="../media/image379.wmf"/><Relationship Id="rId27" Type="http://schemas.openxmlformats.org/officeDocument/2006/relationships/oleObject" Target="../embeddings/oleObject397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wmf"/><Relationship Id="rId13" Type="http://schemas.openxmlformats.org/officeDocument/2006/relationships/image" Target="../media/image390.wmf"/><Relationship Id="rId18" Type="http://schemas.openxmlformats.org/officeDocument/2006/relationships/oleObject" Target="../embeddings/oleObject404.bin"/><Relationship Id="rId3" Type="http://schemas.openxmlformats.org/officeDocument/2006/relationships/image" Target="../media/image4.png"/><Relationship Id="rId21" Type="http://schemas.openxmlformats.org/officeDocument/2006/relationships/image" Target="../media/image413.wmf"/><Relationship Id="rId7" Type="http://schemas.openxmlformats.org/officeDocument/2006/relationships/oleObject" Target="../embeddings/oleObject399.bin"/><Relationship Id="rId12" Type="http://schemas.openxmlformats.org/officeDocument/2006/relationships/image" Target="../media/image388.wmf"/><Relationship Id="rId17" Type="http://schemas.openxmlformats.org/officeDocument/2006/relationships/image" Target="../media/image41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03.bin"/><Relationship Id="rId20" Type="http://schemas.openxmlformats.org/officeDocument/2006/relationships/oleObject" Target="../embeddings/oleObject405.bin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85.wmf"/><Relationship Id="rId11" Type="http://schemas.openxmlformats.org/officeDocument/2006/relationships/oleObject" Target="../embeddings/oleObject401.bin"/><Relationship Id="rId5" Type="http://schemas.openxmlformats.org/officeDocument/2006/relationships/oleObject" Target="../embeddings/oleObject398.bin"/><Relationship Id="rId15" Type="http://schemas.openxmlformats.org/officeDocument/2006/relationships/image" Target="../media/image389.wmf"/><Relationship Id="rId23" Type="http://schemas.openxmlformats.org/officeDocument/2006/relationships/image" Target="../media/image414.wmf"/><Relationship Id="rId10" Type="http://schemas.openxmlformats.org/officeDocument/2006/relationships/image" Target="../media/image410.wmf"/><Relationship Id="rId19" Type="http://schemas.openxmlformats.org/officeDocument/2006/relationships/image" Target="../media/image412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00.bin"/><Relationship Id="rId14" Type="http://schemas.openxmlformats.org/officeDocument/2006/relationships/oleObject" Target="../embeddings/oleObject402.bin"/><Relationship Id="rId22" Type="http://schemas.openxmlformats.org/officeDocument/2006/relationships/oleObject" Target="../embeddings/oleObject406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wmf"/><Relationship Id="rId13" Type="http://schemas.openxmlformats.org/officeDocument/2006/relationships/oleObject" Target="../embeddings/oleObject411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408.bin"/><Relationship Id="rId12" Type="http://schemas.openxmlformats.org/officeDocument/2006/relationships/image" Target="../media/image41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9.wmf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15.wmf"/><Relationship Id="rId11" Type="http://schemas.openxmlformats.org/officeDocument/2006/relationships/oleObject" Target="../embeddings/oleObject410.bin"/><Relationship Id="rId5" Type="http://schemas.openxmlformats.org/officeDocument/2006/relationships/oleObject" Target="../embeddings/oleObject407.bin"/><Relationship Id="rId15" Type="http://schemas.openxmlformats.org/officeDocument/2006/relationships/oleObject" Target="../embeddings/oleObject412.bin"/><Relationship Id="rId10" Type="http://schemas.openxmlformats.org/officeDocument/2006/relationships/image" Target="../media/image416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09.bin"/><Relationship Id="rId14" Type="http://schemas.openxmlformats.org/officeDocument/2006/relationships/image" Target="../media/image41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420.wmf"/><Relationship Id="rId5" Type="http://schemas.openxmlformats.org/officeDocument/2006/relationships/oleObject" Target="../embeddings/oleObject413.bin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4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21.wmf"/><Relationship Id="rId5" Type="http://schemas.openxmlformats.org/officeDocument/2006/relationships/oleObject" Target="../embeddings/oleObject414.bin"/><Relationship Id="rId10" Type="http://schemas.openxmlformats.org/officeDocument/2006/relationships/image" Target="../media/image423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16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5.wmf"/><Relationship Id="rId13" Type="http://schemas.openxmlformats.org/officeDocument/2006/relationships/oleObject" Target="../embeddings/oleObject421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418.bin"/><Relationship Id="rId12" Type="http://schemas.openxmlformats.org/officeDocument/2006/relationships/image" Target="../media/image4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424.wmf"/><Relationship Id="rId11" Type="http://schemas.openxmlformats.org/officeDocument/2006/relationships/oleObject" Target="../embeddings/oleObject420.bin"/><Relationship Id="rId5" Type="http://schemas.openxmlformats.org/officeDocument/2006/relationships/oleObject" Target="../embeddings/oleObject417.bin"/><Relationship Id="rId10" Type="http://schemas.openxmlformats.org/officeDocument/2006/relationships/image" Target="../media/image426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19.bin"/><Relationship Id="rId14" Type="http://schemas.openxmlformats.org/officeDocument/2006/relationships/image" Target="../media/image42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6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wmf"/><Relationship Id="rId13" Type="http://schemas.openxmlformats.org/officeDocument/2006/relationships/oleObject" Target="../embeddings/oleObject426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423.bin"/><Relationship Id="rId12" Type="http://schemas.openxmlformats.org/officeDocument/2006/relationships/image" Target="../media/image43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4.wmf"/><Relationship Id="rId1" Type="http://schemas.openxmlformats.org/officeDocument/2006/relationships/vmlDrawing" Target="../drawings/vmlDrawing47.vml"/><Relationship Id="rId6" Type="http://schemas.openxmlformats.org/officeDocument/2006/relationships/image" Target="../media/image429.wmf"/><Relationship Id="rId11" Type="http://schemas.openxmlformats.org/officeDocument/2006/relationships/oleObject" Target="../embeddings/oleObject425.bin"/><Relationship Id="rId5" Type="http://schemas.openxmlformats.org/officeDocument/2006/relationships/oleObject" Target="../embeddings/oleObject422.bin"/><Relationship Id="rId15" Type="http://schemas.openxmlformats.org/officeDocument/2006/relationships/oleObject" Target="../embeddings/oleObject427.bin"/><Relationship Id="rId10" Type="http://schemas.openxmlformats.org/officeDocument/2006/relationships/image" Target="../media/image431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24.bin"/><Relationship Id="rId14" Type="http://schemas.openxmlformats.org/officeDocument/2006/relationships/image" Target="../media/image43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wmf"/><Relationship Id="rId13" Type="http://schemas.openxmlformats.org/officeDocument/2006/relationships/oleObject" Target="../embeddings/oleObject432.bin"/><Relationship Id="rId18" Type="http://schemas.openxmlformats.org/officeDocument/2006/relationships/image" Target="../media/image441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436.bin"/><Relationship Id="rId7" Type="http://schemas.openxmlformats.org/officeDocument/2006/relationships/oleObject" Target="../embeddings/oleObject429.bin"/><Relationship Id="rId12" Type="http://schemas.openxmlformats.org/officeDocument/2006/relationships/image" Target="../media/image438.wmf"/><Relationship Id="rId17" Type="http://schemas.openxmlformats.org/officeDocument/2006/relationships/oleObject" Target="../embeddings/oleObject43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0.wmf"/><Relationship Id="rId20" Type="http://schemas.openxmlformats.org/officeDocument/2006/relationships/image" Target="../media/image442.wmf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35.wmf"/><Relationship Id="rId11" Type="http://schemas.openxmlformats.org/officeDocument/2006/relationships/oleObject" Target="../embeddings/oleObject431.bin"/><Relationship Id="rId5" Type="http://schemas.openxmlformats.org/officeDocument/2006/relationships/oleObject" Target="../embeddings/oleObject428.bin"/><Relationship Id="rId15" Type="http://schemas.openxmlformats.org/officeDocument/2006/relationships/oleObject" Target="../embeddings/oleObject433.bin"/><Relationship Id="rId10" Type="http://schemas.openxmlformats.org/officeDocument/2006/relationships/image" Target="../media/image437.wmf"/><Relationship Id="rId19" Type="http://schemas.openxmlformats.org/officeDocument/2006/relationships/oleObject" Target="../embeddings/oleObject435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430.bin"/><Relationship Id="rId14" Type="http://schemas.openxmlformats.org/officeDocument/2006/relationships/image" Target="../media/image439.wmf"/><Relationship Id="rId22" Type="http://schemas.openxmlformats.org/officeDocument/2006/relationships/image" Target="../media/image443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4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444.wmf"/><Relationship Id="rId5" Type="http://schemas.openxmlformats.org/officeDocument/2006/relationships/oleObject" Target="../embeddings/oleObject437.bin"/><Relationship Id="rId10" Type="http://schemas.openxmlformats.org/officeDocument/2006/relationships/image" Target="../media/image446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39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8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4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447.wmf"/><Relationship Id="rId5" Type="http://schemas.openxmlformats.org/officeDocument/2006/relationships/oleObject" Target="../embeddings/oleObject440.bin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wmf"/><Relationship Id="rId13" Type="http://schemas.openxmlformats.org/officeDocument/2006/relationships/oleObject" Target="../embeddings/oleObject446.bin"/><Relationship Id="rId18" Type="http://schemas.openxmlformats.org/officeDocument/2006/relationships/image" Target="../media/image455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443.bin"/><Relationship Id="rId12" Type="http://schemas.openxmlformats.org/officeDocument/2006/relationships/image" Target="../media/image452.wmf"/><Relationship Id="rId17" Type="http://schemas.openxmlformats.org/officeDocument/2006/relationships/oleObject" Target="../embeddings/oleObject44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4.wmf"/><Relationship Id="rId1" Type="http://schemas.openxmlformats.org/officeDocument/2006/relationships/vmlDrawing" Target="../drawings/vmlDrawing51.vml"/><Relationship Id="rId6" Type="http://schemas.openxmlformats.org/officeDocument/2006/relationships/image" Target="../media/image449.wmf"/><Relationship Id="rId11" Type="http://schemas.openxmlformats.org/officeDocument/2006/relationships/oleObject" Target="../embeddings/oleObject445.bin"/><Relationship Id="rId5" Type="http://schemas.openxmlformats.org/officeDocument/2006/relationships/oleObject" Target="../embeddings/oleObject442.bin"/><Relationship Id="rId15" Type="http://schemas.openxmlformats.org/officeDocument/2006/relationships/oleObject" Target="../embeddings/oleObject447.bin"/><Relationship Id="rId10" Type="http://schemas.openxmlformats.org/officeDocument/2006/relationships/image" Target="../media/image451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44.bin"/><Relationship Id="rId14" Type="http://schemas.openxmlformats.org/officeDocument/2006/relationships/image" Target="../media/image453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wmf"/><Relationship Id="rId13" Type="http://schemas.openxmlformats.org/officeDocument/2006/relationships/oleObject" Target="../embeddings/oleObject453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450.bin"/><Relationship Id="rId12" Type="http://schemas.openxmlformats.org/officeDocument/2006/relationships/image" Target="../media/image45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61.wmf"/><Relationship Id="rId1" Type="http://schemas.openxmlformats.org/officeDocument/2006/relationships/vmlDrawing" Target="../drawings/vmlDrawing52.vml"/><Relationship Id="rId6" Type="http://schemas.openxmlformats.org/officeDocument/2006/relationships/image" Target="../media/image456.wmf"/><Relationship Id="rId11" Type="http://schemas.openxmlformats.org/officeDocument/2006/relationships/oleObject" Target="../embeddings/oleObject452.bin"/><Relationship Id="rId5" Type="http://schemas.openxmlformats.org/officeDocument/2006/relationships/oleObject" Target="../embeddings/oleObject449.bin"/><Relationship Id="rId15" Type="http://schemas.openxmlformats.org/officeDocument/2006/relationships/oleObject" Target="../embeddings/oleObject454.bin"/><Relationship Id="rId10" Type="http://schemas.openxmlformats.org/officeDocument/2006/relationships/image" Target="../media/image45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51.bin"/><Relationship Id="rId14" Type="http://schemas.openxmlformats.org/officeDocument/2006/relationships/image" Target="../media/image460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3.wmf"/><Relationship Id="rId13" Type="http://schemas.openxmlformats.org/officeDocument/2006/relationships/oleObject" Target="../embeddings/oleObject459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456.bin"/><Relationship Id="rId12" Type="http://schemas.openxmlformats.org/officeDocument/2006/relationships/image" Target="../media/image4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462.wmf"/><Relationship Id="rId11" Type="http://schemas.openxmlformats.org/officeDocument/2006/relationships/oleObject" Target="../embeddings/oleObject458.bin"/><Relationship Id="rId5" Type="http://schemas.openxmlformats.org/officeDocument/2006/relationships/oleObject" Target="../embeddings/oleObject455.bin"/><Relationship Id="rId10" Type="http://schemas.openxmlformats.org/officeDocument/2006/relationships/image" Target="../media/image464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57.bin"/><Relationship Id="rId14" Type="http://schemas.openxmlformats.org/officeDocument/2006/relationships/image" Target="../media/image466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wmf"/><Relationship Id="rId13" Type="http://schemas.openxmlformats.org/officeDocument/2006/relationships/oleObject" Target="../embeddings/oleObject464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461.bin"/><Relationship Id="rId12" Type="http://schemas.openxmlformats.org/officeDocument/2006/relationships/image" Target="../media/image4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467.wmf"/><Relationship Id="rId11" Type="http://schemas.openxmlformats.org/officeDocument/2006/relationships/oleObject" Target="../embeddings/oleObject463.bin"/><Relationship Id="rId5" Type="http://schemas.openxmlformats.org/officeDocument/2006/relationships/oleObject" Target="../embeddings/oleObject460.bin"/><Relationship Id="rId10" Type="http://schemas.openxmlformats.org/officeDocument/2006/relationships/image" Target="../media/image469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62.bin"/><Relationship Id="rId14" Type="http://schemas.openxmlformats.org/officeDocument/2006/relationships/image" Target="../media/image471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466.bin"/><Relationship Id="rId12" Type="http://schemas.openxmlformats.org/officeDocument/2006/relationships/image" Target="../media/image47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472.wmf"/><Relationship Id="rId11" Type="http://schemas.openxmlformats.org/officeDocument/2006/relationships/oleObject" Target="../embeddings/oleObject468.bin"/><Relationship Id="rId5" Type="http://schemas.openxmlformats.org/officeDocument/2006/relationships/oleObject" Target="../embeddings/oleObject465.bin"/><Relationship Id="rId10" Type="http://schemas.openxmlformats.org/officeDocument/2006/relationships/image" Target="../media/image474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6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9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8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7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470.bin"/><Relationship Id="rId12" Type="http://schemas.openxmlformats.org/officeDocument/2006/relationships/image" Target="../media/image4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476.wmf"/><Relationship Id="rId11" Type="http://schemas.openxmlformats.org/officeDocument/2006/relationships/oleObject" Target="../embeddings/oleObject472.bin"/><Relationship Id="rId5" Type="http://schemas.openxmlformats.org/officeDocument/2006/relationships/oleObject" Target="../embeddings/oleObject469.bin"/><Relationship Id="rId10" Type="http://schemas.openxmlformats.org/officeDocument/2006/relationships/image" Target="../media/image47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71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wmf"/><Relationship Id="rId13" Type="http://schemas.openxmlformats.org/officeDocument/2006/relationships/oleObject" Target="../embeddings/oleObject477.bin"/><Relationship Id="rId18" Type="http://schemas.openxmlformats.org/officeDocument/2006/relationships/oleObject" Target="../embeddings/oleObject482.bin"/><Relationship Id="rId3" Type="http://schemas.openxmlformats.org/officeDocument/2006/relationships/image" Target="../media/image4.png"/><Relationship Id="rId21" Type="http://schemas.openxmlformats.org/officeDocument/2006/relationships/image" Target="../media/image485.wmf"/><Relationship Id="rId7" Type="http://schemas.openxmlformats.org/officeDocument/2006/relationships/oleObject" Target="../embeddings/oleObject474.bin"/><Relationship Id="rId12" Type="http://schemas.openxmlformats.org/officeDocument/2006/relationships/image" Target="../media/image483.wmf"/><Relationship Id="rId17" Type="http://schemas.openxmlformats.org/officeDocument/2006/relationships/oleObject" Target="../embeddings/oleObject48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80.bin"/><Relationship Id="rId20" Type="http://schemas.openxmlformats.org/officeDocument/2006/relationships/oleObject" Target="../embeddings/oleObject483.bin"/><Relationship Id="rId1" Type="http://schemas.openxmlformats.org/officeDocument/2006/relationships/vmlDrawing" Target="../drawings/vmlDrawing57.vml"/><Relationship Id="rId6" Type="http://schemas.openxmlformats.org/officeDocument/2006/relationships/image" Target="../media/image480.wmf"/><Relationship Id="rId11" Type="http://schemas.openxmlformats.org/officeDocument/2006/relationships/oleObject" Target="../embeddings/oleObject476.bin"/><Relationship Id="rId5" Type="http://schemas.openxmlformats.org/officeDocument/2006/relationships/oleObject" Target="../embeddings/oleObject473.bin"/><Relationship Id="rId15" Type="http://schemas.openxmlformats.org/officeDocument/2006/relationships/oleObject" Target="../embeddings/oleObject479.bin"/><Relationship Id="rId10" Type="http://schemas.openxmlformats.org/officeDocument/2006/relationships/image" Target="../media/image482.wmf"/><Relationship Id="rId19" Type="http://schemas.openxmlformats.org/officeDocument/2006/relationships/image" Target="../media/image484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75.bin"/><Relationship Id="rId14" Type="http://schemas.openxmlformats.org/officeDocument/2006/relationships/oleObject" Target="../embeddings/oleObject478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7.wmf"/><Relationship Id="rId13" Type="http://schemas.openxmlformats.org/officeDocument/2006/relationships/oleObject" Target="../embeddings/oleObject488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485.bin"/><Relationship Id="rId12" Type="http://schemas.openxmlformats.org/officeDocument/2006/relationships/image" Target="../media/image4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486.wmf"/><Relationship Id="rId11" Type="http://schemas.openxmlformats.org/officeDocument/2006/relationships/oleObject" Target="../embeddings/oleObject487.bin"/><Relationship Id="rId5" Type="http://schemas.openxmlformats.org/officeDocument/2006/relationships/oleObject" Target="../embeddings/oleObject484.bin"/><Relationship Id="rId10" Type="http://schemas.openxmlformats.org/officeDocument/2006/relationships/image" Target="../media/image48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86.bin"/><Relationship Id="rId14" Type="http://schemas.openxmlformats.org/officeDocument/2006/relationships/image" Target="../media/image490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wmf"/><Relationship Id="rId13" Type="http://schemas.openxmlformats.org/officeDocument/2006/relationships/oleObject" Target="../embeddings/oleObject493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490.bin"/><Relationship Id="rId12" Type="http://schemas.openxmlformats.org/officeDocument/2006/relationships/image" Target="../media/image494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5.wmf"/><Relationship Id="rId1" Type="http://schemas.openxmlformats.org/officeDocument/2006/relationships/vmlDrawing" Target="../drawings/vmlDrawing59.vml"/><Relationship Id="rId6" Type="http://schemas.openxmlformats.org/officeDocument/2006/relationships/image" Target="../media/image491.wmf"/><Relationship Id="rId11" Type="http://schemas.openxmlformats.org/officeDocument/2006/relationships/oleObject" Target="../embeddings/oleObject492.bin"/><Relationship Id="rId5" Type="http://schemas.openxmlformats.org/officeDocument/2006/relationships/oleObject" Target="../embeddings/oleObject489.bin"/><Relationship Id="rId15" Type="http://schemas.openxmlformats.org/officeDocument/2006/relationships/oleObject" Target="../embeddings/oleObject495.bin"/><Relationship Id="rId10" Type="http://schemas.openxmlformats.org/officeDocument/2006/relationships/image" Target="../media/image493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91.bin"/><Relationship Id="rId14" Type="http://schemas.openxmlformats.org/officeDocument/2006/relationships/oleObject" Target="../embeddings/oleObject494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4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496.wmf"/><Relationship Id="rId11" Type="http://schemas.openxmlformats.org/officeDocument/2006/relationships/oleObject" Target="../embeddings/oleObject499.bin"/><Relationship Id="rId5" Type="http://schemas.openxmlformats.org/officeDocument/2006/relationships/oleObject" Target="../embeddings/oleObject496.bin"/><Relationship Id="rId10" Type="http://schemas.openxmlformats.org/officeDocument/2006/relationships/image" Target="../media/image49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98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wmf"/><Relationship Id="rId13" Type="http://schemas.openxmlformats.org/officeDocument/2006/relationships/oleObject" Target="../embeddings/oleObject504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501.bin"/><Relationship Id="rId12" Type="http://schemas.openxmlformats.org/officeDocument/2006/relationships/image" Target="../media/image50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04.wmf"/><Relationship Id="rId1" Type="http://schemas.openxmlformats.org/officeDocument/2006/relationships/vmlDrawing" Target="../drawings/vmlDrawing61.vml"/><Relationship Id="rId6" Type="http://schemas.openxmlformats.org/officeDocument/2006/relationships/image" Target="../media/image499.wmf"/><Relationship Id="rId11" Type="http://schemas.openxmlformats.org/officeDocument/2006/relationships/oleObject" Target="../embeddings/oleObject503.bin"/><Relationship Id="rId5" Type="http://schemas.openxmlformats.org/officeDocument/2006/relationships/oleObject" Target="../embeddings/oleObject500.bin"/><Relationship Id="rId15" Type="http://schemas.openxmlformats.org/officeDocument/2006/relationships/oleObject" Target="../embeddings/oleObject505.bin"/><Relationship Id="rId10" Type="http://schemas.openxmlformats.org/officeDocument/2006/relationships/image" Target="../media/image501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502.bin"/><Relationship Id="rId14" Type="http://schemas.openxmlformats.org/officeDocument/2006/relationships/image" Target="../media/image503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5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505.wmf"/><Relationship Id="rId5" Type="http://schemas.openxmlformats.org/officeDocument/2006/relationships/oleObject" Target="../embeddings/oleObject506.bin"/><Relationship Id="rId10" Type="http://schemas.openxmlformats.org/officeDocument/2006/relationships/image" Target="../media/image507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508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jpeg"/><Relationship Id="rId7" Type="http://schemas.openxmlformats.org/officeDocument/2006/relationships/image" Target="../media/image510.jpeg"/><Relationship Id="rId2" Type="http://schemas.openxmlformats.org/officeDocument/2006/relationships/hyperlink" Target="http://www.cstor.cn/proTextdetail_10766.html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cstor.cn/proTextdetail_11007.html" TargetMode="External"/><Relationship Id="rId5" Type="http://schemas.openxmlformats.org/officeDocument/2006/relationships/image" Target="../media/image509.jpeg"/><Relationship Id="rId4" Type="http://schemas.openxmlformats.org/officeDocument/2006/relationships/hyperlink" Target="http://www.cstor.cn/proTextdetail_12031.html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3.png"/><Relationship Id="rId13" Type="http://schemas.openxmlformats.org/officeDocument/2006/relationships/hyperlink" Target="http://www.pm25.org.cn/" TargetMode="External"/><Relationship Id="rId18" Type="http://schemas.openxmlformats.org/officeDocument/2006/relationships/image" Target="../media/image518.png"/><Relationship Id="rId26" Type="http://schemas.openxmlformats.org/officeDocument/2006/relationships/image" Target="../media/image523.jpeg"/><Relationship Id="rId3" Type="http://schemas.openxmlformats.org/officeDocument/2006/relationships/hyperlink" Target="http://www.chinaznyj.com/" TargetMode="External"/><Relationship Id="rId21" Type="http://schemas.openxmlformats.org/officeDocument/2006/relationships/hyperlink" Target="http://www.smartcitychina.cn/" TargetMode="External"/><Relationship Id="rId7" Type="http://schemas.openxmlformats.org/officeDocument/2006/relationships/hyperlink" Target="http://www.chinaaiworld.cn/" TargetMode="External"/><Relationship Id="rId12" Type="http://schemas.openxmlformats.org/officeDocument/2006/relationships/image" Target="../media/image515.png"/><Relationship Id="rId17" Type="http://schemas.openxmlformats.org/officeDocument/2006/relationships/hyperlink" Target="http://www.thebigdata.cn/" TargetMode="External"/><Relationship Id="rId25" Type="http://schemas.openxmlformats.org/officeDocument/2006/relationships/image" Target="../media/image522.png"/><Relationship Id="rId2" Type="http://schemas.openxmlformats.org/officeDocument/2006/relationships/hyperlink" Target="http://www.wanwuyun.com/" TargetMode="External"/><Relationship Id="rId16" Type="http://schemas.openxmlformats.org/officeDocument/2006/relationships/image" Target="../media/image517.png"/><Relationship Id="rId20" Type="http://schemas.openxmlformats.org/officeDocument/2006/relationships/image" Target="../media/image519.png"/><Relationship Id="rId29" Type="http://schemas.openxmlformats.org/officeDocument/2006/relationships/image" Target="../media/image5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2.png"/><Relationship Id="rId11" Type="http://schemas.openxmlformats.org/officeDocument/2006/relationships/hyperlink" Target="http://www.dlworld.cn/" TargetMode="External"/><Relationship Id="rId24" Type="http://schemas.openxmlformats.org/officeDocument/2006/relationships/hyperlink" Target="http://www.envicloud.cn/" TargetMode="External"/><Relationship Id="rId5" Type="http://schemas.openxmlformats.org/officeDocument/2006/relationships/hyperlink" Target="http://www.chinacloud.cn/" TargetMode="External"/><Relationship Id="rId15" Type="http://schemas.openxmlformats.org/officeDocument/2006/relationships/hyperlink" Target="http://www.worldstor.cn/" TargetMode="External"/><Relationship Id="rId23" Type="http://schemas.openxmlformats.org/officeDocument/2006/relationships/image" Target="../media/image521.png"/><Relationship Id="rId28" Type="http://schemas.openxmlformats.org/officeDocument/2006/relationships/image" Target="../media/image525.png"/><Relationship Id="rId10" Type="http://schemas.openxmlformats.org/officeDocument/2006/relationships/image" Target="../media/image514.png"/><Relationship Id="rId19" Type="http://schemas.openxmlformats.org/officeDocument/2006/relationships/hyperlink" Target="http://www.netofthings.cn/" TargetMode="External"/><Relationship Id="rId4" Type="http://schemas.openxmlformats.org/officeDocument/2006/relationships/image" Target="../media/image511.png"/><Relationship Id="rId9" Type="http://schemas.openxmlformats.org/officeDocument/2006/relationships/hyperlink" Target="http://www.chinarobots.cn/" TargetMode="External"/><Relationship Id="rId14" Type="http://schemas.openxmlformats.org/officeDocument/2006/relationships/image" Target="../media/image516.png"/><Relationship Id="rId22" Type="http://schemas.openxmlformats.org/officeDocument/2006/relationships/image" Target="../media/image520.png"/><Relationship Id="rId27" Type="http://schemas.openxmlformats.org/officeDocument/2006/relationships/image" Target="../media/image524.jpe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528.png"/><Relationship Id="rId39" Type="http://schemas.openxmlformats.org/officeDocument/2006/relationships/image" Target="../media/image541.png"/><Relationship Id="rId21" Type="http://schemas.openxmlformats.org/officeDocument/2006/relationships/tags" Target="../tags/tag21.xml"/><Relationship Id="rId34" Type="http://schemas.openxmlformats.org/officeDocument/2006/relationships/image" Target="../media/image536.png"/><Relationship Id="rId42" Type="http://schemas.openxmlformats.org/officeDocument/2006/relationships/image" Target="../media/image544.png"/><Relationship Id="rId47" Type="http://schemas.openxmlformats.org/officeDocument/2006/relationships/image" Target="../media/image549.png"/><Relationship Id="rId50" Type="http://schemas.openxmlformats.org/officeDocument/2006/relationships/image" Target="../media/image552.png"/><Relationship Id="rId55" Type="http://schemas.openxmlformats.org/officeDocument/2006/relationships/image" Target="../media/image557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527.png"/><Relationship Id="rId33" Type="http://schemas.openxmlformats.org/officeDocument/2006/relationships/image" Target="../media/image535.png"/><Relationship Id="rId38" Type="http://schemas.openxmlformats.org/officeDocument/2006/relationships/image" Target="../media/image540.png"/><Relationship Id="rId46" Type="http://schemas.openxmlformats.org/officeDocument/2006/relationships/image" Target="../media/image548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531.png"/><Relationship Id="rId41" Type="http://schemas.openxmlformats.org/officeDocument/2006/relationships/image" Target="../media/image543.png"/><Relationship Id="rId54" Type="http://schemas.openxmlformats.org/officeDocument/2006/relationships/image" Target="../media/image55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534.png"/><Relationship Id="rId37" Type="http://schemas.openxmlformats.org/officeDocument/2006/relationships/image" Target="../media/image539.png"/><Relationship Id="rId40" Type="http://schemas.openxmlformats.org/officeDocument/2006/relationships/image" Target="../media/image542.png"/><Relationship Id="rId45" Type="http://schemas.openxmlformats.org/officeDocument/2006/relationships/image" Target="../media/image547.png"/><Relationship Id="rId53" Type="http://schemas.openxmlformats.org/officeDocument/2006/relationships/image" Target="../media/image555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530.png"/><Relationship Id="rId36" Type="http://schemas.openxmlformats.org/officeDocument/2006/relationships/image" Target="../media/image538.png"/><Relationship Id="rId49" Type="http://schemas.openxmlformats.org/officeDocument/2006/relationships/image" Target="../media/image551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533.png"/><Relationship Id="rId44" Type="http://schemas.openxmlformats.org/officeDocument/2006/relationships/image" Target="../media/image546.png"/><Relationship Id="rId52" Type="http://schemas.openxmlformats.org/officeDocument/2006/relationships/image" Target="../media/image55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529.png"/><Relationship Id="rId30" Type="http://schemas.openxmlformats.org/officeDocument/2006/relationships/image" Target="../media/image532.png"/><Relationship Id="rId35" Type="http://schemas.openxmlformats.org/officeDocument/2006/relationships/image" Target="../media/image537.png"/><Relationship Id="rId43" Type="http://schemas.openxmlformats.org/officeDocument/2006/relationships/image" Target="../media/image545.png"/><Relationship Id="rId48" Type="http://schemas.openxmlformats.org/officeDocument/2006/relationships/image" Target="../media/image550.png"/><Relationship Id="rId8" Type="http://schemas.openxmlformats.org/officeDocument/2006/relationships/tags" Target="../tags/tag8.xml"/><Relationship Id="rId51" Type="http://schemas.openxmlformats.org/officeDocument/2006/relationships/image" Target="../media/image553.png"/><Relationship Id="rId3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4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3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2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8.bin"/><Relationship Id="rId18" Type="http://schemas.openxmlformats.org/officeDocument/2006/relationships/oleObject" Target="../embeddings/oleObject22.bin"/><Relationship Id="rId26" Type="http://schemas.openxmlformats.org/officeDocument/2006/relationships/oleObject" Target="../embeddings/oleObject26.bin"/><Relationship Id="rId3" Type="http://schemas.openxmlformats.org/officeDocument/2006/relationships/image" Target="../media/image4.png"/><Relationship Id="rId21" Type="http://schemas.openxmlformats.org/officeDocument/2006/relationships/image" Target="../media/image30.wmf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7.wmf"/><Relationship Id="rId17" Type="http://schemas.openxmlformats.org/officeDocument/2006/relationships/image" Target="../media/image28.wmf"/><Relationship Id="rId25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.bin"/><Relationship Id="rId20" Type="http://schemas.openxmlformats.org/officeDocument/2006/relationships/oleObject" Target="../embeddings/oleObject23.bin"/><Relationship Id="rId29" Type="http://schemas.openxmlformats.org/officeDocument/2006/relationships/oleObject" Target="../embeddings/oleObject28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17.bin"/><Relationship Id="rId24" Type="http://schemas.openxmlformats.org/officeDocument/2006/relationships/oleObject" Target="../embeddings/oleObject25.bin"/><Relationship Id="rId5" Type="http://schemas.openxmlformats.org/officeDocument/2006/relationships/image" Target="../media/image35.wmf"/><Relationship Id="rId15" Type="http://schemas.openxmlformats.org/officeDocument/2006/relationships/oleObject" Target="../embeddings/oleObject20.bin"/><Relationship Id="rId23" Type="http://schemas.openxmlformats.org/officeDocument/2006/relationships/image" Target="../media/image31.wmf"/><Relationship Id="rId28" Type="http://schemas.openxmlformats.org/officeDocument/2006/relationships/oleObject" Target="../embeddings/oleObject27.bin"/><Relationship Id="rId10" Type="http://schemas.openxmlformats.org/officeDocument/2006/relationships/image" Target="../media/image26.wmf"/><Relationship Id="rId19" Type="http://schemas.openxmlformats.org/officeDocument/2006/relationships/image" Target="../media/image29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9.bin"/><Relationship Id="rId22" Type="http://schemas.openxmlformats.org/officeDocument/2006/relationships/oleObject" Target="../embeddings/oleObject24.bin"/><Relationship Id="rId27" Type="http://schemas.openxmlformats.org/officeDocument/2006/relationships/image" Target="../media/image33.wmf"/><Relationship Id="rId30" Type="http://schemas.openxmlformats.org/officeDocument/2006/relationships/image" Target="../media/image3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43.wmf"/><Relationship Id="rId26" Type="http://schemas.openxmlformats.org/officeDocument/2006/relationships/image" Target="../media/image47.wmf"/><Relationship Id="rId39" Type="http://schemas.openxmlformats.org/officeDocument/2006/relationships/oleObject" Target="../embeddings/oleObject46.bin"/><Relationship Id="rId3" Type="http://schemas.openxmlformats.org/officeDocument/2006/relationships/image" Target="../media/image4.png"/><Relationship Id="rId21" Type="http://schemas.openxmlformats.org/officeDocument/2006/relationships/oleObject" Target="../embeddings/oleObject37.bin"/><Relationship Id="rId34" Type="http://schemas.openxmlformats.org/officeDocument/2006/relationships/image" Target="../media/image51.wmf"/><Relationship Id="rId42" Type="http://schemas.openxmlformats.org/officeDocument/2006/relationships/image" Target="../media/image55.wmf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35.bin"/><Relationship Id="rId25" Type="http://schemas.openxmlformats.org/officeDocument/2006/relationships/oleObject" Target="../embeddings/oleObject39.bin"/><Relationship Id="rId33" Type="http://schemas.openxmlformats.org/officeDocument/2006/relationships/oleObject" Target="../embeddings/oleObject43.bin"/><Relationship Id="rId38" Type="http://schemas.openxmlformats.org/officeDocument/2006/relationships/image" Target="../media/image53.wmf"/><Relationship Id="rId46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29" Type="http://schemas.openxmlformats.org/officeDocument/2006/relationships/oleObject" Target="../embeddings/oleObject41.bin"/><Relationship Id="rId41" Type="http://schemas.openxmlformats.org/officeDocument/2006/relationships/oleObject" Target="../embeddings/oleObject47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32.bin"/><Relationship Id="rId24" Type="http://schemas.openxmlformats.org/officeDocument/2006/relationships/image" Target="../media/image46.wmf"/><Relationship Id="rId32" Type="http://schemas.openxmlformats.org/officeDocument/2006/relationships/image" Target="../media/image50.wmf"/><Relationship Id="rId37" Type="http://schemas.openxmlformats.org/officeDocument/2006/relationships/oleObject" Target="../embeddings/oleObject45.bin"/><Relationship Id="rId40" Type="http://schemas.openxmlformats.org/officeDocument/2006/relationships/image" Target="../media/image54.wmf"/><Relationship Id="rId45" Type="http://schemas.openxmlformats.org/officeDocument/2006/relationships/oleObject" Target="../embeddings/oleObject49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23" Type="http://schemas.openxmlformats.org/officeDocument/2006/relationships/oleObject" Target="../embeddings/oleObject38.bin"/><Relationship Id="rId28" Type="http://schemas.openxmlformats.org/officeDocument/2006/relationships/image" Target="../media/image48.wmf"/><Relationship Id="rId36" Type="http://schemas.openxmlformats.org/officeDocument/2006/relationships/image" Target="../media/image52.wmf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36.bin"/><Relationship Id="rId31" Type="http://schemas.openxmlformats.org/officeDocument/2006/relationships/oleObject" Target="../embeddings/oleObject42.bin"/><Relationship Id="rId44" Type="http://schemas.openxmlformats.org/officeDocument/2006/relationships/image" Target="../media/image56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Relationship Id="rId27" Type="http://schemas.openxmlformats.org/officeDocument/2006/relationships/oleObject" Target="../embeddings/oleObject40.bin"/><Relationship Id="rId30" Type="http://schemas.openxmlformats.org/officeDocument/2006/relationships/image" Target="../media/image49.wmf"/><Relationship Id="rId35" Type="http://schemas.openxmlformats.org/officeDocument/2006/relationships/oleObject" Target="../embeddings/oleObject44.bin"/><Relationship Id="rId43" Type="http://schemas.openxmlformats.org/officeDocument/2006/relationships/oleObject" Target="../embeddings/oleObject4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</a:p>
        </p:txBody>
      </p:sp>
      <p:sp>
        <p:nvSpPr>
          <p:cNvPr id="8" name="矩形 7"/>
          <p:cNvSpPr/>
          <p:nvPr/>
        </p:nvSpPr>
        <p:spPr>
          <a:xfrm>
            <a:off x="8790305" y="3072130"/>
            <a:ext cx="368300" cy="32397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 descr="timgE8ADISUU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350" y="6337300"/>
            <a:ext cx="2400300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18945" y="202882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59230" y="202882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719235" y="2476495"/>
            <a:ext cx="6270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邱  硕    林洪伟   主编                赵海峰  张国印 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副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3199590" y="258584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TextBox 2"/>
          <p:cNvSpPr txBox="1"/>
          <p:nvPr/>
        </p:nvSpPr>
        <p:spPr>
          <a:xfrm rot="16200000">
            <a:off x="7025005" y="697865"/>
            <a:ext cx="921385" cy="1005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solidFill>
                  <a:srgbClr val="000066"/>
                </a:solidFill>
              </a:rPr>
              <a:t>BIG </a:t>
            </a:r>
          </a:p>
          <a:p>
            <a:r>
              <a:rPr lang="en-US" altLang="zh-CN" sz="2400" b="1" dirty="0">
                <a:solidFill>
                  <a:srgbClr val="000066"/>
                </a:solidFill>
              </a:rPr>
              <a:t>DATA</a:t>
            </a:r>
          </a:p>
        </p:txBody>
      </p:sp>
      <p:sp>
        <p:nvSpPr>
          <p:cNvPr id="28" name="TextBox 6"/>
          <p:cNvSpPr txBox="1"/>
          <p:nvPr/>
        </p:nvSpPr>
        <p:spPr>
          <a:xfrm>
            <a:off x="1719235" y="2127968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96118" y="221863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459230" y="786130"/>
            <a:ext cx="5650865" cy="82994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800" b="1" spc="300" dirty="0" smtClean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大数据数学基础</a:t>
            </a:r>
            <a:endParaRPr lang="zh-CN" altLang="en-US" sz="4800" b="1" spc="300" dirty="0">
              <a:ln w="11430"/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25"/>
          <p:cNvSpPr>
            <a:spLocks noEditPoints="1"/>
          </p:cNvSpPr>
          <p:nvPr/>
        </p:nvSpPr>
        <p:spPr bwMode="auto">
          <a:xfrm>
            <a:off x="6200201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30" y="3163735"/>
            <a:ext cx="6529705" cy="30571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42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3.2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</a:t>
            </a:r>
            <a:r>
              <a:rPr 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条件概率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90550" y="2811145"/>
            <a:ext cx="794575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1600" b="0">
                <a:solidFill>
                  <a:srgbClr val="FF0000"/>
                </a:solidFill>
                <a:ea typeface="+mn-lt"/>
              </a:rPr>
              <a:t>注</a:t>
            </a:r>
            <a:r>
              <a:rPr lang="zh-CN" altLang="en-US" sz="1600" b="0">
                <a:ea typeface="+mn-lt"/>
              </a:rPr>
              <a:t>：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</a:rPr>
              <a:t>上述定理表明，当事件增加了独立性的条件，则积事件的概率就等于事件概率之积。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590550" y="1339850"/>
            <a:ext cx="8498205" cy="1330960"/>
            <a:chOff x="930" y="2097"/>
            <a:chExt cx="13383" cy="2096"/>
          </a:xfrm>
        </p:grpSpPr>
        <p:sp>
          <p:nvSpPr>
            <p:cNvPr id="11" name="矩形 10"/>
            <p:cNvSpPr/>
            <p:nvPr/>
          </p:nvSpPr>
          <p:spPr>
            <a:xfrm>
              <a:off x="930" y="2097"/>
              <a:ext cx="1054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accent1"/>
                  </a:solidFill>
                  <a:latin typeface="+mn-ea"/>
                </a:rPr>
                <a:t>定义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800" y="2291"/>
              <a:ext cx="12513" cy="531"/>
              <a:chOff x="1800" y="2291"/>
              <a:chExt cx="12513" cy="531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1800" y="2291"/>
                <a:ext cx="12513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/>
                <a:r>
                  <a:rPr lang="zh-CN" altLang="en-US" sz="1600" b="0">
                    <a:latin typeface="宋体" panose="02010600030101010101" pitchFamily="2" charset="-122"/>
                    <a:ea typeface="宋体" panose="02010600030101010101" pitchFamily="2" charset="-122"/>
                  </a:rPr>
                  <a:t>设</a:t>
                </a:r>
                <a:r>
                  <a:rPr lang="zh-CN" altLang="en-US" sz="1600" b="0">
                    <a:ea typeface="+mn-lt"/>
                  </a:rPr>
                  <a:t>       </a:t>
                </a:r>
                <a:r>
                  <a:rPr lang="zh-CN" altLang="en-US" sz="1600" b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是随机试验的两事件，若满足等式 </a:t>
                </a:r>
              </a:p>
            </p:txBody>
          </p:sp>
          <p:graphicFrame>
            <p:nvGraphicFramePr>
              <p:cNvPr id="13" name="对象 12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2344" y="2377"/>
              <a:ext cx="600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6" r:id="rId5" imgW="381000" imgH="228600" progId="Equation.DSMT4">
                      <p:embed/>
                    </p:oleObj>
                  </mc:Choice>
                  <mc:Fallback>
                    <p:oleObj r:id="rId5" imgW="381000" imgH="228600" progId="Equation.DSMT4">
                      <p:embed/>
                      <p:pic>
                        <p:nvPicPr>
                          <p:cNvPr id="0" name="图片 2048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344" y="2377"/>
                            <a:ext cx="600" cy="36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4" name="对象 1306"/>
            <p:cNvGraphicFramePr>
              <a:graphicFrameLocks noChangeAspect="1"/>
            </p:cNvGraphicFramePr>
            <p:nvPr/>
          </p:nvGraphicFramePr>
          <p:xfrm>
            <a:off x="5569" y="3012"/>
            <a:ext cx="256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7" r:id="rId7" imgW="1625600" imgH="254000" progId="Equation.DSMT4">
                    <p:embed/>
                  </p:oleObj>
                </mc:Choice>
                <mc:Fallback>
                  <p:oleObj r:id="rId7" imgW="1625600" imgH="2540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569" y="3012"/>
                          <a:ext cx="2560" cy="4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" name="组合 16"/>
            <p:cNvGrpSpPr/>
            <p:nvPr/>
          </p:nvGrpSpPr>
          <p:grpSpPr>
            <a:xfrm>
              <a:off x="976" y="3662"/>
              <a:ext cx="5753" cy="531"/>
              <a:chOff x="976" y="3662"/>
              <a:chExt cx="5753" cy="531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976" y="3662"/>
                <a:ext cx="5753" cy="53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indent="0"/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则称事件</a:t>
                </a:r>
                <a:r>
                  <a:rPr lang="zh-CN" altLang="en-US" sz="1600">
                    <a:ea typeface="+mn-lt"/>
                    <a:sym typeface="+mn-ea"/>
                  </a:rPr>
                  <a:t>      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相互独立, 或简称独立。</a:t>
                </a:r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graphicFrame>
            <p:nvGraphicFramePr>
              <p:cNvPr id="16" name="对象 15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2344" y="3748"/>
              <a:ext cx="600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8" r:id="rId9" imgW="381000" imgH="228600" progId="Equation.DSMT4">
                      <p:embed/>
                    </p:oleObj>
                  </mc:Choice>
                  <mc:Fallback>
                    <p:oleObj r:id="rId9" imgW="381000" imgH="228600" progId="Equation.DSMT4">
                      <p:embed/>
                      <p:pic>
                        <p:nvPicPr>
                          <p:cNvPr id="0" name="图片 2048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344" y="3748"/>
                            <a:ext cx="600" cy="36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3" name="组合 42"/>
          <p:cNvGrpSpPr/>
          <p:nvPr/>
        </p:nvGrpSpPr>
        <p:grpSpPr>
          <a:xfrm>
            <a:off x="619760" y="3411855"/>
            <a:ext cx="5143500" cy="1799590"/>
            <a:chOff x="976" y="5373"/>
            <a:chExt cx="8100" cy="2834"/>
          </a:xfrm>
        </p:grpSpPr>
        <p:sp>
          <p:nvSpPr>
            <p:cNvPr id="20" name="矩形 19"/>
            <p:cNvSpPr/>
            <p:nvPr/>
          </p:nvSpPr>
          <p:spPr>
            <a:xfrm>
              <a:off x="976" y="5373"/>
              <a:ext cx="1054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accent1"/>
                  </a:solidFill>
                  <a:latin typeface="+mn-ea"/>
                </a:rPr>
                <a:t>定理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969" y="5567"/>
              <a:ext cx="6988" cy="531"/>
              <a:chOff x="1542" y="4876"/>
              <a:chExt cx="6988" cy="531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542" y="4876"/>
                <a:ext cx="6988" cy="53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indent="0"/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若</a:t>
                </a:r>
                <a:r>
                  <a:rPr lang="zh-CN" altLang="en-US" sz="1600">
                    <a:ea typeface="+mn-lt"/>
                    <a:sym typeface="+mn-ea"/>
                  </a:rPr>
                  <a:t>             ，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则事件</a:t>
                </a:r>
                <a:r>
                  <a:rPr lang="zh-CN" altLang="en-US" sz="1600">
                    <a:ea typeface="+mn-lt"/>
                    <a:sym typeface="+mn-ea"/>
                  </a:rPr>
                  <a:t>      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独立的充分必要条件是</a:t>
                </a:r>
              </a:p>
            </p:txBody>
          </p:sp>
          <p:graphicFrame>
            <p:nvGraphicFramePr>
              <p:cNvPr id="22" name="对象 21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2044" y="5007"/>
              <a:ext cx="1200" cy="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9" r:id="rId11" imgW="762000" imgH="254000" progId="Equation.DSMT4">
                      <p:embed/>
                    </p:oleObj>
                  </mc:Choice>
                  <mc:Fallback>
                    <p:oleObj r:id="rId11" imgW="762000" imgH="254000" progId="Equation.DSMT4">
                      <p:embed/>
                      <p:pic>
                        <p:nvPicPr>
                          <p:cNvPr id="0" name="图片 2049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2044" y="5007"/>
                            <a:ext cx="1200" cy="4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对象 22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4551" y="5007"/>
              <a:ext cx="600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00" r:id="rId13" imgW="381000" imgH="228600" progId="Equation.DSMT4">
                      <p:embed/>
                    </p:oleObj>
                  </mc:Choice>
                  <mc:Fallback>
                    <p:oleObj r:id="rId13" imgW="381000" imgH="228600" progId="Equation.DSMT4">
                      <p:embed/>
                      <p:pic>
                        <p:nvPicPr>
                          <p:cNvPr id="0" name="图片 2048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51" y="5007"/>
                            <a:ext cx="600" cy="36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6" name="对象 1307"/>
            <p:cNvGraphicFramePr>
              <a:graphicFrameLocks noChangeAspect="1"/>
            </p:cNvGraphicFramePr>
            <p:nvPr/>
          </p:nvGraphicFramePr>
          <p:xfrm>
            <a:off x="6372" y="6277"/>
            <a:ext cx="200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1" r:id="rId14" imgW="1270000" imgH="304800" progId="Equation.DSMT4">
                    <p:embed/>
                  </p:oleObj>
                </mc:Choice>
                <mc:Fallback>
                  <p:oleObj r:id="rId14" imgW="1270000" imgH="304800" progId="Equation.DSMT4">
                    <p:embed/>
                    <p:pic>
                      <p:nvPicPr>
                        <p:cNvPr id="0" name="图片 23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372" y="6277"/>
                          <a:ext cx="2000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组合 33"/>
            <p:cNvGrpSpPr/>
            <p:nvPr/>
          </p:nvGrpSpPr>
          <p:grpSpPr>
            <a:xfrm>
              <a:off x="2088" y="7079"/>
              <a:ext cx="6988" cy="531"/>
              <a:chOff x="1486" y="4922"/>
              <a:chExt cx="6988" cy="531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1486" y="4922"/>
                <a:ext cx="6988" cy="53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indent="0"/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若</a:t>
                </a:r>
                <a:r>
                  <a:rPr lang="zh-CN" altLang="en-US" sz="1600">
                    <a:ea typeface="+mn-lt"/>
                    <a:sym typeface="+mn-ea"/>
                  </a:rPr>
                  <a:t>             ，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则事件</a:t>
                </a:r>
                <a:r>
                  <a:rPr lang="zh-CN" altLang="en-US" sz="1600">
                    <a:ea typeface="+mn-lt"/>
                    <a:sym typeface="+mn-ea"/>
                  </a:rPr>
                  <a:t>      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独立的充分必要条件是</a:t>
                </a:r>
              </a:p>
            </p:txBody>
          </p:sp>
          <p:graphicFrame>
            <p:nvGraphicFramePr>
              <p:cNvPr id="36" name="对象 35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2044" y="5007"/>
              <a:ext cx="1200" cy="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02" r:id="rId16" imgW="762000" imgH="254000" progId="Equation.DSMT4">
                      <p:embed/>
                    </p:oleObj>
                  </mc:Choice>
                  <mc:Fallback>
                    <p:oleObj r:id="rId16" imgW="762000" imgH="254000" progId="Equation.DSMT4">
                      <p:embed/>
                      <p:pic>
                        <p:nvPicPr>
                          <p:cNvPr id="0" name="图片 2049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2044" y="5007"/>
                            <a:ext cx="1200" cy="4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对象 37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4551" y="5007"/>
              <a:ext cx="600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03" r:id="rId18" imgW="381000" imgH="228600" progId="Equation.DSMT4">
                      <p:embed/>
                    </p:oleObj>
                  </mc:Choice>
                  <mc:Fallback>
                    <p:oleObj r:id="rId18" imgW="381000" imgH="228600" progId="Equation.DSMT4">
                      <p:embed/>
                      <p:pic>
                        <p:nvPicPr>
                          <p:cNvPr id="0" name="图片 2048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51" y="5007"/>
                            <a:ext cx="600" cy="36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0" name="对象 1309"/>
            <p:cNvGraphicFramePr>
              <a:graphicFrameLocks noChangeAspect="1"/>
            </p:cNvGraphicFramePr>
            <p:nvPr/>
          </p:nvGraphicFramePr>
          <p:xfrm>
            <a:off x="6372" y="7727"/>
            <a:ext cx="200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4" r:id="rId19" imgW="1270000" imgH="304800" progId="Equation.DSMT4">
                    <p:embed/>
                  </p:oleObj>
                </mc:Choice>
                <mc:Fallback>
                  <p:oleObj r:id="rId19" imgW="1270000" imgH="304800" progId="Equation.DSMT4">
                    <p:embed/>
                    <p:pic>
                      <p:nvPicPr>
                        <p:cNvPr id="0" name="图片 36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372" y="7727"/>
                          <a:ext cx="2000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546212" y="133912"/>
            <a:ext cx="19342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3.2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条件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概率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345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3.2.3  </a:t>
            </a:r>
            <a:r>
              <a:rPr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全概率公式与贝叶斯公式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42595" y="1249045"/>
            <a:ext cx="7636828" cy="1554480"/>
            <a:chOff x="697" y="1967"/>
            <a:chExt cx="12027" cy="2448"/>
          </a:xfrm>
        </p:grpSpPr>
        <p:sp>
          <p:nvSpPr>
            <p:cNvPr id="78854" name="Text Box 6"/>
            <p:cNvSpPr txBox="1"/>
            <p:nvPr/>
          </p:nvSpPr>
          <p:spPr>
            <a:xfrm>
              <a:off x="697" y="1967"/>
              <a:ext cx="3840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定理（全概率公式）</a:t>
              </a:r>
            </a:p>
          </p:txBody>
        </p:sp>
        <p:graphicFrame>
          <p:nvGraphicFramePr>
            <p:cNvPr id="122885" name="对象 122884"/>
            <p:cNvGraphicFramePr/>
            <p:nvPr/>
          </p:nvGraphicFramePr>
          <p:xfrm>
            <a:off x="1392" y="2623"/>
            <a:ext cx="7871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3" r:id="rId5" imgW="4902200" imgH="292100" progId="Equation.3">
                    <p:embed/>
                  </p:oleObj>
                </mc:Choice>
                <mc:Fallback>
                  <p:oleObj r:id="rId5" imgW="4902200" imgH="292100" progId="Equation.3">
                    <p:embed/>
                    <p:pic>
                      <p:nvPicPr>
                        <p:cNvPr id="0" name="图片 319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92" y="2623"/>
                          <a:ext cx="7871" cy="4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886" name="对象 122885"/>
            <p:cNvGraphicFramePr/>
            <p:nvPr/>
          </p:nvGraphicFramePr>
          <p:xfrm>
            <a:off x="9362" y="2623"/>
            <a:ext cx="2942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4" r:id="rId7" imgW="1866900" imgH="279400" progId="Equation.3">
                    <p:embed/>
                  </p:oleObj>
                </mc:Choice>
                <mc:Fallback>
                  <p:oleObj r:id="rId7" imgW="1866900" imgH="279400" progId="Equation.3">
                    <p:embed/>
                    <p:pic>
                      <p:nvPicPr>
                        <p:cNvPr id="0" name="图片 32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362" y="2623"/>
                          <a:ext cx="2942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887" name="对象 122886"/>
            <p:cNvGraphicFramePr/>
            <p:nvPr/>
          </p:nvGraphicFramePr>
          <p:xfrm>
            <a:off x="12304" y="2623"/>
            <a:ext cx="42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5" r:id="rId9" imgW="266700" imgH="254000" progId="Equation.3">
                    <p:embed/>
                  </p:oleObj>
                </mc:Choice>
                <mc:Fallback>
                  <p:oleObj r:id="rId9" imgW="266700" imgH="254000" progId="Equation.3">
                    <p:embed/>
                    <p:pic>
                      <p:nvPicPr>
                        <p:cNvPr id="0" name="图片 322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304" y="2623"/>
                          <a:ext cx="420" cy="4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888" name="文本框 122887"/>
            <p:cNvSpPr txBox="1"/>
            <p:nvPr/>
          </p:nvSpPr>
          <p:spPr>
            <a:xfrm>
              <a:off x="860" y="3083"/>
              <a:ext cx="204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+mn-lt"/>
                </a:rPr>
                <a:t>则</a:t>
              </a:r>
              <a:r>
                <a:rPr lang="zh-CN" altLang="en-US" sz="2800" b="1" dirty="0">
                  <a:ea typeface="+mn-lt"/>
                  <a:cs typeface="+mn-lt"/>
                </a:rPr>
                <a:t> </a:t>
              </a:r>
              <a:r>
                <a:rPr lang="zh-CN" altLang="en-US" sz="2800" b="1" dirty="0">
                  <a:latin typeface="Times New Roman" panose="02020603050405020304" pitchFamily="18" charset="0"/>
                  <a:ea typeface="楷体_GB2312" pitchFamily="49" charset="-122"/>
                </a:rPr>
                <a:t>    </a:t>
              </a:r>
            </a:p>
          </p:txBody>
        </p:sp>
        <p:graphicFrame>
          <p:nvGraphicFramePr>
            <p:cNvPr id="122889" name="对象 122888"/>
            <p:cNvGraphicFramePr/>
            <p:nvPr/>
          </p:nvGraphicFramePr>
          <p:xfrm>
            <a:off x="2420" y="3935"/>
            <a:ext cx="721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6" r:id="rId11" imgW="457200" imgH="254000" progId="Equation.3">
                    <p:embed/>
                  </p:oleObj>
                </mc:Choice>
                <mc:Fallback>
                  <p:oleObj r:id="rId11" imgW="457200" imgH="254000" progId="Equation.3">
                    <p:embed/>
                    <p:pic>
                      <p:nvPicPr>
                        <p:cNvPr id="0" name="图片 321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420" y="3935"/>
                          <a:ext cx="721" cy="4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891" name="对象 122890"/>
            <p:cNvGraphicFramePr/>
            <p:nvPr/>
          </p:nvGraphicFramePr>
          <p:xfrm>
            <a:off x="3141" y="3905"/>
            <a:ext cx="200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7" r:id="rId13" imgW="1270000" imgH="304800" progId="Equation.3">
                    <p:embed/>
                  </p:oleObj>
                </mc:Choice>
                <mc:Fallback>
                  <p:oleObj r:id="rId13" imgW="1270000" imgH="304800" progId="Equation.3">
                    <p:embed/>
                    <p:pic>
                      <p:nvPicPr>
                        <p:cNvPr id="0" name="图片 3224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141" y="3905"/>
                          <a:ext cx="200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892" name="对象 122891"/>
            <p:cNvGraphicFramePr/>
            <p:nvPr/>
          </p:nvGraphicFramePr>
          <p:xfrm>
            <a:off x="5143" y="3895"/>
            <a:ext cx="210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8" r:id="rId15" imgW="1333500" imgH="304800" progId="Equation.3">
                    <p:embed/>
                  </p:oleObj>
                </mc:Choice>
                <mc:Fallback>
                  <p:oleObj r:id="rId15" imgW="1333500" imgH="304800" progId="Equation.3">
                    <p:embed/>
                    <p:pic>
                      <p:nvPicPr>
                        <p:cNvPr id="0" name="图片 3216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143" y="3895"/>
                          <a:ext cx="210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893" name="对象 122892"/>
            <p:cNvGraphicFramePr/>
            <p:nvPr/>
          </p:nvGraphicFramePr>
          <p:xfrm>
            <a:off x="7245" y="4005"/>
            <a:ext cx="560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9" r:id="rId17" imgW="355600" imgH="165100" progId="Equation.3">
                    <p:embed/>
                  </p:oleObj>
                </mc:Choice>
                <mc:Fallback>
                  <p:oleObj r:id="rId17" imgW="355600" imgH="165100" progId="Equation.3">
                    <p:embed/>
                    <p:pic>
                      <p:nvPicPr>
                        <p:cNvPr id="0" name="图片 3219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245" y="4005"/>
                          <a:ext cx="560" cy="2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894" name="对象 122893"/>
            <p:cNvGraphicFramePr/>
            <p:nvPr/>
          </p:nvGraphicFramePr>
          <p:xfrm>
            <a:off x="7805" y="3935"/>
            <a:ext cx="210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0" r:id="rId19" imgW="1333500" imgH="304800" progId="Equation.3">
                    <p:embed/>
                  </p:oleObj>
                </mc:Choice>
                <mc:Fallback>
                  <p:oleObj r:id="rId19" imgW="1333500" imgH="304800" progId="Equation.3">
                    <p:embed/>
                    <p:pic>
                      <p:nvPicPr>
                        <p:cNvPr id="0" name="图片 3227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805" y="3935"/>
                          <a:ext cx="2100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组合 17"/>
          <p:cNvGrpSpPr/>
          <p:nvPr/>
        </p:nvGrpSpPr>
        <p:grpSpPr>
          <a:xfrm>
            <a:off x="578485" y="3270885"/>
            <a:ext cx="7541737" cy="1666875"/>
            <a:chOff x="985" y="4766"/>
            <a:chExt cx="11877" cy="2625"/>
          </a:xfrm>
        </p:grpSpPr>
        <p:sp>
          <p:nvSpPr>
            <p:cNvPr id="13" name="Text Box 6"/>
            <p:cNvSpPr txBox="1"/>
            <p:nvPr/>
          </p:nvSpPr>
          <p:spPr>
            <a:xfrm>
              <a:off x="985" y="4766"/>
              <a:ext cx="3840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定理（贝叶斯公式）</a:t>
              </a:r>
            </a:p>
          </p:txBody>
        </p:sp>
        <p:graphicFrame>
          <p:nvGraphicFramePr>
            <p:cNvPr id="15" name="对象 14"/>
            <p:cNvGraphicFramePr/>
            <p:nvPr/>
          </p:nvGraphicFramePr>
          <p:xfrm>
            <a:off x="1706" y="5453"/>
            <a:ext cx="11156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1" r:id="rId21" imgW="6946265" imgH="292100" progId="Equation.3">
                    <p:embed/>
                  </p:oleObj>
                </mc:Choice>
                <mc:Fallback>
                  <p:oleObj r:id="rId21" imgW="6946265" imgH="292100" progId="Equation.3">
                    <p:embed/>
                    <p:pic>
                      <p:nvPicPr>
                        <p:cNvPr id="0" name="图片 3198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706" y="5453"/>
                          <a:ext cx="11156" cy="4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文本框 16"/>
            <p:cNvSpPr txBox="1"/>
            <p:nvPr/>
          </p:nvSpPr>
          <p:spPr>
            <a:xfrm>
              <a:off x="1099" y="6196"/>
              <a:ext cx="204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+mn-lt"/>
                </a:rPr>
                <a:t>有</a:t>
              </a:r>
              <a:r>
                <a:rPr lang="zh-CN" altLang="en-US" sz="1600" dirty="0">
                  <a:ea typeface="+mn-lt"/>
                  <a:cs typeface="+mn-lt"/>
                </a:rPr>
                <a:t>  </a:t>
              </a:r>
              <a:r>
                <a:rPr lang="zh-CN" altLang="en-US" sz="2800" b="1" dirty="0">
                  <a:latin typeface="Times New Roman" panose="02020603050405020304" pitchFamily="18" charset="0"/>
                  <a:ea typeface="楷体_GB2312" pitchFamily="49" charset="-122"/>
                </a:rPr>
                <a:t>   </a:t>
              </a:r>
            </a:p>
          </p:txBody>
        </p:sp>
        <p:graphicFrame>
          <p:nvGraphicFramePr>
            <p:cNvPr id="11" name="对象 1327"/>
            <p:cNvGraphicFramePr>
              <a:graphicFrameLocks noChangeAspect="1"/>
            </p:cNvGraphicFramePr>
            <p:nvPr/>
          </p:nvGraphicFramePr>
          <p:xfrm>
            <a:off x="3933" y="6651"/>
            <a:ext cx="3060" cy="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2" r:id="rId23" imgW="1943100" imgH="469900" progId="Equation.DSMT4">
                    <p:embed/>
                  </p:oleObj>
                </mc:Choice>
                <mc:Fallback>
                  <p:oleObj r:id="rId23" imgW="1943100" imgH="4699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3933" y="6651"/>
                          <a:ext cx="3060" cy="7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3.2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条件概率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第十一章 数据挖掘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08958" y="1295192"/>
                <a:ext cx="7915326" cy="2306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sz="1600" dirty="0" smtClean="0">
                    <a:solidFill>
                      <a:schemeClr val="accent1"/>
                    </a:solidFill>
                    <a:latin typeface="+mn-ea"/>
                  </a:rPr>
                  <a:t>说明</a:t>
                </a:r>
                <a:r>
                  <a:rPr lang="zh-CN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：</a:t>
                </a:r>
                <a:r>
                  <a:rPr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贝叶斯公式中的概率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                </a:t>
                </a:r>
                <a:r>
                  <a:rPr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是人们在原有认识的基础上得到的概率，常称为先验概率。 当新的信息（已知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𝐴</m:t>
                    </m:r>
                  </m:oMath>
                </a14:m>
                <a:r>
                  <a:rPr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发生）产生后，同样的事件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            </a:t>
                </a:r>
                <a:r>
                  <a:rPr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发生的可能性大小常常也会随之变化，需要与时俱进地进行新的评估，即用概率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                   </a:t>
                </a:r>
                <a:r>
                  <a:rPr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去修正原有的概率，以准确把握新的情况下这些事件的规律，这样的情况在现实生活中经常会遇到。这种修正后的概率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                    </a:t>
                </a:r>
                <a:r>
                  <a:rPr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常称为后验概率。贝叶斯公式就是描述在新的信息产生后，用先验</a:t>
                </a:r>
                <a:r>
                  <a:rPr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概率求得修正后的后验概率的过程。</a:t>
                </a: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08" y="1295192"/>
                <a:ext cx="7915326" cy="2306955"/>
              </a:xfrm>
              <a:prstGeom prst="rect">
                <a:avLst/>
              </a:prstGeom>
              <a:blipFill rotWithShape="1">
                <a:blip r:embed="rId5"/>
                <a:stretch>
                  <a:fillRect l="-4" t="-19" r="5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  <a:latin typeface="宋体" panose="02010600030101010101" pitchFamily="2" charset="-122"/>
                    <a:ea typeface="宋体" panose="02010600030101010101" pitchFamily="2" charset="-122"/>
                  </a:rPr>
                  <a:t> </a:t>
                </a:r>
                <a:endParaRPr lang="zh-CN" altLang="en-US">
                  <a:noFill/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Fallback>
      </mc:AlternateContent>
      <p:graphicFrame>
        <p:nvGraphicFramePr>
          <p:cNvPr id="12" name="对象 1350"/>
          <p:cNvGraphicFramePr>
            <a:graphicFrameLocks noChangeAspect="1"/>
          </p:cNvGraphicFramePr>
          <p:nvPr/>
        </p:nvGraphicFramePr>
        <p:xfrm>
          <a:off x="3041650" y="1431925"/>
          <a:ext cx="1193800" cy="275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r:id="rId6" imgW="990600" imgH="228600" progId="Equation.DSMT4">
                  <p:embed/>
                </p:oleObj>
              </mc:Choice>
              <mc:Fallback>
                <p:oleObj r:id="rId6" imgW="990600" imgH="2286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1650" y="1431925"/>
                        <a:ext cx="1193800" cy="2755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119813" y="1782445"/>
          <a:ext cx="993140" cy="328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r:id="rId8" imgW="736600" imgH="279400" progId="Equation.DSMT4">
                  <p:embed/>
                </p:oleObj>
              </mc:Choice>
              <mc:Fallback>
                <p:oleObj r:id="rId8" imgW="736600" imgH="279400" progId="Equation.DSMT4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19813" y="1782445"/>
                        <a:ext cx="993140" cy="328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53"/>
          <p:cNvGraphicFramePr>
            <a:graphicFrameLocks noChangeAspect="1"/>
          </p:cNvGraphicFramePr>
          <p:nvPr/>
        </p:nvGraphicFramePr>
        <p:xfrm>
          <a:off x="6553835" y="2181860"/>
          <a:ext cx="1339850" cy="241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r:id="rId10" imgW="1688465" imgH="304800" progId="Equation.DSMT4">
                  <p:embed/>
                </p:oleObj>
              </mc:Choice>
              <mc:Fallback>
                <p:oleObj r:id="rId10" imgW="1688465" imgH="304800" progId="Equation.DSMT4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53835" y="2181860"/>
                        <a:ext cx="1339850" cy="2419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354"/>
          <p:cNvGraphicFramePr>
            <a:graphicFrameLocks noChangeAspect="1"/>
          </p:cNvGraphicFramePr>
          <p:nvPr/>
        </p:nvGraphicFramePr>
        <p:xfrm>
          <a:off x="3042285" y="2887345"/>
          <a:ext cx="164973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r:id="rId12" imgW="1688465" imgH="304800" progId="Equation.DSMT4">
                  <p:embed/>
                </p:oleObj>
              </mc:Choice>
              <mc:Fallback>
                <p:oleObj r:id="rId12" imgW="1688465" imgH="304800" progId="Equation.DSMT4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42285" y="2887345"/>
                        <a:ext cx="1649730" cy="298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3.3.1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一维随机变量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958" y="1257727"/>
            <a:ext cx="791532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600" smtClean="0">
                <a:latin typeface="+mn-ea"/>
              </a:rPr>
              <a:t>在对随机事件及其概率的研究中我们可以发现，有许多的随机现象的试验结果可以用一维的实数来进行表示。也就是说，随机试验的所有可能的结果构成的集合可以 对应于一个数的集合，而不同的数对应的是不同的试验结果。这样，随机现象就可以用一个依试验结果而改变的变量来描写。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09270" y="3025775"/>
            <a:ext cx="7983855" cy="1753235"/>
            <a:chOff x="802" y="4765"/>
            <a:chExt cx="12573" cy="2761"/>
          </a:xfrm>
        </p:grpSpPr>
        <p:grpSp>
          <p:nvGrpSpPr>
            <p:cNvPr id="22" name="组合 21"/>
            <p:cNvGrpSpPr/>
            <p:nvPr/>
          </p:nvGrpSpPr>
          <p:grpSpPr>
            <a:xfrm>
              <a:off x="802" y="4765"/>
              <a:ext cx="12573" cy="2761"/>
              <a:chOff x="802" y="4765"/>
              <a:chExt cx="12573" cy="2761"/>
            </a:xfrm>
          </p:grpSpPr>
          <p:sp>
            <p:nvSpPr>
              <p:cNvPr id="100" name="文本框 99"/>
              <p:cNvSpPr txBox="1"/>
              <p:nvPr/>
            </p:nvSpPr>
            <p:spPr>
              <a:xfrm>
                <a:off x="802" y="4765"/>
                <a:ext cx="80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/>
                <a:r>
                  <a:rPr lang="zh-CN" sz="1600" b="0">
                    <a:solidFill>
                      <a:schemeClr val="accent1"/>
                    </a:solidFill>
                    <a:ea typeface="+mn-lt"/>
                  </a:rPr>
                  <a:t>例</a:t>
                </a:r>
                <a:endParaRPr lang="en-US" altLang="zh-CN" sz="1600" b="0">
                  <a:ea typeface="+mn-lt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420" y="4765"/>
                <a:ext cx="11955" cy="2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将一枚质地均匀的硬币上抛,观察正面和反面出现的情况。此随机现象的样本空间 </a:t>
                </a:r>
                <a:r>
                  <a:rPr lang="zh-CN" altLang="en-US"/>
                  <a:t>                                          </a:t>
                </a:r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,虽与数据无关，但可设</a:t>
                </a:r>
              </a:p>
              <a:p>
                <a:r>
                  <a:rPr lang="zh-CN" altLang="en-US"/>
                  <a:t>                   </a:t>
                </a:r>
              </a:p>
              <a:p>
                <a:endParaRPr lang="zh-CN" altLang="en-US"/>
              </a:p>
              <a:p>
                <a:endParaRPr lang="zh-CN" altLang="en-US"/>
              </a:p>
              <a:p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</a:rPr>
                  <a:t>这样就可用</a:t>
                </a:r>
                <a:r>
                  <a:rPr lang="zh-CN" altLang="en-US"/>
                  <a:t>        </a:t>
                </a:r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表示基本事 件</a:t>
                </a:r>
                <a:r>
                  <a:rPr lang="zh-CN" altLang="en-US"/>
                  <a:t>              ；        </a:t>
                </a:r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</a:rPr>
                  <a:t>表示基本事件</a:t>
                </a:r>
                <a:r>
                  <a:rPr lang="zh-CN" altLang="en-US"/>
                  <a:t>             。</a:t>
                </a:r>
              </a:p>
            </p:txBody>
          </p:sp>
        </p:grpSp>
        <p:pic>
          <p:nvPicPr>
            <p:cNvPr id="13" name="图片 30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0" y="5296"/>
              <a:ext cx="4475" cy="4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图片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6" y="6001"/>
              <a:ext cx="1949" cy="9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13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8" y="6001"/>
              <a:ext cx="1800" cy="900"/>
            </a:xfrm>
            <a:prstGeom prst="rect">
              <a:avLst/>
            </a:prstGeom>
            <a:noFill/>
            <a:ln w="9525">
              <a:noFill/>
            </a:ln>
          </p:spPr>
        </p:pic>
        <p:graphicFrame>
          <p:nvGraphicFramePr>
            <p:cNvPr id="17" name="对象 1360"/>
            <p:cNvGraphicFramePr>
              <a:graphicFrameLocks noChangeAspect="1"/>
            </p:cNvGraphicFramePr>
            <p:nvPr/>
          </p:nvGraphicFramePr>
          <p:xfrm>
            <a:off x="3466" y="7030"/>
            <a:ext cx="799" cy="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7" r:id="rId8" imgW="405765" imgH="177165" progId="Equation.DSMT4">
                    <p:embed/>
                  </p:oleObj>
                </mc:Choice>
                <mc:Fallback>
                  <p:oleObj r:id="rId8" imgW="405765" imgH="177165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466" y="7030"/>
                          <a:ext cx="799" cy="34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" name="图片 1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16" y="7030"/>
              <a:ext cx="1440" cy="431"/>
            </a:xfrm>
            <a:prstGeom prst="rect">
              <a:avLst/>
            </a:prstGeom>
            <a:noFill/>
            <a:ln w="9525">
              <a:noFill/>
            </a:ln>
          </p:spPr>
        </p:pic>
        <p:graphicFrame>
          <p:nvGraphicFramePr>
            <p:cNvPr id="19" name="对象 1360"/>
            <p:cNvGraphicFramePr>
              <a:graphicFrameLocks noChangeAspect="1"/>
            </p:cNvGraphicFramePr>
            <p:nvPr/>
          </p:nvGraphicFramePr>
          <p:xfrm>
            <a:off x="8368" y="7042"/>
            <a:ext cx="751" cy="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8" r:id="rId11" imgW="381000" imgH="165100" progId="Equation.DSMT4">
                    <p:embed/>
                  </p:oleObj>
                </mc:Choice>
                <mc:Fallback>
                  <p:oleObj r:id="rId11" imgW="381000" imgH="1651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368" y="7042"/>
                          <a:ext cx="751" cy="32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" name="图片 13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380" y="7042"/>
              <a:ext cx="1457" cy="41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3.3 </a:t>
            </a:r>
            <a:r>
              <a:rPr 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43243" y="965200"/>
            <a:ext cx="8172133" cy="1029335"/>
            <a:chOff x="856" y="1520"/>
            <a:chExt cx="12870" cy="1621"/>
          </a:xfrm>
        </p:grpSpPr>
        <p:sp>
          <p:nvSpPr>
            <p:cNvPr id="219146" name="文本框 219145"/>
            <p:cNvSpPr txBox="1"/>
            <p:nvPr/>
          </p:nvSpPr>
          <p:spPr>
            <a:xfrm>
              <a:off x="856" y="2324"/>
              <a:ext cx="1552" cy="8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ea typeface="楷体_GB2312" pitchFamily="49" charset="-122"/>
                </a:rPr>
                <a:t>称    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978" y="1520"/>
              <a:ext cx="12747" cy="1244"/>
              <a:chOff x="978" y="1520"/>
              <a:chExt cx="12747" cy="1244"/>
            </a:xfrm>
          </p:grpSpPr>
          <p:sp>
            <p:nvSpPr>
              <p:cNvPr id="100" name="文本框 99"/>
              <p:cNvSpPr txBox="1"/>
              <p:nvPr/>
            </p:nvSpPr>
            <p:spPr>
              <a:xfrm>
                <a:off x="978" y="1520"/>
                <a:ext cx="1133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/>
                <a:r>
                  <a:rPr lang="zh-CN" altLang="en-US" sz="1600" b="0">
                    <a:solidFill>
                      <a:schemeClr val="accent1"/>
                    </a:solidFill>
                    <a:ea typeface="+mn-lt"/>
                  </a:rPr>
                  <a:t>定义</a:t>
                </a:r>
              </a:p>
            </p:txBody>
          </p:sp>
          <p:graphicFrame>
            <p:nvGraphicFramePr>
              <p:cNvPr id="219143" name="对象 219142"/>
              <p:cNvGraphicFramePr/>
              <p:nvPr/>
            </p:nvGraphicFramePr>
            <p:xfrm>
              <a:off x="1830" y="1636"/>
              <a:ext cx="4612" cy="4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92" r:id="rId5" imgW="2781300" imgH="279400" progId="Equation.3">
                      <p:embed/>
                    </p:oleObj>
                  </mc:Choice>
                  <mc:Fallback>
                    <p:oleObj r:id="rId5" imgW="2781300" imgH="279400" progId="Equation.3">
                      <p:embed/>
                      <p:pic>
                        <p:nvPicPr>
                          <p:cNvPr id="0" name="图片 3086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830" y="1636"/>
                            <a:ext cx="4612" cy="44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144" name="对象 219143"/>
              <p:cNvGraphicFramePr/>
              <p:nvPr/>
            </p:nvGraphicFramePr>
            <p:xfrm>
              <a:off x="6549" y="1751"/>
              <a:ext cx="600" cy="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93" r:id="rId7" imgW="381000" imgH="190500" progId="Equation.3">
                      <p:embed/>
                    </p:oleObj>
                  </mc:Choice>
                  <mc:Fallback>
                    <p:oleObj r:id="rId7" imgW="381000" imgH="190500" progId="Equation.3">
                      <p:embed/>
                      <p:pic>
                        <p:nvPicPr>
                          <p:cNvPr id="0" name="图片 3095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6549" y="1751"/>
                            <a:ext cx="600" cy="30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145" name="对象 219144"/>
              <p:cNvGraphicFramePr/>
              <p:nvPr/>
            </p:nvGraphicFramePr>
            <p:xfrm>
              <a:off x="7248" y="1681"/>
              <a:ext cx="6477" cy="4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94" r:id="rId9" imgW="3924300" imgH="279400" progId="Equation.3">
                      <p:embed/>
                    </p:oleObj>
                  </mc:Choice>
                  <mc:Fallback>
                    <p:oleObj r:id="rId9" imgW="3924300" imgH="279400" progId="Equation.3">
                      <p:embed/>
                      <p:pic>
                        <p:nvPicPr>
                          <p:cNvPr id="0" name="图片 3087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7248" y="1681"/>
                            <a:ext cx="6477" cy="44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147" name="对象 219146"/>
              <p:cNvGraphicFramePr/>
              <p:nvPr/>
            </p:nvGraphicFramePr>
            <p:xfrm>
              <a:off x="1410" y="2324"/>
              <a:ext cx="3178" cy="4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95" r:id="rId11" imgW="1917065" imgH="279400" progId="Equation.3">
                      <p:embed/>
                    </p:oleObj>
                  </mc:Choice>
                  <mc:Fallback>
                    <p:oleObj r:id="rId11" imgW="1917065" imgH="279400" progId="Equation.3">
                      <p:embed/>
                      <p:pic>
                        <p:nvPicPr>
                          <p:cNvPr id="0" name="图片 3084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1410" y="2324"/>
                            <a:ext cx="3178" cy="44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1" name="组合 20"/>
          <p:cNvGrpSpPr/>
          <p:nvPr/>
        </p:nvGrpSpPr>
        <p:grpSpPr>
          <a:xfrm>
            <a:off x="621030" y="1994535"/>
            <a:ext cx="8008620" cy="829945"/>
            <a:chOff x="978" y="3141"/>
            <a:chExt cx="12612" cy="1307"/>
          </a:xfrm>
        </p:grpSpPr>
        <p:sp>
          <p:nvSpPr>
            <p:cNvPr id="11" name="文本框 10"/>
            <p:cNvSpPr txBox="1"/>
            <p:nvPr/>
          </p:nvSpPr>
          <p:spPr>
            <a:xfrm>
              <a:off x="978" y="3141"/>
              <a:ext cx="1261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我们一般用大写字母         来表示随机变量, 用小写字母       表示实数。值得注意的是，随机变量不是一个普通的函数，其定义域为样本空间,故取值随试验结果变化而变化,且其取值带有一定的概率。</a:t>
              </a:r>
            </a:p>
          </p:txBody>
        </p:sp>
        <p:graphicFrame>
          <p:nvGraphicFramePr>
            <p:cNvPr id="12" name="对象 1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030" y="3269"/>
            <a:ext cx="1240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6" r:id="rId13" imgW="787400" imgH="228600" progId="Equation.DSMT4">
                    <p:embed/>
                  </p:oleObj>
                </mc:Choice>
                <mc:Fallback>
                  <p:oleObj r:id="rId13" imgW="787400" imgH="228600" progId="Equation.DSMT4">
                    <p:embed/>
                    <p:pic>
                      <p:nvPicPr>
                        <p:cNvPr id="0" name="图片 3072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030" y="3269"/>
                          <a:ext cx="1240" cy="3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9568" y="3289"/>
            <a:ext cx="110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7" r:id="rId15" imgW="698500" imgH="203200" progId="Equation.DSMT4">
                    <p:embed/>
                  </p:oleObj>
                </mc:Choice>
                <mc:Fallback>
                  <p:oleObj r:id="rId15" imgW="698500" imgH="203200" progId="Equation.DSMT4">
                    <p:embed/>
                    <p:pic>
                      <p:nvPicPr>
                        <p:cNvPr id="0" name="图片 3072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568" y="3289"/>
                          <a:ext cx="1100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对象 23"/>
          <p:cNvGraphicFramePr/>
          <p:nvPr/>
        </p:nvGraphicFramePr>
        <p:xfrm>
          <a:off x="1374775" y="6432233"/>
          <a:ext cx="2540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r:id="rId17" imgW="2538730" imgH="393700" progId="Equation.3">
                  <p:embed/>
                </p:oleObj>
              </mc:Choice>
              <mc:Fallback>
                <p:oleObj r:id="rId17" imgW="2538730" imgH="393700" progId="Equation.3">
                  <p:embed/>
                  <p:pic>
                    <p:nvPicPr>
                      <p:cNvPr id="0" name="图片 3100"/>
                      <p:cNvPicPr/>
                      <p:nvPr/>
                    </p:nvPicPr>
                    <p:blipFill>
                      <a:blip r:embed="rId18">
                        <a:clrChange>
                          <a:clrFrom>
                            <a:srgbClr val="000000"/>
                          </a:clrFrom>
                          <a:clrTo>
                            <a:srgbClr val="FF0000"/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1374775" y="6432233"/>
                        <a:ext cx="2540000" cy="393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组合 25"/>
          <p:cNvGrpSpPr/>
          <p:nvPr/>
        </p:nvGrpSpPr>
        <p:grpSpPr>
          <a:xfrm>
            <a:off x="533400" y="3019425"/>
            <a:ext cx="7570470" cy="2178685"/>
            <a:chOff x="926" y="4787"/>
            <a:chExt cx="11922" cy="3431"/>
          </a:xfrm>
        </p:grpSpPr>
        <p:sp>
          <p:nvSpPr>
            <p:cNvPr id="15" name="矩形 14"/>
            <p:cNvSpPr/>
            <p:nvPr/>
          </p:nvSpPr>
          <p:spPr>
            <a:xfrm>
              <a:off x="926" y="4917"/>
              <a:ext cx="283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例</a:t>
              </a:r>
              <a:r>
                <a:rPr lang="en-US" altLang="zh-CN">
                  <a:latin typeface="Times New Roman" panose="02020603050405020304" pitchFamily="18" charset="0"/>
                  <a:ea typeface="楷体_GB2312" pitchFamily="49" charset="-122"/>
                </a:rPr>
                <a:t>     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721" y="4787"/>
              <a:ext cx="11127" cy="7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</a:pPr>
              <a:r>
                <a:rPr lang="zh-CN" altLang="en-US" sz="16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设某射手每次射击打中目标的概率是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0.8,</a:t>
              </a:r>
              <a:r>
                <a:rPr lang="zh-CN" altLang="en-US" sz="16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现在该射手不断向目标射击</a:t>
              </a:r>
              <a:r>
                <a:rPr lang="en-US" altLang="zh-CN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, </a:t>
              </a:r>
              <a:r>
                <a:rPr lang="en-US" altLang="zh-CN">
                  <a:solidFill>
                    <a:srgbClr val="000000"/>
                  </a:solidFill>
                  <a:ea typeface="+mn-lt"/>
                  <a:cs typeface="+mn-lt"/>
                  <a:sym typeface="+mn-ea"/>
                </a:rPr>
                <a:t>    </a:t>
              </a:r>
              <a:r>
                <a:rPr lang="en-US" altLang="zh-CN">
                  <a:solidFill>
                    <a:srgbClr val="000000"/>
                  </a:solidFill>
                  <a:ea typeface="+mn-lt"/>
                  <a:cs typeface="+mn-lt"/>
                </a:rPr>
                <a:t> 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0" y="5706"/>
              <a:ext cx="6632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直到击中目标为止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, </a:t>
              </a:r>
              <a:r>
                <a:rPr lang="zh-CN" altLang="en-US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则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  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238" y="6820"/>
              <a:ext cx="6010" cy="81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是一个随机变量</a:t>
              </a:r>
              <a:r>
                <a:rPr lang="en-US" altLang="zh-CN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.    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238" y="7638"/>
              <a:ext cx="850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且       的所有可能取值为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: </a:t>
              </a:r>
              <a:r>
                <a:rPr lang="en-US" altLang="zh-CN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1,2,3</a:t>
              </a:r>
              <a:r>
                <a:rPr lang="zh-CN" altLang="en-US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，</a:t>
              </a:r>
              <a:r>
                <a:rPr lang="en-US" altLang="zh-CN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... </a:t>
              </a:r>
            </a:p>
          </p:txBody>
        </p:sp>
        <p:graphicFrame>
          <p:nvGraphicFramePr>
            <p:cNvPr id="36" name="对象 35"/>
            <p:cNvGraphicFramePr/>
            <p:nvPr/>
          </p:nvGraphicFramePr>
          <p:xfrm>
            <a:off x="2078" y="7728"/>
            <a:ext cx="807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9" r:id="rId19" imgW="495300" imgH="254000" progId="Equation.3">
                    <p:embed/>
                  </p:oleObj>
                </mc:Choice>
                <mc:Fallback>
                  <p:oleObj r:id="rId19" imgW="495300" imgH="254000" progId="Equation.3">
                    <p:embed/>
                    <p:pic>
                      <p:nvPicPr>
                        <p:cNvPr id="0" name="图片 3102"/>
                        <p:cNvPicPr/>
                        <p:nvPr/>
                      </p:nvPicPr>
                      <p:blipFill>
                        <a:blip r:embed="rId20">
                          <a:clrChange>
                            <a:clrFrom>
                              <a:srgbClr val="000000"/>
                            </a:clrFrom>
                            <a:clrTo>
                              <a:srgbClr val="0000FF"/>
                            </a:clrTo>
                          </a:clrChange>
                          <a:clrChange>
                            <a:clrFrom>
                              <a:srgbClr val="FFFFFF"/>
                            </a:clrFrom>
                            <a:clrTo>
                              <a:srgbClr val="0000FF"/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078" y="7728"/>
                          <a:ext cx="807" cy="4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/>
            <p:cNvGraphicFramePr/>
            <p:nvPr/>
          </p:nvGraphicFramePr>
          <p:xfrm>
            <a:off x="4298" y="6371"/>
            <a:ext cx="3543" cy="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0" r:id="rId21" imgW="2158365" imgH="307340" progId="Equation.DSMT4">
                    <p:embed/>
                  </p:oleObj>
                </mc:Choice>
                <mc:Fallback>
                  <p:oleObj r:id="rId21" imgW="2158365" imgH="307340" progId="Equation.DSMT4">
                    <p:embed/>
                    <p:pic>
                      <p:nvPicPr>
                        <p:cNvPr id="0" name="图片 19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298" y="6371"/>
                          <a:ext cx="3543" cy="4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3.3 </a:t>
            </a:r>
            <a:r>
              <a:rPr 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231453" name="对象 231452"/>
          <p:cNvGraphicFramePr/>
          <p:nvPr/>
        </p:nvGraphicFramePr>
        <p:xfrm>
          <a:off x="827564" y="2671128"/>
          <a:ext cx="3962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r:id="rId5" imgW="3873500" imgH="279400" progId="Equation.3">
                  <p:embed/>
                </p:oleObj>
              </mc:Choice>
              <mc:Fallback>
                <p:oleObj r:id="rId5" imgW="3873500" imgH="279400" progId="Equation.3">
                  <p:embed/>
                  <p:pic>
                    <p:nvPicPr>
                      <p:cNvPr id="0" name="图片 309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7564" y="2671128"/>
                        <a:ext cx="39624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54" name="文本框 231453"/>
          <p:cNvSpPr txBox="1"/>
          <p:nvPr/>
        </p:nvSpPr>
        <p:spPr>
          <a:xfrm>
            <a:off x="4608195" y="2626678"/>
            <a:ext cx="2325688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率的规律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</a:p>
        </p:txBody>
      </p:sp>
      <p:graphicFrame>
        <p:nvGraphicFramePr>
          <p:cNvPr id="231455" name="对象 231454"/>
          <p:cNvGraphicFramePr/>
          <p:nvPr/>
        </p:nvGraphicFramePr>
        <p:xfrm>
          <a:off x="841693" y="3115945"/>
          <a:ext cx="240284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r:id="rId7" imgW="2286000" imgH="266700" progId="Equation.3">
                  <p:embed/>
                </p:oleObj>
              </mc:Choice>
              <mc:Fallback>
                <p:oleObj r:id="rId7" imgW="2286000" imgH="266700" progId="Equation.3">
                  <p:embed/>
                  <p:pic>
                    <p:nvPicPr>
                      <p:cNvPr id="0" name="图片 308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1693" y="3115945"/>
                        <a:ext cx="2402840" cy="266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56" name="文本框 231455"/>
          <p:cNvSpPr txBox="1"/>
          <p:nvPr/>
        </p:nvSpPr>
        <p:spPr>
          <a:xfrm>
            <a:off x="3244533" y="3080068"/>
            <a:ext cx="2401887" cy="3371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</a:rPr>
              <a:t>这些概率合</a:t>
            </a:r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起来是</a:t>
            </a:r>
            <a:r>
              <a:rPr lang="en-US" altLang="zh-CN" sz="160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1.     </a:t>
            </a:r>
            <a:endParaRPr lang="zh-CN" altLang="en-US" sz="1600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31458" name="文本框 231457"/>
          <p:cNvSpPr txBox="1"/>
          <p:nvPr/>
        </p:nvSpPr>
        <p:spPr>
          <a:xfrm>
            <a:off x="774700" y="3568700"/>
            <a:ext cx="6099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rPr>
              <a:t>可以想象成</a:t>
            </a:r>
            <a:r>
              <a:rPr lang="en-US" altLang="zh-CN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rPr>
              <a:t>: </a:t>
            </a:r>
            <a:r>
              <a:rPr lang="zh-CN" altLang="en-US" dirty="0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概率</a:t>
            </a:r>
            <a:r>
              <a:rPr lang="en-US" altLang="zh-CN" dirty="0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1</a:t>
            </a:r>
            <a:r>
              <a:rPr lang="zh-CN" altLang="en-US" dirty="0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以一定的规律分布在 各个可能值上</a:t>
            </a:r>
            <a:r>
              <a:rPr lang="en-US" altLang="zh-CN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.           </a:t>
            </a:r>
            <a:r>
              <a:rPr lang="zh-CN" altLang="en-US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楷体_GB2312" pitchFamily="49" charset="-122"/>
            </a:endParaRPr>
          </a:p>
          <a:p>
            <a:r>
              <a:rPr lang="en-US" altLang="zh-CN">
                <a:latin typeface="Times New Roman" panose="02020603050405020304" pitchFamily="18" charset="0"/>
                <a:ea typeface="楷体_GB2312" pitchFamily="49" charset="-122"/>
              </a:rPr>
              <a:t>     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774700" y="765175"/>
            <a:ext cx="6892925" cy="1563370"/>
            <a:chOff x="1220" y="1205"/>
            <a:chExt cx="10855" cy="2462"/>
          </a:xfrm>
        </p:grpSpPr>
        <p:sp>
          <p:nvSpPr>
            <p:cNvPr id="231440" name="文本框 231439"/>
            <p:cNvSpPr txBox="1"/>
            <p:nvPr/>
          </p:nvSpPr>
          <p:spPr>
            <a:xfrm>
              <a:off x="1220" y="1205"/>
              <a:ext cx="1085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dirty="0">
                  <a:latin typeface="Times New Roman" panose="02020603050405020304" pitchFamily="18" charset="0"/>
                  <a:ea typeface="楷体_GB2312" pitchFamily="49" charset="-122"/>
                </a:rPr>
                <a:t>分布律也可以用表格的形式来表示</a:t>
              </a:r>
              <a:r>
                <a:rPr lang="en-US" altLang="zh-CN" sz="1600">
                  <a:latin typeface="Times New Roman" panose="02020603050405020304" pitchFamily="18" charset="0"/>
                  <a:ea typeface="楷体_GB2312" pitchFamily="49" charset="-122"/>
                </a:rPr>
                <a:t>:    </a:t>
              </a:r>
              <a:r>
                <a:rPr lang="en-US" altLang="zh-CN">
                  <a:latin typeface="Times New Roman" panose="02020603050405020304" pitchFamily="18" charset="0"/>
                  <a:ea typeface="楷体_GB2312" pitchFamily="49" charset="-122"/>
                </a:rPr>
                <a:t>   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027" y="2340"/>
              <a:ext cx="6893" cy="1327"/>
              <a:chOff x="4027" y="2340"/>
              <a:chExt cx="6893" cy="1327"/>
            </a:xfrm>
          </p:grpSpPr>
          <p:grpSp>
            <p:nvGrpSpPr>
              <p:cNvPr id="231445" name="组合 231444"/>
              <p:cNvGrpSpPr/>
              <p:nvPr/>
            </p:nvGrpSpPr>
            <p:grpSpPr>
              <a:xfrm>
                <a:off x="4027" y="2340"/>
                <a:ext cx="6893" cy="1327"/>
                <a:chOff x="1344" y="2592"/>
                <a:chExt cx="2928" cy="816"/>
              </a:xfrm>
            </p:grpSpPr>
            <p:grpSp>
              <p:nvGrpSpPr>
                <p:cNvPr id="6147" name="组合 231445"/>
                <p:cNvGrpSpPr/>
                <p:nvPr/>
              </p:nvGrpSpPr>
              <p:grpSpPr>
                <a:xfrm>
                  <a:off x="1344" y="2592"/>
                  <a:ext cx="2928" cy="816"/>
                  <a:chOff x="1104" y="1680"/>
                  <a:chExt cx="2928" cy="816"/>
                </a:xfrm>
              </p:grpSpPr>
              <p:sp>
                <p:nvSpPr>
                  <p:cNvPr id="6148" name="直接连接符 231446"/>
                  <p:cNvSpPr/>
                  <p:nvPr/>
                </p:nvSpPr>
                <p:spPr>
                  <a:xfrm>
                    <a:off x="1104" y="2064"/>
                    <a:ext cx="2928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sp>
              <p:sp>
                <p:nvSpPr>
                  <p:cNvPr id="6149" name="直接连接符 231447"/>
                  <p:cNvSpPr/>
                  <p:nvPr/>
                </p:nvSpPr>
                <p:spPr>
                  <a:xfrm>
                    <a:off x="1680" y="1680"/>
                    <a:ext cx="0" cy="816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sp>
            </p:grpSp>
            <p:graphicFrame>
              <p:nvGraphicFramePr>
                <p:cNvPr id="6150" name="对象 231448"/>
                <p:cNvGraphicFramePr/>
                <p:nvPr/>
              </p:nvGraphicFramePr>
              <p:xfrm>
                <a:off x="1628" y="2754"/>
                <a:ext cx="176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315" r:id="rId9" imgW="139700" imgH="215900" progId="Equation.3">
                        <p:embed/>
                      </p:oleObj>
                    </mc:Choice>
                    <mc:Fallback>
                      <p:oleObj r:id="rId9" imgW="139700" imgH="215900" progId="Equation.3">
                        <p:embed/>
                        <p:pic>
                          <p:nvPicPr>
                            <p:cNvPr id="0" name="图片 3096"/>
                            <p:cNvPicPr/>
                            <p:nvPr/>
                          </p:nvPicPr>
                          <p:blipFill>
                            <a:blip r:embed="rId10">
                              <a:clrChange>
                                <a:clrFrom>
                                  <a:srgbClr val="000000"/>
                                </a:clrFrom>
                                <a:clrTo>
                                  <a:srgbClr val="000000"/>
                                </a:clrTo>
                              </a:clrChange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628" y="2754"/>
                              <a:ext cx="176" cy="236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1" name="对象 231449"/>
                <p:cNvGraphicFramePr/>
                <p:nvPr/>
              </p:nvGraphicFramePr>
              <p:xfrm>
                <a:off x="1580" y="3120"/>
                <a:ext cx="152" cy="2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316" r:id="rId11" imgW="241300" imgH="279400" progId="Equation.3">
                        <p:embed/>
                      </p:oleObj>
                    </mc:Choice>
                    <mc:Fallback>
                      <p:oleObj r:id="rId11" imgW="241300" imgH="279400" progId="Equation.3">
                        <p:embed/>
                        <p:pic>
                          <p:nvPicPr>
                            <p:cNvPr id="0" name="图片 3087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580" y="3120"/>
                              <a:ext cx="152" cy="237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2" name="对象 231450"/>
                <p:cNvGraphicFramePr/>
                <p:nvPr/>
              </p:nvGraphicFramePr>
              <p:xfrm>
                <a:off x="2968" y="2756"/>
                <a:ext cx="88" cy="1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317" r:id="rId13" imgW="139700" imgH="215900" progId="Equation.3">
                        <p:embed/>
                      </p:oleObj>
                    </mc:Choice>
                    <mc:Fallback>
                      <p:oleObj r:id="rId13" imgW="139700" imgH="215900" progId="Equation.3">
                        <p:embed/>
                        <p:pic>
                          <p:nvPicPr>
                            <p:cNvPr id="0" name="图片 3095"/>
                            <p:cNvPicPr/>
                            <p:nvPr/>
                          </p:nvPicPr>
                          <p:blipFill>
                            <a:blip r:embed="rId10">
                              <a:clrChange>
                                <a:clrFrom>
                                  <a:srgbClr val="000000"/>
                                </a:clrFrom>
                                <a:clrTo>
                                  <a:srgbClr val="0000FF"/>
                                </a:clrTo>
                              </a:clrChange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968" y="2756"/>
                              <a:ext cx="88" cy="136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1" name="对象 10"/>
              <p:cNvGraphicFramePr/>
              <p:nvPr/>
            </p:nvGraphicFramePr>
            <p:xfrm>
              <a:off x="4601" y="2581"/>
              <a:ext cx="265" cy="2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18" r:id="rId14" imgW="190500" imgH="180975" progId="Equation.DSMT4">
                      <p:embed/>
                    </p:oleObj>
                  </mc:Choice>
                  <mc:Fallback>
                    <p:oleObj r:id="rId14" imgW="190500" imgH="180975" progId="Equation.DSMT4">
                      <p:embed/>
                      <p:pic>
                        <p:nvPicPr>
                          <p:cNvPr id="0" name="图片 11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4601" y="2581"/>
                            <a:ext cx="265" cy="2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对象 12"/>
              <p:cNvGraphicFramePr/>
              <p:nvPr/>
            </p:nvGraphicFramePr>
            <p:xfrm>
              <a:off x="6065" y="2548"/>
              <a:ext cx="2285" cy="3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19" r:id="rId16" imgW="1474470" imgH="244475" progId="Equation.DSMT4">
                      <p:embed/>
                    </p:oleObj>
                  </mc:Choice>
                  <mc:Fallback>
                    <p:oleObj r:id="rId16" imgW="1474470" imgH="244475" progId="Equation.DSMT4">
                      <p:embed/>
                      <p:pic>
                        <p:nvPicPr>
                          <p:cNvPr id="0" name="图片 13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6065" y="2548"/>
                            <a:ext cx="2285" cy="3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对象 14"/>
              <p:cNvGraphicFramePr/>
              <p:nvPr/>
            </p:nvGraphicFramePr>
            <p:xfrm>
              <a:off x="6065" y="3223"/>
              <a:ext cx="2425" cy="3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0" r:id="rId18" imgW="1563370" imgH="244475" progId="Equation.DSMT4">
                      <p:embed/>
                    </p:oleObj>
                  </mc:Choice>
                  <mc:Fallback>
                    <p:oleObj r:id="rId18" imgW="1563370" imgH="244475" progId="Equation.DSMT4">
                      <p:embed/>
                      <p:pic>
                        <p:nvPicPr>
                          <p:cNvPr id="0" name="图片 15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6065" y="3223"/>
                            <a:ext cx="2425" cy="3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3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3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54" grpId="0"/>
      <p:bldP spid="231456" grpId="0"/>
      <p:bldP spid="2314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121" name="矩形 230403"/>
          <p:cNvSpPr/>
          <p:nvPr/>
        </p:nvSpPr>
        <p:spPr>
          <a:xfrm>
            <a:off x="524510" y="667703"/>
            <a:ext cx="7098665" cy="706755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</a:rPr>
              <a:t>离散型随机变量的分布律  </a:t>
            </a:r>
            <a:r>
              <a:rPr lang="zh-CN" altLang="en-US" dirty="0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zh-C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</a:p>
        </p:txBody>
      </p:sp>
      <p:graphicFrame>
        <p:nvGraphicFramePr>
          <p:cNvPr id="230406" name="对象 230405"/>
          <p:cNvGraphicFramePr/>
          <p:nvPr/>
        </p:nvGraphicFramePr>
        <p:xfrm>
          <a:off x="958374" y="1407478"/>
          <a:ext cx="3591560" cy="25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r:id="rId5" imgW="3441700" imgH="254000" progId="Equation.3">
                  <p:embed/>
                </p:oleObj>
              </mc:Choice>
              <mc:Fallback>
                <p:oleObj r:id="rId5" imgW="3441700" imgH="254000" progId="Equation.3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8374" y="1407478"/>
                        <a:ext cx="3591560" cy="2546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7" name="对象 230406"/>
          <p:cNvGraphicFramePr/>
          <p:nvPr/>
        </p:nvGraphicFramePr>
        <p:xfrm>
          <a:off x="4585018" y="1407795"/>
          <a:ext cx="124587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r:id="rId7" imgW="1244600" imgH="279400" progId="Equation.3">
                  <p:embed/>
                </p:oleObj>
              </mc:Choice>
              <mc:Fallback>
                <p:oleObj r:id="rId7" imgW="1244600" imgH="279400" progId="Equation.3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85018" y="1407795"/>
                        <a:ext cx="124587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8" name="对象 230407"/>
          <p:cNvGraphicFramePr/>
          <p:nvPr/>
        </p:nvGraphicFramePr>
        <p:xfrm>
          <a:off x="5992178" y="1407478"/>
          <a:ext cx="21653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r:id="rId9" imgW="2082800" imgH="266700" progId="Equation.3">
                  <p:embed/>
                </p:oleObj>
              </mc:Choice>
              <mc:Fallback>
                <p:oleObj r:id="rId9" imgW="2082800" imgH="266700" progId="Equation.3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92178" y="1407478"/>
                        <a:ext cx="2165350" cy="266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9" name="对象 230408"/>
          <p:cNvGraphicFramePr/>
          <p:nvPr/>
        </p:nvGraphicFramePr>
        <p:xfrm>
          <a:off x="760413" y="1850073"/>
          <a:ext cx="1346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r:id="rId11" imgW="1346200" imgH="292100" progId="Equation.3">
                  <p:embed/>
                </p:oleObj>
              </mc:Choice>
              <mc:Fallback>
                <p:oleObj r:id="rId11" imgW="1346200" imgH="2921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0413" y="1850073"/>
                        <a:ext cx="134620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10" name="文本框 230409"/>
          <p:cNvSpPr txBox="1"/>
          <p:nvPr/>
        </p:nvSpPr>
        <p:spPr>
          <a:xfrm>
            <a:off x="1924050" y="1812290"/>
            <a:ext cx="125158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r"/>
            <a:r>
              <a:rPr lang="zh-CN" altLang="en-US" dirty="0">
                <a:latin typeface="Times New Roman" panose="02020603050405020304" pitchFamily="18" charset="0"/>
                <a:ea typeface="楷体_GB2312" pitchFamily="49" charset="-122"/>
              </a:rPr>
              <a:t>的概率</a:t>
            </a:r>
            <a:r>
              <a:rPr lang="en-US" altLang="zh-CN" dirty="0">
                <a:latin typeface="Times New Roman" panose="02020603050405020304" pitchFamily="18" charset="0"/>
                <a:ea typeface="楷体_GB2312" pitchFamily="49" charset="-122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ea typeface="楷体_GB2312" pitchFamily="49" charset="-122"/>
              </a:rPr>
              <a:t>为</a:t>
            </a:r>
            <a:endParaRPr lang="zh-CN" altLang="en-US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graphicFrame>
        <p:nvGraphicFramePr>
          <p:cNvPr id="230412" name="对象 230411"/>
          <p:cNvGraphicFramePr/>
          <p:nvPr/>
        </p:nvGraphicFramePr>
        <p:xfrm>
          <a:off x="2628901" y="2321560"/>
          <a:ext cx="88963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r:id="rId13" imgW="889000" imgH="279400" progId="Equation.3">
                  <p:embed/>
                </p:oleObj>
              </mc:Choice>
              <mc:Fallback>
                <p:oleObj r:id="rId13" imgW="889000" imgH="279400" progId="Equation.3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28901" y="2321560"/>
                        <a:ext cx="88963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3" name="对象 230412"/>
          <p:cNvGraphicFramePr/>
          <p:nvPr/>
        </p:nvGraphicFramePr>
        <p:xfrm>
          <a:off x="3518535" y="2397443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r:id="rId15" imgW="152400" imgH="127000" progId="Equation.3">
                  <p:embed/>
                </p:oleObj>
              </mc:Choice>
              <mc:Fallback>
                <p:oleObj r:id="rId15" imgW="152400" imgH="127000" progId="Equation.3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518535" y="2397443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4" name="对象 230413"/>
          <p:cNvGraphicFramePr/>
          <p:nvPr/>
        </p:nvGraphicFramePr>
        <p:xfrm>
          <a:off x="3685540" y="2321560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r:id="rId17" imgW="241300" imgH="279400" progId="Equation.3">
                  <p:embed/>
                </p:oleObj>
              </mc:Choice>
              <mc:Fallback>
                <p:oleObj r:id="rId17" imgW="241300" imgH="279400" progId="Equation.3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85540" y="2321560"/>
                        <a:ext cx="2413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5" name="对象 230414"/>
          <p:cNvGraphicFramePr/>
          <p:nvPr/>
        </p:nvGraphicFramePr>
        <p:xfrm>
          <a:off x="4360228" y="2346960"/>
          <a:ext cx="9531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r:id="rId19" imgW="952500" imgH="254000" progId="Equation.3">
                  <p:embed/>
                </p:oleObj>
              </mc:Choice>
              <mc:Fallback>
                <p:oleObj r:id="rId19" imgW="952500" imgH="254000" progId="Equation.3">
                  <p:embed/>
                  <p:pic>
                    <p:nvPicPr>
                      <p:cNvPr id="0" name="图片 308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60228" y="2346960"/>
                        <a:ext cx="9531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17" name="文本框 230416"/>
          <p:cNvSpPr txBox="1"/>
          <p:nvPr/>
        </p:nvSpPr>
        <p:spPr>
          <a:xfrm>
            <a:off x="1553210" y="3169603"/>
            <a:ext cx="3032125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_GB2312" pitchFamily="49" charset="-122"/>
              </a:rPr>
              <a:t>由概率的定义</a:t>
            </a:r>
            <a:r>
              <a:rPr lang="en-US" altLang="zh-CN">
                <a:latin typeface="Times New Roman" panose="02020603050405020304" pitchFamily="18" charset="0"/>
                <a:ea typeface="楷体_GB2312" pitchFamily="49" charset="-122"/>
              </a:rPr>
              <a:t>,    </a:t>
            </a:r>
          </a:p>
        </p:txBody>
      </p:sp>
      <p:graphicFrame>
        <p:nvGraphicFramePr>
          <p:cNvPr id="230418" name="对象 230417"/>
          <p:cNvGraphicFramePr/>
          <p:nvPr/>
        </p:nvGraphicFramePr>
        <p:xfrm>
          <a:off x="3333274" y="3214370"/>
          <a:ext cx="198056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r:id="rId21" imgW="1930400" imgH="292100" progId="Equation.3">
                  <p:embed/>
                </p:oleObj>
              </mc:Choice>
              <mc:Fallback>
                <p:oleObj r:id="rId21" imgW="1930400" imgH="2921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333274" y="3214370"/>
                        <a:ext cx="1980565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9" name="对象 230418"/>
          <p:cNvGraphicFramePr/>
          <p:nvPr/>
        </p:nvGraphicFramePr>
        <p:xfrm>
          <a:off x="1619250" y="3688715"/>
          <a:ext cx="200787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r:id="rId23" imgW="1930400" imgH="304800" progId="Equation.3">
                  <p:embed/>
                </p:oleObj>
              </mc:Choice>
              <mc:Fallback>
                <p:oleObj r:id="rId23" imgW="1930400" imgH="304800" progId="Equation.3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619250" y="3688715"/>
                        <a:ext cx="2007870" cy="304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21" name="对象 230420"/>
          <p:cNvGraphicFramePr/>
          <p:nvPr/>
        </p:nvGraphicFramePr>
        <p:xfrm>
          <a:off x="1618933" y="4229100"/>
          <a:ext cx="1105535" cy="56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r:id="rId25" imgW="1104900" imgH="558800" progId="Equation.3">
                  <p:embed/>
                </p:oleObj>
              </mc:Choice>
              <mc:Fallback>
                <p:oleObj r:id="rId25" imgW="1104900" imgH="5588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618933" y="4229100"/>
                        <a:ext cx="1105535" cy="5600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24" name="对象 230423"/>
          <p:cNvGraphicFramePr/>
          <p:nvPr/>
        </p:nvGraphicFramePr>
        <p:xfrm>
          <a:off x="780415" y="2695893"/>
          <a:ext cx="353949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r:id="rId27" imgW="3403600" imgH="279400" progId="Equation.3">
                  <p:embed/>
                </p:oleObj>
              </mc:Choice>
              <mc:Fallback>
                <p:oleObj r:id="rId27" imgW="3403600" imgH="279400" progId="Equation.3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80415" y="2695893"/>
                        <a:ext cx="353949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25" name="文本框 230424"/>
          <p:cNvSpPr txBox="1"/>
          <p:nvPr/>
        </p:nvSpPr>
        <p:spPr>
          <a:xfrm>
            <a:off x="792798" y="3169285"/>
            <a:ext cx="1676400" cy="3371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说明：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3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30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3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0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0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0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0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3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3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3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3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3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10" grpId="0"/>
      <p:bldP spid="230417" grpId="0"/>
      <p:bldP spid="2304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5815" y="1072515"/>
            <a:ext cx="83400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设一辆运输货车开往工厂需要经过四个十字路口的红绿灯,每组红绿灯以    的概率允许它通过。设   表示首次停下时,它已通过的红绿灯的组数(设各组红绿灯灯的工作是相互独立的),  求    的分布律.</a:t>
            </a: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0365" y="1072515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</a:rPr>
              <a:t>例</a:t>
            </a:r>
          </a:p>
        </p:txBody>
      </p:sp>
      <p:pic>
        <p:nvPicPr>
          <p:cNvPr id="11" name="图片 1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870" y="1110615"/>
            <a:ext cx="304800" cy="29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810" y="1440815"/>
            <a:ext cx="215900" cy="193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30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425" y="1720215"/>
            <a:ext cx="233680" cy="2089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4509" name="组合 234508"/>
          <p:cNvGrpSpPr/>
          <p:nvPr/>
        </p:nvGrpSpPr>
        <p:grpSpPr>
          <a:xfrm>
            <a:off x="860425" y="2945765"/>
            <a:ext cx="4725035" cy="1219200"/>
            <a:chOff x="603" y="3036"/>
            <a:chExt cx="4800" cy="768"/>
          </a:xfrm>
        </p:grpSpPr>
        <p:sp>
          <p:nvSpPr>
            <p:cNvPr id="8203" name="直接连接符 234509"/>
            <p:cNvSpPr/>
            <p:nvPr/>
          </p:nvSpPr>
          <p:spPr>
            <a:xfrm>
              <a:off x="603" y="3420"/>
              <a:ext cx="48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sp>
        <p:sp>
          <p:nvSpPr>
            <p:cNvPr id="8204" name="直接连接符 234510"/>
            <p:cNvSpPr/>
            <p:nvPr/>
          </p:nvSpPr>
          <p:spPr>
            <a:xfrm>
              <a:off x="1035" y="3036"/>
              <a:ext cx="0" cy="76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sp>
      </p:grpSp>
      <p:grpSp>
        <p:nvGrpSpPr>
          <p:cNvPr id="14" name="组合 13"/>
          <p:cNvGrpSpPr/>
          <p:nvPr/>
        </p:nvGrpSpPr>
        <p:grpSpPr>
          <a:xfrm>
            <a:off x="594995" y="2404110"/>
            <a:ext cx="2881630" cy="1039495"/>
            <a:chOff x="937" y="3786"/>
            <a:chExt cx="4538" cy="1637"/>
          </a:xfrm>
        </p:grpSpPr>
        <p:pic>
          <p:nvPicPr>
            <p:cNvPr id="22" name="图片 30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7" y="3912"/>
              <a:ext cx="368" cy="32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3" name="组合 12"/>
            <p:cNvGrpSpPr/>
            <p:nvPr/>
          </p:nvGrpSpPr>
          <p:grpSpPr>
            <a:xfrm>
              <a:off x="937" y="3786"/>
              <a:ext cx="4538" cy="1637"/>
              <a:chOff x="937" y="3786"/>
              <a:chExt cx="4538" cy="1637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937" y="3786"/>
                <a:ext cx="3230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en-US" sz="1600">
                    <a:solidFill>
                      <a:schemeClr val="accent1"/>
                    </a:solidFill>
                    <a:sym typeface="+mn-ea"/>
                  </a:rPr>
                  <a:t>解</a:t>
                </a:r>
                <a:r>
                  <a:rPr lang="zh-CN" altLang="en-US">
                    <a:sym typeface="+mn-ea"/>
                  </a:rPr>
                  <a:t>      </a:t>
                </a:r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的分布律为:</a:t>
                </a:r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graphicFrame>
            <p:nvGraphicFramePr>
              <p:cNvPr id="8195" name="对象 234501"/>
              <p:cNvGraphicFramePr/>
              <p:nvPr/>
            </p:nvGraphicFramePr>
            <p:xfrm>
              <a:off x="1588" y="5063"/>
              <a:ext cx="213" cy="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58" r:id="rId7" imgW="215900" imgH="190500" progId="Equation.3">
                      <p:embed/>
                    </p:oleObj>
                  </mc:Choice>
                  <mc:Fallback>
                    <p:oleObj r:id="rId7" imgW="215900" imgH="190500" progId="Equation.3">
                      <p:embed/>
                      <p:pic>
                        <p:nvPicPr>
                          <p:cNvPr id="0" name="图片 3106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588" y="5063"/>
                            <a:ext cx="213" cy="30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96" name="对象 234502"/>
              <p:cNvGraphicFramePr/>
              <p:nvPr/>
            </p:nvGraphicFramePr>
            <p:xfrm>
              <a:off x="2421" y="5063"/>
              <a:ext cx="3054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59" r:id="rId9" imgW="2819400" imgH="241300" progId="Equation.3">
                      <p:embed/>
                    </p:oleObj>
                  </mc:Choice>
                  <mc:Fallback>
                    <p:oleObj r:id="rId9" imgW="2819400" imgH="241300" progId="Equation.3">
                      <p:embed/>
                      <p:pic>
                        <p:nvPicPr>
                          <p:cNvPr id="0" name="图片 3105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421" y="5063"/>
                            <a:ext cx="3054" cy="36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34500" name="对象 234499"/>
          <p:cNvGraphicFramePr/>
          <p:nvPr/>
        </p:nvGraphicFramePr>
        <p:xfrm>
          <a:off x="954723" y="3622675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r:id="rId11" imgW="241300" imgH="279400" progId="Equation.3">
                  <p:embed/>
                </p:oleObj>
              </mc:Choice>
              <mc:Fallback>
                <p:oleObj r:id="rId11" imgW="241300" imgH="279400" progId="Equation.3">
                  <p:embed/>
                  <p:pic>
                    <p:nvPicPr>
                      <p:cNvPr id="0" name="图片 309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54723" y="3622675"/>
                        <a:ext cx="2413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4528" name="对象 234527"/>
          <p:cNvGraphicFramePr/>
          <p:nvPr/>
        </p:nvGraphicFramePr>
        <p:xfrm>
          <a:off x="1473835" y="3660775"/>
          <a:ext cx="29337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r:id="rId13" imgW="292100" imgH="203200" progId="Equation.3">
                  <p:embed/>
                </p:oleObj>
              </mc:Choice>
              <mc:Fallback>
                <p:oleObj r:id="rId13" imgW="292100" imgH="203200" progId="Equation.3">
                  <p:embed/>
                  <p:pic>
                    <p:nvPicPr>
                      <p:cNvPr id="0" name="图片 311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3835" y="3660775"/>
                        <a:ext cx="293370" cy="203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4529" name="对象 234528"/>
          <p:cNvGraphicFramePr/>
          <p:nvPr/>
        </p:nvGraphicFramePr>
        <p:xfrm>
          <a:off x="2007553" y="3660775"/>
          <a:ext cx="394335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r:id="rId15" imgW="393700" imgH="203200" progId="Equation.3">
                  <p:embed/>
                </p:oleObj>
              </mc:Choice>
              <mc:Fallback>
                <p:oleObj r:id="rId15" imgW="393700" imgH="203200" progId="Equation.3">
                  <p:embed/>
                  <p:pic>
                    <p:nvPicPr>
                      <p:cNvPr id="0" name="图片 311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07553" y="3660775"/>
                        <a:ext cx="394335" cy="203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4530" name="对象 234529"/>
          <p:cNvGraphicFramePr/>
          <p:nvPr/>
        </p:nvGraphicFramePr>
        <p:xfrm>
          <a:off x="2616201" y="3660775"/>
          <a:ext cx="495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r:id="rId17" imgW="558800" imgH="203200" progId="Equation.3">
                  <p:embed/>
                </p:oleObj>
              </mc:Choice>
              <mc:Fallback>
                <p:oleObj r:id="rId17" imgW="558800" imgH="203200" progId="Equation.3">
                  <p:embed/>
                  <p:pic>
                    <p:nvPicPr>
                      <p:cNvPr id="0" name="图片 3118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616201" y="3660775"/>
                        <a:ext cx="495300" cy="203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4531" name="对象 234530"/>
          <p:cNvGraphicFramePr/>
          <p:nvPr/>
        </p:nvGraphicFramePr>
        <p:xfrm>
          <a:off x="3156586" y="3660775"/>
          <a:ext cx="62484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r:id="rId19" imgW="660400" imgH="203200" progId="Equation.3">
                  <p:embed/>
                </p:oleObj>
              </mc:Choice>
              <mc:Fallback>
                <p:oleObj r:id="rId19" imgW="660400" imgH="203200" progId="Equation.3">
                  <p:embed/>
                  <p:pic>
                    <p:nvPicPr>
                      <p:cNvPr id="0" name="图片 311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156586" y="3660775"/>
                        <a:ext cx="624840" cy="203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4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217" name="矩形 235523"/>
          <p:cNvSpPr/>
          <p:nvPr/>
        </p:nvSpPr>
        <p:spPr>
          <a:xfrm>
            <a:off x="289243" y="712788"/>
            <a:ext cx="8856662" cy="706755"/>
          </a:xfrm>
          <a:prstGeom prst="rect">
            <a:avLst/>
          </a:prstGeom>
          <a:noFill/>
          <a:ln w="12700">
            <a:noFill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dirty="0">
                <a:solidFill>
                  <a:schemeClr val="accent1"/>
                </a:solidFill>
                <a:latin typeface="+mn-ea"/>
              </a:rPr>
              <a:t>1. 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常见离散型随机变量的概率分布</a:t>
            </a:r>
            <a:r>
              <a:rPr lang="zh-C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</a:t>
            </a:r>
          </a:p>
        </p:txBody>
      </p:sp>
      <p:sp>
        <p:nvSpPr>
          <p:cNvPr id="235527" name="文本框 235526"/>
          <p:cNvSpPr txBox="1"/>
          <p:nvPr/>
        </p:nvSpPr>
        <p:spPr>
          <a:xfrm>
            <a:off x="452120" y="1367790"/>
            <a:ext cx="1897380" cy="583565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</a:rPr>
              <a:t>(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</a:rPr>
              <a:t>)  (0―1)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分布     </a:t>
            </a:r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</a:p>
        </p:txBody>
      </p:sp>
      <p:graphicFrame>
        <p:nvGraphicFramePr>
          <p:cNvPr id="235528" name="对象 235527"/>
          <p:cNvGraphicFramePr/>
          <p:nvPr/>
        </p:nvGraphicFramePr>
        <p:xfrm>
          <a:off x="489585" y="2102168"/>
          <a:ext cx="4102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r:id="rId5" imgW="3886200" imgH="279400" progId="Equation.3">
                  <p:embed/>
                </p:oleObj>
              </mc:Choice>
              <mc:Fallback>
                <p:oleObj r:id="rId5" imgW="3886200" imgH="279400" progId="Equation.3">
                  <p:embed/>
                  <p:pic>
                    <p:nvPicPr>
                      <p:cNvPr id="0" name="图片 313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9585" y="2102168"/>
                        <a:ext cx="41021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30" name="对象 235529"/>
          <p:cNvGraphicFramePr/>
          <p:nvPr/>
        </p:nvGraphicFramePr>
        <p:xfrm>
          <a:off x="2118996" y="2603500"/>
          <a:ext cx="8134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1" r:id="rId7" imgW="812800" imgH="254000" progId="Equation.3">
                  <p:embed/>
                </p:oleObj>
              </mc:Choice>
              <mc:Fallback>
                <p:oleObj r:id="rId7" imgW="812800" imgH="254000" progId="Equation.3">
                  <p:embed/>
                  <p:pic>
                    <p:nvPicPr>
                      <p:cNvPr id="0" name="图片 314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996" y="2603500"/>
                        <a:ext cx="8134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31" name="对象 235530"/>
          <p:cNvGraphicFramePr/>
          <p:nvPr/>
        </p:nvGraphicFramePr>
        <p:xfrm>
          <a:off x="2938463" y="2666683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r:id="rId9" imgW="152400" imgH="127000" progId="Equation.3">
                  <p:embed/>
                </p:oleObj>
              </mc:Choice>
              <mc:Fallback>
                <p:oleObj r:id="rId9" imgW="152400" imgH="127000" progId="Equation.3">
                  <p:embed/>
                  <p:pic>
                    <p:nvPicPr>
                      <p:cNvPr id="0" name="图片 312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38463" y="2666683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32" name="对象 235531"/>
          <p:cNvGraphicFramePr/>
          <p:nvPr/>
        </p:nvGraphicFramePr>
        <p:xfrm>
          <a:off x="3181985" y="2603500"/>
          <a:ext cx="1041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3" r:id="rId11" imgW="1041400" imgH="292100" progId="Equation.3">
                  <p:embed/>
                </p:oleObj>
              </mc:Choice>
              <mc:Fallback>
                <p:oleObj r:id="rId11" imgW="1041400" imgH="292100" progId="Equation.3">
                  <p:embed/>
                  <p:pic>
                    <p:nvPicPr>
                      <p:cNvPr id="0" name="图片 313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81985" y="2603500"/>
                        <a:ext cx="104140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33" name="对象 235532"/>
          <p:cNvGraphicFramePr/>
          <p:nvPr/>
        </p:nvGraphicFramePr>
        <p:xfrm>
          <a:off x="4530408" y="2622550"/>
          <a:ext cx="6102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4" r:id="rId13" imgW="609600" imgH="254000" progId="Equation.3">
                  <p:embed/>
                </p:oleObj>
              </mc:Choice>
              <mc:Fallback>
                <p:oleObj r:id="rId13" imgW="609600" imgH="254000" progId="Equation.3">
                  <p:embed/>
                  <p:pic>
                    <p:nvPicPr>
                      <p:cNvPr id="0" name="图片 313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30408" y="2622550"/>
                        <a:ext cx="6102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34" name="对象 235533"/>
          <p:cNvGraphicFramePr/>
          <p:nvPr/>
        </p:nvGraphicFramePr>
        <p:xfrm>
          <a:off x="5408931" y="2603500"/>
          <a:ext cx="9658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r:id="rId15" imgW="965200" imgH="254000" progId="Equation.3">
                  <p:embed/>
                </p:oleObj>
              </mc:Choice>
              <mc:Fallback>
                <p:oleObj r:id="rId15" imgW="965200" imgH="254000" progId="Equation.3">
                  <p:embed/>
                  <p:pic>
                    <p:nvPicPr>
                      <p:cNvPr id="0" name="图片 312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08931" y="2603500"/>
                        <a:ext cx="9658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35" name="对象 235534"/>
          <p:cNvGraphicFramePr/>
          <p:nvPr/>
        </p:nvGraphicFramePr>
        <p:xfrm>
          <a:off x="489585" y="3130233"/>
          <a:ext cx="412242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r:id="rId17" imgW="4076700" imgH="279400" progId="Equation.3">
                  <p:embed/>
                </p:oleObj>
              </mc:Choice>
              <mc:Fallback>
                <p:oleObj r:id="rId17" imgW="4076700" imgH="279400" progId="Equation.3">
                  <p:embed/>
                  <p:pic>
                    <p:nvPicPr>
                      <p:cNvPr id="0" name="图片 3138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89585" y="3130233"/>
                        <a:ext cx="412242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36" name="矩形 235535"/>
          <p:cNvSpPr/>
          <p:nvPr/>
        </p:nvSpPr>
        <p:spPr>
          <a:xfrm>
            <a:off x="768033" y="3587750"/>
            <a:ext cx="5868987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楷体_GB2312" pitchFamily="49" charset="-122"/>
              </a:rPr>
              <a:t>(0―1)</a:t>
            </a:r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</a:rPr>
              <a:t>分布的分布律也可写成  </a:t>
            </a:r>
            <a:r>
              <a:rPr lang="zh-CN" altLang="en-US" dirty="0">
                <a:latin typeface="Times New Roman" panose="02020603050405020304" pitchFamily="18" charset="0"/>
                <a:ea typeface="楷体_GB2312" pitchFamily="49" charset="-122"/>
              </a:rPr>
              <a:t>      </a:t>
            </a:r>
          </a:p>
        </p:txBody>
      </p:sp>
      <p:grpSp>
        <p:nvGrpSpPr>
          <p:cNvPr id="235547" name="组合 235546"/>
          <p:cNvGrpSpPr/>
          <p:nvPr/>
        </p:nvGrpSpPr>
        <p:grpSpPr>
          <a:xfrm>
            <a:off x="1015048" y="4157345"/>
            <a:ext cx="3505200" cy="1219200"/>
            <a:chOff x="1536" y="2064"/>
            <a:chExt cx="2208" cy="768"/>
          </a:xfrm>
        </p:grpSpPr>
        <p:grpSp>
          <p:nvGrpSpPr>
            <p:cNvPr id="9229" name="组合 235547"/>
            <p:cNvGrpSpPr/>
            <p:nvPr/>
          </p:nvGrpSpPr>
          <p:grpSpPr>
            <a:xfrm>
              <a:off x="1536" y="2064"/>
              <a:ext cx="2208" cy="768"/>
              <a:chOff x="1104" y="1680"/>
              <a:chExt cx="2928" cy="816"/>
            </a:xfrm>
          </p:grpSpPr>
          <p:sp>
            <p:nvSpPr>
              <p:cNvPr id="9230" name="直接连接符 235548"/>
              <p:cNvSpPr/>
              <p:nvPr/>
            </p:nvSpPr>
            <p:spPr>
              <a:xfrm>
                <a:off x="1104" y="2064"/>
                <a:ext cx="2928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sp>
          <p:sp>
            <p:nvSpPr>
              <p:cNvPr id="9231" name="直接连接符 235549"/>
              <p:cNvSpPr/>
              <p:nvPr/>
            </p:nvSpPr>
            <p:spPr>
              <a:xfrm>
                <a:off x="1680" y="1680"/>
                <a:ext cx="0" cy="81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sp>
        </p:grpSp>
        <p:graphicFrame>
          <p:nvGraphicFramePr>
            <p:cNvPr id="9232" name="对象 235550"/>
            <p:cNvGraphicFramePr/>
            <p:nvPr/>
          </p:nvGraphicFramePr>
          <p:xfrm>
            <a:off x="1672" y="2236"/>
            <a:ext cx="136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07" r:id="rId19" imgW="215900" imgH="190500" progId="Equation.3">
                    <p:embed/>
                  </p:oleObj>
                </mc:Choice>
                <mc:Fallback>
                  <p:oleObj r:id="rId19" imgW="215900" imgH="190500" progId="Equation.3">
                    <p:embed/>
                    <p:pic>
                      <p:nvPicPr>
                        <p:cNvPr id="0" name="图片 3133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1672" y="2236"/>
                          <a:ext cx="136" cy="1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3" name="对象 235551"/>
            <p:cNvGraphicFramePr/>
            <p:nvPr/>
          </p:nvGraphicFramePr>
          <p:xfrm>
            <a:off x="1676" y="2464"/>
            <a:ext cx="15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08" r:id="rId21" imgW="241300" imgH="279400" progId="Equation.3">
                    <p:embed/>
                  </p:oleObj>
                </mc:Choice>
                <mc:Fallback>
                  <p:oleObj r:id="rId21" imgW="241300" imgH="279400" progId="Equation.3">
                    <p:embed/>
                    <p:pic>
                      <p:nvPicPr>
                        <p:cNvPr id="0" name="图片 3127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676" y="2464"/>
                          <a:ext cx="152" cy="17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4" name="对象 235552"/>
            <p:cNvGraphicFramePr/>
            <p:nvPr/>
          </p:nvGraphicFramePr>
          <p:xfrm>
            <a:off x="2420" y="2244"/>
            <a:ext cx="88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09" r:id="rId23" imgW="139700" imgH="203200" progId="Equation.3">
                    <p:embed/>
                  </p:oleObj>
                </mc:Choice>
                <mc:Fallback>
                  <p:oleObj r:id="rId23" imgW="139700" imgH="203200" progId="Equation.3">
                    <p:embed/>
                    <p:pic>
                      <p:nvPicPr>
                        <p:cNvPr id="0" name="图片 3135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2420" y="2244"/>
                          <a:ext cx="88" cy="12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5" name="对象 235553"/>
            <p:cNvGraphicFramePr/>
            <p:nvPr/>
          </p:nvGraphicFramePr>
          <p:xfrm>
            <a:off x="2356" y="2488"/>
            <a:ext cx="264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0" r:id="rId25" imgW="419100" imgH="241300" progId="Equation.3">
                    <p:embed/>
                  </p:oleObj>
                </mc:Choice>
                <mc:Fallback>
                  <p:oleObj r:id="rId25" imgW="419100" imgH="241300" progId="Equation.3">
                    <p:embed/>
                    <p:pic>
                      <p:nvPicPr>
                        <p:cNvPr id="0" name="图片 3136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2356" y="2488"/>
                          <a:ext cx="264" cy="15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6" name="对象 235554"/>
            <p:cNvGraphicFramePr/>
            <p:nvPr/>
          </p:nvGraphicFramePr>
          <p:xfrm>
            <a:off x="3432" y="2244"/>
            <a:ext cx="64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1" r:id="rId27" imgW="101600" imgH="190500" progId="Equation.3">
                    <p:embed/>
                  </p:oleObj>
                </mc:Choice>
                <mc:Fallback>
                  <p:oleObj r:id="rId27" imgW="101600" imgH="190500" progId="Equation.3">
                    <p:embed/>
                    <p:pic>
                      <p:nvPicPr>
                        <p:cNvPr id="0" name="图片 3132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3432" y="2244"/>
                          <a:ext cx="64" cy="1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7" name="对象 235555"/>
            <p:cNvGraphicFramePr/>
            <p:nvPr/>
          </p:nvGraphicFramePr>
          <p:xfrm>
            <a:off x="3436" y="2532"/>
            <a:ext cx="11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2" r:id="rId29" imgW="177165" imgH="203200" progId="Equation.3">
                    <p:embed/>
                  </p:oleObj>
                </mc:Choice>
                <mc:Fallback>
                  <p:oleObj r:id="rId29" imgW="177165" imgH="203200" progId="Equation.3">
                    <p:embed/>
                    <p:pic>
                      <p:nvPicPr>
                        <p:cNvPr id="0" name="图片 3124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3436" y="2532"/>
                          <a:ext cx="112" cy="12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5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5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5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5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35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7" grpId="0"/>
      <p:bldP spid="2355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2289" name="文本框 242691"/>
          <p:cNvSpPr txBox="1"/>
          <p:nvPr/>
        </p:nvSpPr>
        <p:spPr>
          <a:xfrm>
            <a:off x="632778" y="801370"/>
            <a:ext cx="6119812" cy="58356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</a:rPr>
              <a:t>(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二</a:t>
            </a:r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</a:rPr>
              <a:t>)  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伯努利试验、二项分布</a:t>
            </a:r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 </a:t>
            </a:r>
          </a:p>
        </p:txBody>
      </p:sp>
      <p:graphicFrame>
        <p:nvGraphicFramePr>
          <p:cNvPr id="242694" name="对象 242693"/>
          <p:cNvGraphicFramePr/>
          <p:nvPr/>
        </p:nvGraphicFramePr>
        <p:xfrm>
          <a:off x="827564" y="1584960"/>
          <a:ext cx="2562860" cy="25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r:id="rId5" imgW="2463165" imgH="254000" progId="Equation.3">
                  <p:embed/>
                </p:oleObj>
              </mc:Choice>
              <mc:Fallback>
                <p:oleObj r:id="rId5" imgW="2463165" imgH="254000" progId="Equation.3">
                  <p:embed/>
                  <p:pic>
                    <p:nvPicPr>
                      <p:cNvPr id="0" name="图片 315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7564" y="1584960"/>
                        <a:ext cx="2562860" cy="2546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5" name="对象 242694"/>
          <p:cNvGraphicFramePr/>
          <p:nvPr/>
        </p:nvGraphicFramePr>
        <p:xfrm>
          <a:off x="3448050" y="1584960"/>
          <a:ext cx="63817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1" r:id="rId7" imgW="596900" imgH="292100" progId="Equation.3">
                  <p:embed/>
                </p:oleObj>
              </mc:Choice>
              <mc:Fallback>
                <p:oleObj r:id="rId7" imgW="596900" imgH="292100" progId="Equation.3">
                  <p:embed/>
                  <p:pic>
                    <p:nvPicPr>
                      <p:cNvPr id="0" name="图片 316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48050" y="1584960"/>
                        <a:ext cx="638175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6" name="对象 242695"/>
          <p:cNvGraphicFramePr/>
          <p:nvPr/>
        </p:nvGraphicFramePr>
        <p:xfrm>
          <a:off x="4191318" y="1584643"/>
          <a:ext cx="80645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r:id="rId9" imgW="762000" imgH="254000" progId="Equation.3">
                  <p:embed/>
                </p:oleObj>
              </mc:Choice>
              <mc:Fallback>
                <p:oleObj r:id="rId9" imgW="762000" imgH="254000" progId="Equation.3">
                  <p:embed/>
                  <p:pic>
                    <p:nvPicPr>
                      <p:cNvPr id="0" name="图片 316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1318" y="1584643"/>
                        <a:ext cx="806450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697" name="文本框 242696"/>
          <p:cNvSpPr txBox="1"/>
          <p:nvPr/>
        </p:nvSpPr>
        <p:spPr>
          <a:xfrm>
            <a:off x="4912678" y="1528128"/>
            <a:ext cx="5040312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1600" dirty="0">
                <a:solidFill>
                  <a:srgbClr val="CC0000"/>
                </a:solidFill>
                <a:latin typeface="+mn-ea"/>
                <a:cs typeface="+mn-ea"/>
              </a:rPr>
              <a:t>伯努利</a:t>
            </a:r>
            <a:r>
              <a:rPr lang="en-US" altLang="zh-CN" sz="1600" dirty="0">
                <a:solidFill>
                  <a:srgbClr val="CC0000"/>
                </a:solidFill>
                <a:latin typeface="+mn-ea"/>
                <a:cs typeface="+mn-ea"/>
              </a:rPr>
              <a:t>(Bernoulli)</a:t>
            </a:r>
            <a:r>
              <a:rPr lang="zh-CN" altLang="en-US" sz="1600" dirty="0">
                <a:solidFill>
                  <a:srgbClr val="CC0000"/>
                </a:solidFill>
                <a:latin typeface="+mn-ea"/>
                <a:cs typeface="+mn-ea"/>
              </a:rPr>
              <a:t>实验</a:t>
            </a:r>
            <a:r>
              <a:rPr lang="en-US" altLang="zh-CN" sz="1600">
                <a:latin typeface="+mn-ea"/>
                <a:cs typeface="+mn-ea"/>
              </a:rPr>
              <a:t>.     </a:t>
            </a:r>
            <a:r>
              <a:rPr lang="en-US" altLang="zh-CN">
                <a:latin typeface="Times New Roman" panose="02020603050405020304" pitchFamily="18" charset="0"/>
                <a:ea typeface="黑体" panose="02010609060101010101" pitchFamily="2" charset="-122"/>
              </a:rPr>
              <a:t>  </a:t>
            </a:r>
          </a:p>
        </p:txBody>
      </p:sp>
      <p:graphicFrame>
        <p:nvGraphicFramePr>
          <p:cNvPr id="242698" name="对象 242697"/>
          <p:cNvGraphicFramePr/>
          <p:nvPr/>
        </p:nvGraphicFramePr>
        <p:xfrm>
          <a:off x="520383" y="2109788"/>
          <a:ext cx="195072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r:id="rId11" imgW="1905000" imgH="266700" progId="Equation.3">
                  <p:embed/>
                </p:oleObj>
              </mc:Choice>
              <mc:Fallback>
                <p:oleObj r:id="rId11" imgW="1905000" imgH="266700" progId="Equation.3">
                  <p:embed/>
                  <p:pic>
                    <p:nvPicPr>
                      <p:cNvPr id="0" name="图片 316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0383" y="2109788"/>
                        <a:ext cx="1950720" cy="266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700" name="对象 242699"/>
          <p:cNvGraphicFramePr/>
          <p:nvPr/>
        </p:nvGraphicFramePr>
        <p:xfrm>
          <a:off x="2453005" y="2084388"/>
          <a:ext cx="161226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r:id="rId13" imgW="1524000" imgH="292100" progId="Equation.3">
                  <p:embed/>
                </p:oleObj>
              </mc:Choice>
              <mc:Fallback>
                <p:oleObj r:id="rId13" imgW="1524000" imgH="292100" progId="Equation.3">
                  <p:embed/>
                  <p:pic>
                    <p:nvPicPr>
                      <p:cNvPr id="0" name="图片 315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53005" y="2084388"/>
                        <a:ext cx="1612265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701" name="对象 242700"/>
          <p:cNvGraphicFramePr/>
          <p:nvPr/>
        </p:nvGraphicFramePr>
        <p:xfrm>
          <a:off x="4047173" y="2110105"/>
          <a:ext cx="209740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r:id="rId15" imgW="1968500" imgH="279400" progId="Equation.3">
                  <p:embed/>
                </p:oleObj>
              </mc:Choice>
              <mc:Fallback>
                <p:oleObj r:id="rId15" imgW="1968500" imgH="279400" progId="Equation.3">
                  <p:embed/>
                  <p:pic>
                    <p:nvPicPr>
                      <p:cNvPr id="0" name="图片 316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47173" y="2110105"/>
                        <a:ext cx="209740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702" name="文本框 242701"/>
          <p:cNvSpPr txBox="1"/>
          <p:nvPr/>
        </p:nvSpPr>
        <p:spPr>
          <a:xfrm>
            <a:off x="6144895" y="2058988"/>
            <a:ext cx="20447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</a:rPr>
              <a:t>则称这一</a:t>
            </a:r>
            <a:r>
              <a:rPr lang="zh-CN" altLang="en-US" dirty="0">
                <a:latin typeface="Times New Roman" panose="02020603050405020304" pitchFamily="18" charset="0"/>
                <a:ea typeface="楷体_GB2312" pitchFamily="49" charset="-122"/>
              </a:rPr>
              <a:t>     </a:t>
            </a:r>
          </a:p>
        </p:txBody>
      </p:sp>
      <p:graphicFrame>
        <p:nvGraphicFramePr>
          <p:cNvPr id="242703" name="对象 242702"/>
          <p:cNvGraphicFramePr/>
          <p:nvPr/>
        </p:nvGraphicFramePr>
        <p:xfrm>
          <a:off x="536575" y="2631758"/>
          <a:ext cx="339026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r:id="rId17" imgW="3238500" imgH="279400" progId="Equation.3">
                  <p:embed/>
                </p:oleObj>
              </mc:Choice>
              <mc:Fallback>
                <p:oleObj r:id="rId17" imgW="3238500" imgH="279400" progId="Equation.3">
                  <p:embed/>
                  <p:pic>
                    <p:nvPicPr>
                      <p:cNvPr id="0" name="图片 316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6575" y="2631758"/>
                        <a:ext cx="339026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2626" name="对象 282625"/>
          <p:cNvGraphicFramePr/>
          <p:nvPr/>
        </p:nvGraphicFramePr>
        <p:xfrm>
          <a:off x="1851343" y="5134610"/>
          <a:ext cx="436054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r:id="rId19" imgW="3784600" imgH="965200" progId="Equation.3">
                  <p:embed/>
                </p:oleObj>
              </mc:Choice>
              <mc:Fallback>
                <p:oleObj r:id="rId19" imgW="3784600" imgH="965200" progId="Equation.3">
                  <p:embed/>
                  <p:pic>
                    <p:nvPicPr>
                      <p:cNvPr id="0" name="图片 313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851343" y="5134610"/>
                        <a:ext cx="4360545" cy="965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27" name="矩形 282626"/>
          <p:cNvSpPr/>
          <p:nvPr/>
        </p:nvSpPr>
        <p:spPr>
          <a:xfrm>
            <a:off x="827088" y="4559300"/>
            <a:ext cx="590550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dirty="0">
                <a:latin typeface="楷体_GB2312" pitchFamily="49" charset="-122"/>
                <a:ea typeface="楷体_GB2312" pitchFamily="49" charset="-122"/>
              </a:rPr>
              <a:t>称这样的分布为</a:t>
            </a:r>
            <a:r>
              <a:rPr lang="zh-CN" altLang="en-US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二项分布</a:t>
            </a:r>
            <a:r>
              <a:rPr lang="en-US" altLang="zh-CN" dirty="0"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dirty="0">
                <a:latin typeface="楷体_GB2312" pitchFamily="49" charset="-122"/>
                <a:ea typeface="楷体_GB2312" pitchFamily="49" charset="-122"/>
              </a:rPr>
              <a:t>记为    </a:t>
            </a:r>
            <a:endParaRPr lang="zh-CN" altLang="en-US">
              <a:latin typeface="楷体_GB2312" pitchFamily="49" charset="-122"/>
              <a:ea typeface="楷体_GB2312" pitchFamily="49" charset="-122"/>
            </a:endParaRPr>
          </a:p>
        </p:txBody>
      </p:sp>
      <p:graphicFrame>
        <p:nvGraphicFramePr>
          <p:cNvPr id="15364" name="对象 282628"/>
          <p:cNvGraphicFramePr/>
          <p:nvPr/>
        </p:nvGraphicFramePr>
        <p:xfrm>
          <a:off x="875983" y="3173095"/>
          <a:ext cx="305054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r:id="rId21" imgW="3048000" imgH="279400" progId="Equation.3">
                  <p:embed/>
                </p:oleObj>
              </mc:Choice>
              <mc:Fallback>
                <p:oleObj r:id="rId21" imgW="3048000" imgH="279400" progId="Equation.3">
                  <p:embed/>
                  <p:pic>
                    <p:nvPicPr>
                      <p:cNvPr id="0" name="图片 3140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75983" y="3173095"/>
                        <a:ext cx="305054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2630" name="对象 282629"/>
          <p:cNvGraphicFramePr/>
          <p:nvPr/>
        </p:nvGraphicFramePr>
        <p:xfrm>
          <a:off x="4261485" y="3001645"/>
          <a:ext cx="14097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r:id="rId23" imgW="1409700" imgH="609600" progId="Equation.3">
                  <p:embed/>
                </p:oleObj>
              </mc:Choice>
              <mc:Fallback>
                <p:oleObj r:id="rId23" imgW="1409700" imgH="609600" progId="Equation.3">
                  <p:embed/>
                  <p:pic>
                    <p:nvPicPr>
                      <p:cNvPr id="0" name="图片 314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261485" y="3001645"/>
                        <a:ext cx="14097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2632" name="对象 282631"/>
          <p:cNvGraphicFramePr/>
          <p:nvPr/>
        </p:nvGraphicFramePr>
        <p:xfrm>
          <a:off x="5846763" y="3173095"/>
          <a:ext cx="97853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r:id="rId25" imgW="977900" imgH="266700" progId="Equation.3">
                  <p:embed/>
                </p:oleObj>
              </mc:Choice>
              <mc:Fallback>
                <p:oleObj r:id="rId25" imgW="977900" imgH="266700" progId="Equation.3">
                  <p:embed/>
                  <p:pic>
                    <p:nvPicPr>
                      <p:cNvPr id="0" name="图片 3149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846763" y="3173095"/>
                        <a:ext cx="978535" cy="266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2633" name="对象 282632"/>
          <p:cNvGraphicFramePr/>
          <p:nvPr/>
        </p:nvGraphicFramePr>
        <p:xfrm>
          <a:off x="2185353" y="3949700"/>
          <a:ext cx="187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r:id="rId27" imgW="1879600" imgH="609600" progId="Equation.3">
                  <p:embed/>
                </p:oleObj>
              </mc:Choice>
              <mc:Fallback>
                <p:oleObj r:id="rId27" imgW="1879600" imgH="609600" progId="Equation.3">
                  <p:embed/>
                  <p:pic>
                    <p:nvPicPr>
                      <p:cNvPr id="0" name="图片 3152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85353" y="3949700"/>
                        <a:ext cx="18796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2634" name="对象 282633"/>
          <p:cNvGraphicFramePr/>
          <p:nvPr/>
        </p:nvGraphicFramePr>
        <p:xfrm>
          <a:off x="4655820" y="3726180"/>
          <a:ext cx="144907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2" r:id="rId29" imgW="1447800" imgH="279400" progId="Equation.3">
                  <p:embed/>
                </p:oleObj>
              </mc:Choice>
              <mc:Fallback>
                <p:oleObj r:id="rId29" imgW="1447800" imgH="279400" progId="Equation.3">
                  <p:embed/>
                  <p:pic>
                    <p:nvPicPr>
                      <p:cNvPr id="0" name="图片 315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655820" y="3726180"/>
                        <a:ext cx="144907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581" name="对象 280580"/>
          <p:cNvGraphicFramePr/>
          <p:nvPr/>
        </p:nvGraphicFramePr>
        <p:xfrm>
          <a:off x="520700" y="3726180"/>
          <a:ext cx="411607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3" r:id="rId31" imgW="4241800" imgH="279400" progId="Equation.3">
                  <p:embed/>
                </p:oleObj>
              </mc:Choice>
              <mc:Fallback>
                <p:oleObj r:id="rId31" imgW="4241800" imgH="279400" progId="Equation.3">
                  <p:embed/>
                  <p:pic>
                    <p:nvPicPr>
                      <p:cNvPr id="0" name="图片 3162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20700" y="3726180"/>
                        <a:ext cx="411607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/>
          <p:nvPr/>
        </p:nvGraphicFramePr>
        <p:xfrm>
          <a:off x="4086225" y="4613910"/>
          <a:ext cx="1016635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4" r:id="rId33" imgW="1041400" imgH="254000" progId="Equation.DSMT4">
                  <p:embed/>
                </p:oleObj>
              </mc:Choice>
              <mc:Fallback>
                <p:oleObj r:id="rId33" imgW="1041400" imgH="254000" progId="Equation.DSMT4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4086225" y="4613910"/>
                        <a:ext cx="1016635" cy="23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4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2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"/>
                                        <p:tgtEl>
                                          <p:spTgt spid="28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7" grpId="0"/>
      <p:bldP spid="242702" grpId="0"/>
      <p:bldP spid="2826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732944" y="1687560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300736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3.1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随机事件的概率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767869" y="2392955"/>
            <a:ext cx="5693399" cy="450047"/>
            <a:chOff x="1807265" y="2930019"/>
            <a:chExt cx="5693399" cy="39927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73305" y="2930019"/>
              <a:ext cx="405003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条件概率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778029" y="3114225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2121535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随机变量</a:t>
              </a: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08672" y="65845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66266" y="1169836"/>
              <a:ext cx="161146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第三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概率与统计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67869" y="3874955"/>
            <a:ext cx="5693399" cy="737235"/>
            <a:chOff x="1807265" y="3400425"/>
            <a:chExt cx="5693399" cy="654055"/>
          </a:xfrm>
          <a:solidFill>
            <a:schemeClr val="bg2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1881687" y="3400425"/>
              <a:ext cx="3597910" cy="6540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随机变量的数字特征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778664" y="461854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16" name="圆角矩形 15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881687" y="3400425"/>
              <a:ext cx="2712085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极大似然估计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7649" name="矩形 259075"/>
          <p:cNvSpPr/>
          <p:nvPr/>
        </p:nvSpPr>
        <p:spPr>
          <a:xfrm>
            <a:off x="827088" y="688975"/>
            <a:ext cx="4176712" cy="58356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</a:rPr>
              <a:t>(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三</a:t>
            </a:r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</a:rPr>
              <a:t>)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　泊松分布</a:t>
            </a:r>
            <a:r>
              <a:rPr lang="zh-CN" alt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</a:p>
        </p:txBody>
      </p:sp>
      <p:graphicFrame>
        <p:nvGraphicFramePr>
          <p:cNvPr id="259078" name="对象 259077"/>
          <p:cNvGraphicFramePr/>
          <p:nvPr/>
        </p:nvGraphicFramePr>
        <p:xfrm>
          <a:off x="1318737" y="1424940"/>
          <a:ext cx="3873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1" r:id="rId5" imgW="3556000" imgH="279400" progId="Equation.3">
                  <p:embed/>
                </p:oleObj>
              </mc:Choice>
              <mc:Fallback>
                <p:oleObj r:id="rId5" imgW="3556000" imgH="279400" progId="Equation.3">
                  <p:embed/>
                  <p:pic>
                    <p:nvPicPr>
                      <p:cNvPr id="0" name="图片 31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8737" y="1424940"/>
                        <a:ext cx="38735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80" name="文本框 259079"/>
          <p:cNvSpPr txBox="1"/>
          <p:nvPr/>
        </p:nvSpPr>
        <p:spPr>
          <a:xfrm>
            <a:off x="5192395" y="1380490"/>
            <a:ext cx="25146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_GB2312" pitchFamily="49" charset="-122"/>
              </a:rPr>
              <a:t>而取各个值的概率为         </a:t>
            </a:r>
          </a:p>
        </p:txBody>
      </p:sp>
      <p:graphicFrame>
        <p:nvGraphicFramePr>
          <p:cNvPr id="259081" name="对象 259080"/>
          <p:cNvGraphicFramePr/>
          <p:nvPr/>
        </p:nvGraphicFramePr>
        <p:xfrm>
          <a:off x="2609851" y="1992630"/>
          <a:ext cx="8134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r:id="rId7" imgW="812800" imgH="254000" progId="Equation.3">
                  <p:embed/>
                </p:oleObj>
              </mc:Choice>
              <mc:Fallback>
                <p:oleObj r:id="rId7" imgW="812800" imgH="254000" progId="Equation.3">
                  <p:embed/>
                  <p:pic>
                    <p:nvPicPr>
                      <p:cNvPr id="0" name="图片 31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09851" y="1992630"/>
                        <a:ext cx="8134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82" name="对象 259081"/>
          <p:cNvGraphicFramePr/>
          <p:nvPr/>
        </p:nvGraphicFramePr>
        <p:xfrm>
          <a:off x="3423285" y="2056130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3" r:id="rId9" imgW="152400" imgH="127000" progId="Equation.3">
                  <p:embed/>
                </p:oleObj>
              </mc:Choice>
              <mc:Fallback>
                <p:oleObj r:id="rId9" imgW="152400" imgH="127000" progId="Equation.3">
                  <p:embed/>
                  <p:pic>
                    <p:nvPicPr>
                      <p:cNvPr id="0" name="图片 312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23285" y="2056130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83" name="对象 259082"/>
          <p:cNvGraphicFramePr/>
          <p:nvPr/>
        </p:nvGraphicFramePr>
        <p:xfrm>
          <a:off x="3647758" y="1852613"/>
          <a:ext cx="63436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4" r:id="rId11" imgW="634365" imgH="533400" progId="Equation.3">
                  <p:embed/>
                </p:oleObj>
              </mc:Choice>
              <mc:Fallback>
                <p:oleObj r:id="rId11" imgW="634365" imgH="533400" progId="Equation.3">
                  <p:embed/>
                  <p:pic>
                    <p:nvPicPr>
                      <p:cNvPr id="0" name="图片 310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47758" y="1852613"/>
                        <a:ext cx="634365" cy="533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84" name="对象 259083"/>
          <p:cNvGraphicFramePr/>
          <p:nvPr/>
        </p:nvGraphicFramePr>
        <p:xfrm>
          <a:off x="4397852" y="1992313"/>
          <a:ext cx="118300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r:id="rId13" imgW="1079500" imgH="254000" progId="Equation.3">
                  <p:embed/>
                </p:oleObj>
              </mc:Choice>
              <mc:Fallback>
                <p:oleObj r:id="rId13" imgW="1079500" imgH="254000" progId="Equation.3">
                  <p:embed/>
                  <p:pic>
                    <p:nvPicPr>
                      <p:cNvPr id="0" name="图片 31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97852" y="1992313"/>
                        <a:ext cx="118300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85" name="对象 259084"/>
          <p:cNvGraphicFramePr/>
          <p:nvPr/>
        </p:nvGraphicFramePr>
        <p:xfrm>
          <a:off x="972344" y="2492375"/>
          <a:ext cx="158178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6" r:id="rId15" imgW="1562100" imgH="279400" progId="Equation.3">
                  <p:embed/>
                </p:oleObj>
              </mc:Choice>
              <mc:Fallback>
                <p:oleObj r:id="rId15" imgW="1562100" imgH="279400" progId="Equation.3">
                  <p:embed/>
                  <p:pic>
                    <p:nvPicPr>
                      <p:cNvPr id="0" name="图片 310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72344" y="2492375"/>
                        <a:ext cx="158178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86" name="对象 259085"/>
          <p:cNvGraphicFramePr/>
          <p:nvPr/>
        </p:nvGraphicFramePr>
        <p:xfrm>
          <a:off x="2679859" y="2492058"/>
          <a:ext cx="290131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r:id="rId17" imgW="2806700" imgH="279400" progId="Equation.3">
                  <p:embed/>
                </p:oleObj>
              </mc:Choice>
              <mc:Fallback>
                <p:oleObj r:id="rId17" imgW="2806700" imgH="279400" progId="Equation.3">
                  <p:embed/>
                  <p:pic>
                    <p:nvPicPr>
                      <p:cNvPr id="0" name="图片 311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679859" y="2492058"/>
                        <a:ext cx="290131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87" name="对象 259086"/>
          <p:cNvGraphicFramePr/>
          <p:nvPr/>
        </p:nvGraphicFramePr>
        <p:xfrm>
          <a:off x="5716588" y="2492058"/>
          <a:ext cx="128397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8" r:id="rId19" imgW="1282700" imgH="279400" progId="Equation.3">
                  <p:embed/>
                </p:oleObj>
              </mc:Choice>
              <mc:Fallback>
                <p:oleObj r:id="rId19" imgW="1282700" imgH="279400" progId="Equation.3">
                  <p:embed/>
                  <p:pic>
                    <p:nvPicPr>
                      <p:cNvPr id="0" name="图片 311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716588" y="2492058"/>
                        <a:ext cx="128397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9" name="文本框 264195"/>
          <p:cNvSpPr txBox="1"/>
          <p:nvPr/>
        </p:nvSpPr>
        <p:spPr>
          <a:xfrm>
            <a:off x="852805" y="3355975"/>
            <a:ext cx="2570163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dirty="0">
                <a:solidFill>
                  <a:srgbClr val="990033"/>
                </a:solidFill>
                <a:latin typeface="+mn-ea"/>
              </a:rPr>
              <a:t>泊松定理</a:t>
            </a:r>
            <a:r>
              <a:rPr lang="zh-CN" altLang="en-US" dirty="0">
                <a:solidFill>
                  <a:srgbClr val="990033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 </a:t>
            </a:r>
          </a:p>
        </p:txBody>
      </p:sp>
      <p:graphicFrame>
        <p:nvGraphicFramePr>
          <p:cNvPr id="264197" name="对象 264196"/>
          <p:cNvGraphicFramePr/>
          <p:nvPr/>
        </p:nvGraphicFramePr>
        <p:xfrm>
          <a:off x="2401888" y="3412808"/>
          <a:ext cx="185166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r:id="rId21" imgW="1765300" imgH="279400" progId="Equation.3">
                  <p:embed/>
                </p:oleObj>
              </mc:Choice>
              <mc:Fallback>
                <p:oleObj r:id="rId21" imgW="1765300" imgH="279400" progId="Equation.3">
                  <p:embed/>
                  <p:pic>
                    <p:nvPicPr>
                      <p:cNvPr id="0" name="图片 3128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401888" y="3412808"/>
                        <a:ext cx="185166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8" name="对象 264197"/>
          <p:cNvGraphicFramePr/>
          <p:nvPr/>
        </p:nvGraphicFramePr>
        <p:xfrm>
          <a:off x="4255135" y="3425825"/>
          <a:ext cx="152019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0" r:id="rId23" imgW="1422400" imgH="254000" progId="Equation.3">
                  <p:embed/>
                </p:oleObj>
              </mc:Choice>
              <mc:Fallback>
                <p:oleObj r:id="rId23" imgW="1422400" imgH="254000" progId="Equation.3">
                  <p:embed/>
                  <p:pic>
                    <p:nvPicPr>
                      <p:cNvPr id="0" name="图片 3126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255135" y="3425825"/>
                        <a:ext cx="1520190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00" name="对象 264199"/>
          <p:cNvGraphicFramePr/>
          <p:nvPr/>
        </p:nvGraphicFramePr>
        <p:xfrm>
          <a:off x="5797868" y="3400425"/>
          <a:ext cx="99504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r:id="rId25" imgW="939800" imgH="279400" progId="Equation.3">
                  <p:embed/>
                </p:oleObj>
              </mc:Choice>
              <mc:Fallback>
                <p:oleObj r:id="rId25" imgW="939800" imgH="279400" progId="Equation.3">
                  <p:embed/>
                  <p:pic>
                    <p:nvPicPr>
                      <p:cNvPr id="0" name="图片 3123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797868" y="3400425"/>
                        <a:ext cx="99504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01" name="对象 264200"/>
          <p:cNvGraphicFramePr/>
          <p:nvPr/>
        </p:nvGraphicFramePr>
        <p:xfrm>
          <a:off x="971868" y="3980180"/>
          <a:ext cx="275971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2" r:id="rId27" imgW="2667000" imgH="279400" progId="Equation.3">
                  <p:embed/>
                </p:oleObj>
              </mc:Choice>
              <mc:Fallback>
                <p:oleObj r:id="rId27" imgW="2667000" imgH="279400" progId="Equation.3">
                  <p:embed/>
                  <p:pic>
                    <p:nvPicPr>
                      <p:cNvPr id="0" name="图片 3130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71868" y="3980180"/>
                        <a:ext cx="275971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202" name="文本框 264201"/>
          <p:cNvSpPr txBox="1"/>
          <p:nvPr/>
        </p:nvSpPr>
        <p:spPr>
          <a:xfrm>
            <a:off x="3764280" y="3935730"/>
            <a:ext cx="3733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</a:rPr>
              <a:t>有</a:t>
            </a:r>
            <a:r>
              <a:rPr lang="zh-CN" altLang="en-US" dirty="0">
                <a:latin typeface="Times New Roman" panose="02020603050405020304" pitchFamily="18" charset="0"/>
                <a:ea typeface="楷体_GB2312" pitchFamily="49" charset="-122"/>
              </a:rPr>
              <a:t>    </a:t>
            </a:r>
          </a:p>
        </p:txBody>
      </p:sp>
      <p:graphicFrame>
        <p:nvGraphicFramePr>
          <p:cNvPr id="264203" name="对象 264202"/>
          <p:cNvGraphicFramePr/>
          <p:nvPr/>
        </p:nvGraphicFramePr>
        <p:xfrm>
          <a:off x="2523490" y="4541838"/>
          <a:ext cx="1828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3" r:id="rId29" imgW="1828800" imgH="609600" progId="Equation.3">
                  <p:embed/>
                </p:oleObj>
              </mc:Choice>
              <mc:Fallback>
                <p:oleObj r:id="rId29" imgW="1828800" imgH="609600" progId="Equation.3">
                  <p:embed/>
                  <p:pic>
                    <p:nvPicPr>
                      <p:cNvPr id="0" name="图片 3122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523490" y="4541838"/>
                        <a:ext cx="18288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05" name="对象 264204"/>
          <p:cNvGraphicFramePr/>
          <p:nvPr/>
        </p:nvGraphicFramePr>
        <p:xfrm>
          <a:off x="4535488" y="4541838"/>
          <a:ext cx="584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r:id="rId31" imgW="584200" imgH="533400" progId="Equation.3">
                  <p:embed/>
                </p:oleObj>
              </mc:Choice>
              <mc:Fallback>
                <p:oleObj r:id="rId31" imgW="584200" imgH="533400" progId="Equation.3">
                  <p:embed/>
                  <p:pic>
                    <p:nvPicPr>
                      <p:cNvPr id="0" name="图片 3125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535488" y="4541838"/>
                        <a:ext cx="584200" cy="533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9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9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5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5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59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59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59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59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59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6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6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6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6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6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6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6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0" grpId="0"/>
      <p:bldP spid="32769" grpId="0"/>
      <p:bldP spid="32769" grpId="1"/>
      <p:bldP spid="26420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1" name="2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4995" y="796925"/>
            <a:ext cx="2802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1"/>
                </a:solidFill>
              </a:rPr>
              <a:t>2. </a:t>
            </a:r>
            <a:r>
              <a:rPr lang="zh-CN" altLang="en-US">
                <a:solidFill>
                  <a:schemeClr val="accent1"/>
                </a:solidFill>
              </a:rPr>
              <a:t>随机变量的分布函数</a:t>
            </a:r>
          </a:p>
        </p:txBody>
      </p:sp>
      <p:sp>
        <p:nvSpPr>
          <p:cNvPr id="18464" name="矩形 18463"/>
          <p:cNvSpPr/>
          <p:nvPr/>
        </p:nvSpPr>
        <p:spPr>
          <a:xfrm>
            <a:off x="667385" y="2456815"/>
            <a:ext cx="20050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99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说明</a:t>
            </a:r>
            <a:r>
              <a:rPr lang="zh-CN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  </a:t>
            </a:r>
          </a:p>
        </p:txBody>
      </p:sp>
      <p:sp>
        <p:nvSpPr>
          <p:cNvPr id="18466" name="矩形 18465"/>
          <p:cNvSpPr/>
          <p:nvPr/>
        </p:nvSpPr>
        <p:spPr>
          <a:xfrm>
            <a:off x="1120775" y="2671445"/>
            <a:ext cx="7924800" cy="629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lnSpc>
                <a:spcPct val="125000"/>
              </a:lnSpc>
              <a:spcBef>
                <a:spcPct val="11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(</a:t>
            </a:r>
            <a:r>
              <a:rPr lang="en-US" altLang="zh-CN" sz="1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1)</a:t>
            </a:r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分布函数主要研究随机变量在某一区间内取值的概率情况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en-US" altLang="zh-CN" sz="1600">
                <a:latin typeface="Times New Roman" panose="02020603050405020304" pitchFamily="18" charset="0"/>
                <a:ea typeface="楷体_GB2312" pitchFamily="49" charset="-122"/>
              </a:rPr>
              <a:t>  </a:t>
            </a:r>
            <a:r>
              <a:rPr lang="en-US" altLang="zh-CN" sz="2800">
                <a:latin typeface="Times New Roman" panose="02020603050405020304" pitchFamily="18" charset="0"/>
                <a:ea typeface="楷体_GB2312" pitchFamily="49" charset="-122"/>
              </a:rPr>
              <a:t>    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       </a:t>
            </a:r>
          </a:p>
        </p:txBody>
      </p:sp>
      <p:graphicFrame>
        <p:nvGraphicFramePr>
          <p:cNvPr id="18476" name="对象 18475"/>
          <p:cNvGraphicFramePr/>
          <p:nvPr/>
        </p:nvGraphicFramePr>
        <p:xfrm>
          <a:off x="1201738" y="3301365"/>
          <a:ext cx="3695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9" r:id="rId5" imgW="3695700" imgH="279400" progId="Equation.3">
                  <p:embed/>
                </p:oleObj>
              </mc:Choice>
              <mc:Fallback>
                <p:oleObj r:id="rId5" imgW="3695700" imgH="279400" progId="Equation.3">
                  <p:embed/>
                  <p:pic>
                    <p:nvPicPr>
                      <p:cNvPr id="0" name="图片 314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1738" y="3301365"/>
                        <a:ext cx="36957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8" name="对象 18477"/>
          <p:cNvGraphicFramePr/>
          <p:nvPr/>
        </p:nvGraphicFramePr>
        <p:xfrm>
          <a:off x="1407002" y="1294130"/>
          <a:ext cx="197358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0" r:id="rId7" imgW="1892300" imgH="279400" progId="Equation.3">
                  <p:embed/>
                </p:oleObj>
              </mc:Choice>
              <mc:Fallback>
                <p:oleObj r:id="rId7" imgW="1892300" imgH="279400" progId="Equation.3">
                  <p:embed/>
                  <p:pic>
                    <p:nvPicPr>
                      <p:cNvPr id="0" name="图片 315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7002" y="1294130"/>
                        <a:ext cx="197358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9" name="对象 18478"/>
          <p:cNvGraphicFramePr/>
          <p:nvPr/>
        </p:nvGraphicFramePr>
        <p:xfrm>
          <a:off x="3344545" y="1294130"/>
          <a:ext cx="161417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1" r:id="rId9" imgW="1651000" imgH="279400" progId="Equation.3">
                  <p:embed/>
                </p:oleObj>
              </mc:Choice>
              <mc:Fallback>
                <p:oleObj r:id="rId9" imgW="1651000" imgH="279400" progId="Equation.3">
                  <p:embed/>
                  <p:pic>
                    <p:nvPicPr>
                      <p:cNvPr id="0" name="图片 315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44545" y="1294130"/>
                        <a:ext cx="161417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2" name="对象 18481"/>
          <p:cNvGraphicFramePr/>
          <p:nvPr/>
        </p:nvGraphicFramePr>
        <p:xfrm>
          <a:off x="2171066" y="1774190"/>
          <a:ext cx="4451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2" r:id="rId11" imgW="444500" imgH="254000" progId="Equation.3">
                  <p:embed/>
                </p:oleObj>
              </mc:Choice>
              <mc:Fallback>
                <p:oleObj r:id="rId11" imgW="444500" imgH="254000" progId="Equation.3">
                  <p:embed/>
                  <p:pic>
                    <p:nvPicPr>
                      <p:cNvPr id="0" name="图片 315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71066" y="1774190"/>
                        <a:ext cx="4451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3" name="对象 18482"/>
          <p:cNvGraphicFramePr/>
          <p:nvPr/>
        </p:nvGraphicFramePr>
        <p:xfrm>
          <a:off x="2672398" y="1837373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3" r:id="rId13" imgW="152400" imgH="127000" progId="Equation.3">
                  <p:embed/>
                </p:oleObj>
              </mc:Choice>
              <mc:Fallback>
                <p:oleObj r:id="rId13" imgW="152400" imgH="127000" progId="Equation.3">
                  <p:embed/>
                  <p:pic>
                    <p:nvPicPr>
                      <p:cNvPr id="0" name="图片 315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72398" y="1837373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4" name="对象 18483"/>
          <p:cNvGraphicFramePr/>
          <p:nvPr/>
        </p:nvGraphicFramePr>
        <p:xfrm>
          <a:off x="2916873" y="1774190"/>
          <a:ext cx="90297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4" r:id="rId15" imgW="901700" imgH="254000" progId="Equation.3">
                  <p:embed/>
                </p:oleObj>
              </mc:Choice>
              <mc:Fallback>
                <p:oleObj r:id="rId15" imgW="901700" imgH="254000" progId="Equation.3">
                  <p:embed/>
                  <p:pic>
                    <p:nvPicPr>
                      <p:cNvPr id="0" name="图片 315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916873" y="1774190"/>
                        <a:ext cx="902970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5" name="对象 18484"/>
          <p:cNvGraphicFramePr/>
          <p:nvPr/>
        </p:nvGraphicFramePr>
        <p:xfrm>
          <a:off x="4029711" y="1818640"/>
          <a:ext cx="953135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5" r:id="rId17" imgW="952500" imgH="165100" progId="Equation.3">
                  <p:embed/>
                </p:oleObj>
              </mc:Choice>
              <mc:Fallback>
                <p:oleObj r:id="rId17" imgW="952500" imgH="165100" progId="Equation.3">
                  <p:embed/>
                  <p:pic>
                    <p:nvPicPr>
                      <p:cNvPr id="0" name="图片 315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029711" y="1818640"/>
                        <a:ext cx="953135" cy="165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6" name="对象 18485"/>
          <p:cNvGraphicFramePr/>
          <p:nvPr/>
        </p:nvGraphicFramePr>
        <p:xfrm>
          <a:off x="808197" y="2177415"/>
          <a:ext cx="172275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6" r:id="rId19" imgW="1663700" imgH="279400" progId="Equation.3">
                  <p:embed/>
                </p:oleObj>
              </mc:Choice>
              <mc:Fallback>
                <p:oleObj r:id="rId19" imgW="1663700" imgH="279400" progId="Equation.3">
                  <p:embed/>
                  <p:pic>
                    <p:nvPicPr>
                      <p:cNvPr id="0" name="图片 315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08197" y="2177415"/>
                        <a:ext cx="172275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0" name="对象 7199"/>
          <p:cNvGraphicFramePr/>
          <p:nvPr/>
        </p:nvGraphicFramePr>
        <p:xfrm>
          <a:off x="1248887" y="4193223"/>
          <a:ext cx="2095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7" r:id="rId21" imgW="2108200" imgH="292100" progId="Equation.3">
                  <p:embed/>
                </p:oleObj>
              </mc:Choice>
              <mc:Fallback>
                <p:oleObj r:id="rId21" imgW="2108200" imgH="292100" progId="Equation.3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248887" y="4193223"/>
                        <a:ext cx="209550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66750" y="3703320"/>
            <a:ext cx="2496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/>
                </a:solidFill>
              </a:rPr>
              <a:t>分布函数的性质</a:t>
            </a:r>
          </a:p>
        </p:txBody>
      </p:sp>
      <p:graphicFrame>
        <p:nvGraphicFramePr>
          <p:cNvPr id="7208" name="对象 7207"/>
          <p:cNvGraphicFramePr/>
          <p:nvPr/>
        </p:nvGraphicFramePr>
        <p:xfrm>
          <a:off x="3989388" y="4193223"/>
          <a:ext cx="1308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8" r:id="rId23" imgW="1308100" imgH="292100" progId="Equation.3">
                  <p:embed/>
                </p:oleObj>
              </mc:Choice>
              <mc:Fallback>
                <p:oleObj r:id="rId23" imgW="1308100" imgH="292100" progId="Equation.3">
                  <p:embed/>
                  <p:pic>
                    <p:nvPicPr>
                      <p:cNvPr id="0" name="图片 311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89388" y="4193223"/>
                        <a:ext cx="130810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0" name="对象 7209"/>
          <p:cNvGraphicFramePr/>
          <p:nvPr/>
        </p:nvGraphicFramePr>
        <p:xfrm>
          <a:off x="5435283" y="4231323"/>
          <a:ext cx="5975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9" r:id="rId25" imgW="596900" imgH="254000" progId="Equation.3">
                  <p:embed/>
                </p:oleObj>
              </mc:Choice>
              <mc:Fallback>
                <p:oleObj r:id="rId25" imgW="596900" imgH="254000" progId="Equation.3">
                  <p:embed/>
                  <p:pic>
                    <p:nvPicPr>
                      <p:cNvPr id="0" name="图片 311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435283" y="4231323"/>
                        <a:ext cx="5975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1" name="对象 7210"/>
          <p:cNvGraphicFramePr/>
          <p:nvPr/>
        </p:nvGraphicFramePr>
        <p:xfrm>
          <a:off x="6124258" y="4294823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0" r:id="rId27" imgW="152400" imgH="127000" progId="Equation.3">
                  <p:embed/>
                </p:oleObj>
              </mc:Choice>
              <mc:Fallback>
                <p:oleObj r:id="rId27" imgW="152400" imgH="127000" progId="Equation.3">
                  <p:embed/>
                  <p:pic>
                    <p:nvPicPr>
                      <p:cNvPr id="0" name="图片 3112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124258" y="4294823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2" name="对象 7211"/>
          <p:cNvGraphicFramePr/>
          <p:nvPr/>
        </p:nvGraphicFramePr>
        <p:xfrm>
          <a:off x="6276975" y="4193223"/>
          <a:ext cx="800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1" r:id="rId29" imgW="800100" imgH="342900" progId="Equation.3">
                  <p:embed/>
                </p:oleObj>
              </mc:Choice>
              <mc:Fallback>
                <p:oleObj r:id="rId29" imgW="800100" imgH="342900" progId="Equation.3">
                  <p:embed/>
                  <p:pic>
                    <p:nvPicPr>
                      <p:cNvPr id="0" name="图片 3105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276975" y="4193223"/>
                        <a:ext cx="800100" cy="342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3" name="对象 7212"/>
          <p:cNvGraphicFramePr/>
          <p:nvPr/>
        </p:nvGraphicFramePr>
        <p:xfrm>
          <a:off x="7076758" y="4294823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2" r:id="rId31" imgW="152400" imgH="127000" progId="Equation.3">
                  <p:embed/>
                </p:oleObj>
              </mc:Choice>
              <mc:Fallback>
                <p:oleObj r:id="rId31" imgW="152400" imgH="127000" progId="Equation.3">
                  <p:embed/>
                  <p:pic>
                    <p:nvPicPr>
                      <p:cNvPr id="0" name="图片 3094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076758" y="4294823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4" name="对象 7213"/>
          <p:cNvGraphicFramePr/>
          <p:nvPr/>
        </p:nvGraphicFramePr>
        <p:xfrm>
          <a:off x="7229475" y="4218940"/>
          <a:ext cx="228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3" r:id="rId33" imgW="228600" imgH="241300" progId="Equation.3">
                  <p:embed/>
                </p:oleObj>
              </mc:Choice>
              <mc:Fallback>
                <p:oleObj r:id="rId33" imgW="228600" imgH="241300" progId="Equation.3">
                  <p:embed/>
                  <p:pic>
                    <p:nvPicPr>
                      <p:cNvPr id="0" name="图片 3108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229475" y="4218940"/>
                        <a:ext cx="228600" cy="241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5" name="对象 7214"/>
          <p:cNvGraphicFramePr/>
          <p:nvPr/>
        </p:nvGraphicFramePr>
        <p:xfrm>
          <a:off x="5480686" y="4585335"/>
          <a:ext cx="4832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4" r:id="rId35" imgW="482600" imgH="254000" progId="Equation.3">
                  <p:embed/>
                </p:oleObj>
              </mc:Choice>
              <mc:Fallback>
                <p:oleObj r:id="rId35" imgW="482600" imgH="254000" progId="Equation.3">
                  <p:embed/>
                  <p:pic>
                    <p:nvPicPr>
                      <p:cNvPr id="0" name="图片 3093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480686" y="4585335"/>
                        <a:ext cx="4832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6" name="对象 7215"/>
          <p:cNvGraphicFramePr/>
          <p:nvPr/>
        </p:nvGraphicFramePr>
        <p:xfrm>
          <a:off x="6010593" y="4648835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5" r:id="rId37" imgW="152400" imgH="127000" progId="Equation.3">
                  <p:embed/>
                </p:oleObj>
              </mc:Choice>
              <mc:Fallback>
                <p:oleObj r:id="rId37" imgW="152400" imgH="127000" progId="Equation.3">
                  <p:embed/>
                  <p:pic>
                    <p:nvPicPr>
                      <p:cNvPr id="0" name="图片 3096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6010593" y="4648835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7" name="对象 7216"/>
          <p:cNvGraphicFramePr/>
          <p:nvPr/>
        </p:nvGraphicFramePr>
        <p:xfrm>
          <a:off x="6163310" y="4585335"/>
          <a:ext cx="736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6" r:id="rId39" imgW="736600" imgH="342900" progId="Equation.3">
                  <p:embed/>
                </p:oleObj>
              </mc:Choice>
              <mc:Fallback>
                <p:oleObj r:id="rId39" imgW="736600" imgH="342900" progId="Equation.3">
                  <p:embed/>
                  <p:pic>
                    <p:nvPicPr>
                      <p:cNvPr id="0" name="图片 3097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6163310" y="4585335"/>
                        <a:ext cx="736600" cy="342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8" name="对象 7217"/>
          <p:cNvGraphicFramePr/>
          <p:nvPr/>
        </p:nvGraphicFramePr>
        <p:xfrm>
          <a:off x="6957378" y="4648835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7" r:id="rId41" imgW="152400" imgH="127000" progId="Equation.3">
                  <p:embed/>
                </p:oleObj>
              </mc:Choice>
              <mc:Fallback>
                <p:oleObj r:id="rId41" imgW="152400" imgH="127000" progId="Equation.3">
                  <p:embed/>
                  <p:pic>
                    <p:nvPicPr>
                      <p:cNvPr id="0" name="图片 3107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6957378" y="4648835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9" name="对象 7218"/>
          <p:cNvGraphicFramePr/>
          <p:nvPr/>
        </p:nvGraphicFramePr>
        <p:xfrm>
          <a:off x="7213601" y="4597718"/>
          <a:ext cx="17716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8" r:id="rId43" imgW="177165" imgH="241300" progId="Equation.3">
                  <p:embed/>
                </p:oleObj>
              </mc:Choice>
              <mc:Fallback>
                <p:oleObj r:id="rId43" imgW="177165" imgH="241300" progId="Equation.3">
                  <p:embed/>
                  <p:pic>
                    <p:nvPicPr>
                      <p:cNvPr id="0" name="图片 3098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7213601" y="4597718"/>
                        <a:ext cx="177165" cy="241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1256030" y="5095240"/>
            <a:ext cx="3641725" cy="292100"/>
            <a:chOff x="1978" y="8024"/>
            <a:chExt cx="5735" cy="460"/>
          </a:xfrm>
        </p:grpSpPr>
        <p:graphicFrame>
          <p:nvGraphicFramePr>
            <p:cNvPr id="93186" name="对象 93185"/>
            <p:cNvGraphicFramePr/>
            <p:nvPr/>
          </p:nvGraphicFramePr>
          <p:xfrm>
            <a:off x="1978" y="8024"/>
            <a:ext cx="2647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19" r:id="rId45" imgW="1625600" imgH="292100" progId="Equation.3">
                    <p:embed/>
                  </p:oleObj>
                </mc:Choice>
                <mc:Fallback>
                  <p:oleObj r:id="rId45" imgW="1625600" imgH="292100" progId="Equation.3">
                    <p:embed/>
                    <p:pic>
                      <p:nvPicPr>
                        <p:cNvPr id="0" name="图片 3134"/>
                        <p:cNvPicPr/>
                        <p:nvPr/>
                      </p:nvPicPr>
                      <p:blipFill>
                        <a:blip r:embed="rId46"/>
                        <a:stretch>
                          <a:fillRect/>
                        </a:stretch>
                      </p:blipFill>
                      <p:spPr>
                        <a:xfrm>
                          <a:off x="1978" y="8024"/>
                          <a:ext cx="2647" cy="4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187" name="对象 93186"/>
            <p:cNvGraphicFramePr/>
            <p:nvPr/>
          </p:nvGraphicFramePr>
          <p:xfrm>
            <a:off x="4817" y="8044"/>
            <a:ext cx="2896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20" r:id="rId47" imgW="1701800" imgH="279400" progId="Equation.3">
                    <p:embed/>
                  </p:oleObj>
                </mc:Choice>
                <mc:Fallback>
                  <p:oleObj r:id="rId47" imgW="1701800" imgH="279400" progId="Equation.3">
                    <p:embed/>
                    <p:pic>
                      <p:nvPicPr>
                        <p:cNvPr id="0" name="图片 3133"/>
                        <p:cNvPicPr/>
                        <p:nvPr/>
                      </p:nvPicPr>
                      <p:blipFill>
                        <a:blip r:embed="rId48"/>
                        <a:stretch>
                          <a:fillRect/>
                        </a:stretch>
                      </p:blipFill>
                      <p:spPr>
                        <a:xfrm>
                          <a:off x="4817" y="8044"/>
                          <a:ext cx="2896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组合 1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4" grpId="0"/>
      <p:bldP spid="18466" grpId="0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56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2283" y="1277412"/>
            <a:ext cx="791532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sz="160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布函数是一个分析性质很好的函数，只要知道了分布函数，就可以求随机变量落在任一区间中的概率。因此，引进分布函数使许多概率问题得以简化为函数的运算，这也为我们运用微积分的方法研究概率问题提供了方便。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979170" y="3209290"/>
            <a:ext cx="5446395" cy="998220"/>
            <a:chOff x="1542" y="5054"/>
            <a:chExt cx="8577" cy="1572"/>
          </a:xfrm>
        </p:grpSpPr>
        <p:graphicFrame>
          <p:nvGraphicFramePr>
            <p:cNvPr id="12" name="对象 1418"/>
            <p:cNvGraphicFramePr>
              <a:graphicFrameLocks noChangeAspect="1"/>
            </p:cNvGraphicFramePr>
            <p:nvPr/>
          </p:nvGraphicFramePr>
          <p:xfrm>
            <a:off x="1542" y="5054"/>
            <a:ext cx="170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5" r:id="rId5" imgW="1079500" imgH="203200" progId="Equation.DSMT4">
                    <p:embed/>
                  </p:oleObj>
                </mc:Choice>
                <mc:Fallback>
                  <p:oleObj r:id="rId5" imgW="1079500" imgH="2032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542" y="5054"/>
                          <a:ext cx="1700" cy="3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419"/>
            <p:cNvGraphicFramePr>
              <a:graphicFrameLocks noChangeAspect="1"/>
            </p:cNvGraphicFramePr>
            <p:nvPr/>
          </p:nvGraphicFramePr>
          <p:xfrm>
            <a:off x="4013" y="5054"/>
            <a:ext cx="264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6" r:id="rId7" imgW="1676400" imgH="203200" progId="Equation.DSMT4">
                    <p:embed/>
                  </p:oleObj>
                </mc:Choice>
                <mc:Fallback>
                  <p:oleObj r:id="rId7" imgW="1676400" imgH="203200" progId="Equation.DSMT4">
                    <p:embed/>
                    <p:pic>
                      <p:nvPicPr>
                        <p:cNvPr id="0" name="图片 1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013" y="5054"/>
                          <a:ext cx="2640" cy="3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420"/>
            <p:cNvGraphicFramePr>
              <a:graphicFrameLocks noChangeAspect="1"/>
            </p:cNvGraphicFramePr>
            <p:nvPr/>
          </p:nvGraphicFramePr>
          <p:xfrm>
            <a:off x="7709" y="5054"/>
            <a:ext cx="202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7" r:id="rId9" imgW="1282700" imgH="203200" progId="Equation.DSMT4">
                    <p:embed/>
                  </p:oleObj>
                </mc:Choice>
                <mc:Fallback>
                  <p:oleObj r:id="rId9" imgW="1282700" imgH="203200" progId="Equation.DSMT4">
                    <p:embed/>
                    <p:pic>
                      <p:nvPicPr>
                        <p:cNvPr id="0" name="图片 1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709" y="5054"/>
                          <a:ext cx="2020" cy="3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423"/>
            <p:cNvGraphicFramePr>
              <a:graphicFrameLocks noChangeAspect="1"/>
            </p:cNvGraphicFramePr>
            <p:nvPr/>
          </p:nvGraphicFramePr>
          <p:xfrm>
            <a:off x="1542" y="6204"/>
            <a:ext cx="198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8" r:id="rId11" imgW="1257300" imgH="203200" progId="Equation.DSMT4">
                    <p:embed/>
                  </p:oleObj>
                </mc:Choice>
                <mc:Fallback>
                  <p:oleObj r:id="rId11" imgW="1257300" imgH="203200" progId="Equation.DSMT4">
                    <p:embed/>
                    <p:pic>
                      <p:nvPicPr>
                        <p:cNvPr id="0" name="图片 2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542" y="6204"/>
                          <a:ext cx="1980" cy="3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422"/>
            <p:cNvGraphicFramePr>
              <a:graphicFrameLocks noChangeAspect="1"/>
            </p:cNvGraphicFramePr>
            <p:nvPr/>
          </p:nvGraphicFramePr>
          <p:xfrm>
            <a:off x="4113" y="6306"/>
            <a:ext cx="270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9" r:id="rId13" imgW="1714500" imgH="203200" progId="Equation.DSMT4">
                    <p:embed/>
                  </p:oleObj>
                </mc:Choice>
                <mc:Fallback>
                  <p:oleObj r:id="rId13" imgW="1714500" imgH="203200" progId="Equation.DSMT4">
                    <p:embed/>
                    <p:pic>
                      <p:nvPicPr>
                        <p:cNvPr id="0" name="图片 21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113" y="6306"/>
                          <a:ext cx="2700" cy="3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424"/>
            <p:cNvGraphicFramePr>
              <a:graphicFrameLocks noChangeAspect="1"/>
            </p:cNvGraphicFramePr>
            <p:nvPr/>
          </p:nvGraphicFramePr>
          <p:xfrm>
            <a:off x="7821" y="6306"/>
            <a:ext cx="2299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80" r:id="rId15" imgW="1459865" imgH="203200" progId="Equation.DSMT4">
                    <p:embed/>
                  </p:oleObj>
                </mc:Choice>
                <mc:Fallback>
                  <p:oleObj r:id="rId15" imgW="1459865" imgH="203200" progId="Equation.DSMT4">
                    <p:embed/>
                    <p:pic>
                      <p:nvPicPr>
                        <p:cNvPr id="0" name="图片 22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821" y="6306"/>
                          <a:ext cx="2299" cy="3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文本框 17"/>
          <p:cNvSpPr txBox="1"/>
          <p:nvPr/>
        </p:nvSpPr>
        <p:spPr>
          <a:xfrm>
            <a:off x="613410" y="2656840"/>
            <a:ext cx="39420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1600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利用分布函数可以求以下常见事件的概率: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04025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 </a:t>
            </a:r>
            <a:r>
              <a:rPr 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连续型随机变量</a:t>
            </a:r>
            <a:endParaRPr lang="zh-CN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9270" y="1295400"/>
            <a:ext cx="833818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x-non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对于非离散型随机变量，我们仅讨论其中最重要的连续型随机变量，它的取值特点通常呈现为区间形式，比如，代表“一台电视机的寿命”的随机变量，其取值范围为区间      。当然，取值特点为区间形式的随机变量未必就是连续型随机变量，还需要满足一定的条件，下面给出连续型随机变量的定义。</a:t>
            </a:r>
          </a:p>
        </p:txBody>
      </p:sp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166735" y="1801813"/>
          <a:ext cx="5969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8" r:id="rId5" imgW="596900" imgH="254000" progId="Equation.KSEE3">
                  <p:embed/>
                </p:oleObj>
              </mc:Choice>
              <mc:Fallback>
                <p:oleObj r:id="rId5" imgW="596900" imgH="2540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66735" y="1801813"/>
                        <a:ext cx="5969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509270" y="3091815"/>
            <a:ext cx="1099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/>
                </a:solidFill>
              </a:rPr>
              <a:t>定义</a:t>
            </a:r>
          </a:p>
        </p:txBody>
      </p:sp>
      <p:graphicFrame>
        <p:nvGraphicFramePr>
          <p:cNvPr id="20570" name="对象 20569"/>
          <p:cNvGraphicFramePr/>
          <p:nvPr/>
        </p:nvGraphicFramePr>
        <p:xfrm>
          <a:off x="1295877" y="3129915"/>
          <a:ext cx="357759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9" r:id="rId7" imgW="3288665" imgH="279400" progId="Equation.3">
                  <p:embed/>
                </p:oleObj>
              </mc:Choice>
              <mc:Fallback>
                <p:oleObj r:id="rId7" imgW="3288665" imgH="279400" progId="Equation.3">
                  <p:embed/>
                  <p:pic>
                    <p:nvPicPr>
                      <p:cNvPr id="0" name="图片 316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5877" y="3129915"/>
                        <a:ext cx="357759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2" name="对象 20571"/>
          <p:cNvGraphicFramePr/>
          <p:nvPr/>
        </p:nvGraphicFramePr>
        <p:xfrm>
          <a:off x="4998403" y="3149600"/>
          <a:ext cx="235331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r:id="rId9" imgW="2108200" imgH="279400" progId="Equation.3">
                  <p:embed/>
                </p:oleObj>
              </mc:Choice>
              <mc:Fallback>
                <p:oleObj r:id="rId9" imgW="2108200" imgH="279400" progId="Equation.3">
                  <p:embed/>
                  <p:pic>
                    <p:nvPicPr>
                      <p:cNvPr id="0" name="图片 316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98403" y="3149600"/>
                        <a:ext cx="235331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3" name="对象 20572"/>
          <p:cNvGraphicFramePr/>
          <p:nvPr/>
        </p:nvGraphicFramePr>
        <p:xfrm>
          <a:off x="705644" y="3690303"/>
          <a:ext cx="1846580" cy="25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1" r:id="rId11" imgW="1739900" imgH="254000" progId="Equation.3">
                  <p:embed/>
                </p:oleObj>
              </mc:Choice>
              <mc:Fallback>
                <p:oleObj r:id="rId11" imgW="1739900" imgH="254000" progId="Equation.3">
                  <p:embed/>
                  <p:pic>
                    <p:nvPicPr>
                      <p:cNvPr id="0" name="图片 316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5644" y="3690303"/>
                        <a:ext cx="1846580" cy="2546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4" name="Object 9"/>
          <p:cNvGraphicFramePr/>
          <p:nvPr/>
        </p:nvGraphicFramePr>
        <p:xfrm>
          <a:off x="3156903" y="3691255"/>
          <a:ext cx="4451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r:id="rId13" imgW="444500" imgH="254000" progId="Equation.3">
                  <p:embed/>
                </p:oleObj>
              </mc:Choice>
              <mc:Fallback>
                <p:oleObj r:id="rId13" imgW="444500" imgH="254000" progId="Equation.3">
                  <p:embed/>
                  <p:pic>
                    <p:nvPicPr>
                      <p:cNvPr id="0" name="图片 316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56903" y="3691255"/>
                        <a:ext cx="4451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5" name="对象 20574"/>
          <p:cNvGraphicFramePr/>
          <p:nvPr/>
        </p:nvGraphicFramePr>
        <p:xfrm>
          <a:off x="3754755" y="3608070"/>
          <a:ext cx="850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r:id="rId15" imgW="850900" imgH="419100" progId="Equation.3">
                  <p:embed/>
                </p:oleObj>
              </mc:Choice>
              <mc:Fallback>
                <p:oleObj r:id="rId15" imgW="850900" imgH="419100" progId="Equation.3">
                  <p:embed/>
                  <p:pic>
                    <p:nvPicPr>
                      <p:cNvPr id="0" name="图片 316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754755" y="3608070"/>
                        <a:ext cx="850900" cy="419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6" name="对象 20575"/>
          <p:cNvGraphicFramePr/>
          <p:nvPr/>
        </p:nvGraphicFramePr>
        <p:xfrm>
          <a:off x="3602038" y="3753803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r:id="rId17" imgW="152400" imgH="127000" progId="Equation.3">
                  <p:embed/>
                </p:oleObj>
              </mc:Choice>
              <mc:Fallback>
                <p:oleObj r:id="rId17" imgW="152400" imgH="127000" progId="Equation.3">
                  <p:embed/>
                  <p:pic>
                    <p:nvPicPr>
                      <p:cNvPr id="0" name="图片 3162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02038" y="3753803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8" name="对象 20577"/>
          <p:cNvGraphicFramePr/>
          <p:nvPr/>
        </p:nvGraphicFramePr>
        <p:xfrm>
          <a:off x="746443" y="4124008"/>
          <a:ext cx="241046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r:id="rId19" imgW="2298700" imgH="279400" progId="Equation.3">
                  <p:embed/>
                </p:oleObj>
              </mc:Choice>
              <mc:Fallback>
                <p:oleObj r:id="rId19" imgW="2298700" imgH="279400" progId="Equation.3">
                  <p:embed/>
                  <p:pic>
                    <p:nvPicPr>
                      <p:cNvPr id="0" name="图片 316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46443" y="4124008"/>
                        <a:ext cx="241046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9" name="对象 20578"/>
          <p:cNvGraphicFramePr/>
          <p:nvPr/>
        </p:nvGraphicFramePr>
        <p:xfrm>
          <a:off x="3227071" y="4124325"/>
          <a:ext cx="203390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r:id="rId21" imgW="1943100" imgH="279400" progId="Equation.3">
                  <p:embed/>
                </p:oleObj>
              </mc:Choice>
              <mc:Fallback>
                <p:oleObj r:id="rId21" imgW="1943100" imgH="279400" progId="Equation.3">
                  <p:embed/>
                  <p:pic>
                    <p:nvPicPr>
                      <p:cNvPr id="0" name="图片 3166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227071" y="4124325"/>
                        <a:ext cx="203390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0" name="文本框 20579"/>
          <p:cNvSpPr txBox="1"/>
          <p:nvPr/>
        </p:nvSpPr>
        <p:spPr>
          <a:xfrm>
            <a:off x="5203825" y="4095750"/>
            <a:ext cx="403225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概率密度函数</a:t>
            </a:r>
            <a:r>
              <a:rPr lang="en-US" altLang="zh-CN" sz="160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简称</a:t>
            </a:r>
            <a:r>
              <a:rPr lang="zh-CN" altLang="en-US" sz="1600" b="1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概率密度</a:t>
            </a:r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  </a:t>
            </a:r>
            <a:r>
              <a:rPr lang="en-US" altLang="zh-CN" sz="1600" b="1">
                <a:latin typeface="Times New Roman" panose="02020603050405020304" pitchFamily="18" charset="0"/>
                <a:ea typeface="黑体" panose="02010609060101010101" pitchFamily="2" charset="-122"/>
                <a:sym typeface="+mn-ea"/>
              </a:rPr>
              <a:t>  </a:t>
            </a:r>
            <a:r>
              <a:rPr lang="en-US" altLang="zh-CN" sz="160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</a:p>
        </p:txBody>
      </p:sp>
      <p:sp>
        <p:nvSpPr>
          <p:cNvPr id="20582" name="文本框 20581"/>
          <p:cNvSpPr txBox="1"/>
          <p:nvPr/>
        </p:nvSpPr>
        <p:spPr>
          <a:xfrm>
            <a:off x="640398" y="4566603"/>
            <a:ext cx="7416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+mn-ea"/>
                <a:cs typeface="+mn-ea"/>
              </a:rPr>
              <a:t>连续型随机变量的分布函数是连续函数</a:t>
            </a:r>
            <a:r>
              <a:rPr lang="en-US" altLang="zh-CN" sz="1600">
                <a:latin typeface="+mn-ea"/>
                <a:cs typeface="+mn-ea"/>
              </a:rPr>
              <a:t>. 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0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580" grpId="0"/>
      <p:bldP spid="205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9266" name="文本框 139265"/>
          <p:cNvSpPr txBox="1"/>
          <p:nvPr/>
        </p:nvSpPr>
        <p:spPr>
          <a:xfrm>
            <a:off x="399415" y="938213"/>
            <a:ext cx="5962650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ea"/>
                <a:cs typeface="宋体" panose="02010600030101010101" pitchFamily="2" charset="-122"/>
              </a:rPr>
              <a:t>概率密度函数的性质</a:t>
            </a:r>
            <a:r>
              <a:rPr lang="zh-CN" altLang="en-US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    </a:t>
            </a:r>
          </a:p>
        </p:txBody>
      </p:sp>
      <p:graphicFrame>
        <p:nvGraphicFramePr>
          <p:cNvPr id="139267" name="对象 139266"/>
          <p:cNvGraphicFramePr/>
          <p:nvPr/>
        </p:nvGraphicFramePr>
        <p:xfrm>
          <a:off x="1645444" y="1806258"/>
          <a:ext cx="1114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r:id="rId5" imgW="1002665" imgH="292100" progId="Equation.3">
                  <p:embed/>
                </p:oleObj>
              </mc:Choice>
              <mc:Fallback>
                <p:oleObj r:id="rId5" imgW="1002665" imgH="292100" progId="Equation.3">
                  <p:embed/>
                  <p:pic>
                    <p:nvPicPr>
                      <p:cNvPr id="0" name="图片 317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45444" y="1806258"/>
                        <a:ext cx="1114425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8" name="对象 139267"/>
          <p:cNvGraphicFramePr/>
          <p:nvPr/>
        </p:nvGraphicFramePr>
        <p:xfrm>
          <a:off x="1644968" y="2264093"/>
          <a:ext cx="16097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6" r:id="rId7" imgW="1447800" imgH="419100" progId="Equation.3">
                  <p:embed/>
                </p:oleObj>
              </mc:Choice>
              <mc:Fallback>
                <p:oleObj r:id="rId7" imgW="1447800" imgH="419100" progId="Equation.3">
                  <p:embed/>
                  <p:pic>
                    <p:nvPicPr>
                      <p:cNvPr id="0" name="图片 317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44968" y="2264093"/>
                        <a:ext cx="1609725" cy="419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9" name="对象 139268"/>
          <p:cNvGraphicFramePr/>
          <p:nvPr/>
        </p:nvGraphicFramePr>
        <p:xfrm>
          <a:off x="1645127" y="3013075"/>
          <a:ext cx="271208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r:id="rId9" imgW="2654300" imgH="304800" progId="Equation.3">
                  <p:embed/>
                </p:oleObj>
              </mc:Choice>
              <mc:Fallback>
                <p:oleObj r:id="rId9" imgW="2654300" imgH="304800" progId="Equation.3">
                  <p:embed/>
                  <p:pic>
                    <p:nvPicPr>
                      <p:cNvPr id="0" name="图片 317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45127" y="3013075"/>
                        <a:ext cx="2712085" cy="304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70" name="Object 3"/>
          <p:cNvGraphicFramePr/>
          <p:nvPr/>
        </p:nvGraphicFramePr>
        <p:xfrm>
          <a:off x="2000409" y="3552825"/>
          <a:ext cx="115506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r:id="rId11" imgW="1244600" imgH="279400" progId="Equation.3">
                  <p:embed/>
                </p:oleObj>
              </mc:Choice>
              <mc:Fallback>
                <p:oleObj r:id="rId11" imgW="1244600" imgH="279400" progId="Equation.3">
                  <p:embed/>
                  <p:pic>
                    <p:nvPicPr>
                      <p:cNvPr id="0" name="图片 317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00409" y="3552825"/>
                        <a:ext cx="115506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71" name="Object 4"/>
          <p:cNvGraphicFramePr/>
          <p:nvPr/>
        </p:nvGraphicFramePr>
        <p:xfrm>
          <a:off x="4783138" y="3458846"/>
          <a:ext cx="1064260" cy="46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r:id="rId13" imgW="1041400" imgH="457200" progId="Equation.3">
                  <p:embed/>
                </p:oleObj>
              </mc:Choice>
              <mc:Fallback>
                <p:oleObj r:id="rId13" imgW="1041400" imgH="457200" progId="Equation.3">
                  <p:embed/>
                  <p:pic>
                    <p:nvPicPr>
                      <p:cNvPr id="0" name="图片 317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83138" y="3458846"/>
                        <a:ext cx="1064260" cy="4673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72" name="对象 139271"/>
          <p:cNvGraphicFramePr/>
          <p:nvPr/>
        </p:nvGraphicFramePr>
        <p:xfrm>
          <a:off x="3375025" y="3552825"/>
          <a:ext cx="1155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0" r:id="rId15" imgW="1155700" imgH="279400" progId="Equation.3">
                  <p:embed/>
                </p:oleObj>
              </mc:Choice>
              <mc:Fallback>
                <p:oleObj r:id="rId15" imgW="1155700" imgH="279400" progId="Equation.3">
                  <p:embed/>
                  <p:pic>
                    <p:nvPicPr>
                      <p:cNvPr id="0" name="图片 316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375025" y="3552825"/>
                        <a:ext cx="11557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73" name="对象 139272"/>
          <p:cNvGraphicFramePr/>
          <p:nvPr/>
        </p:nvGraphicFramePr>
        <p:xfrm>
          <a:off x="3154998" y="3629025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1" r:id="rId17" imgW="152400" imgH="127000" progId="Equation.3">
                  <p:embed/>
                </p:oleObj>
              </mc:Choice>
              <mc:Fallback>
                <p:oleObj r:id="rId17" imgW="152400" imgH="127000" progId="Equation.3">
                  <p:embed/>
                  <p:pic>
                    <p:nvPicPr>
                      <p:cNvPr id="0" name="图片 317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154998" y="3629025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74" name="对象 139273"/>
          <p:cNvGraphicFramePr/>
          <p:nvPr/>
        </p:nvGraphicFramePr>
        <p:xfrm>
          <a:off x="4577080" y="3629025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2" r:id="rId19" imgW="152400" imgH="127000" progId="Equation.3">
                  <p:embed/>
                </p:oleObj>
              </mc:Choice>
              <mc:Fallback>
                <p:oleObj r:id="rId19" imgW="152400" imgH="127000" progId="Equation.3">
                  <p:embed/>
                  <p:pic>
                    <p:nvPicPr>
                      <p:cNvPr id="0" name="图片 317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77080" y="3629025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75" name="对象 139274"/>
          <p:cNvGraphicFramePr/>
          <p:nvPr/>
        </p:nvGraphicFramePr>
        <p:xfrm>
          <a:off x="1645127" y="4207193"/>
          <a:ext cx="206121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3" r:id="rId21" imgW="1968500" imgH="292100" progId="Equation.3">
                  <p:embed/>
                </p:oleObj>
              </mc:Choice>
              <mc:Fallback>
                <p:oleObj r:id="rId21" imgW="1968500" imgH="292100" progId="Equation.3">
                  <p:embed/>
                  <p:pic>
                    <p:nvPicPr>
                      <p:cNvPr id="0" name="图片 3174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45127" y="4207193"/>
                        <a:ext cx="206121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76" name="对象 139275"/>
          <p:cNvGraphicFramePr/>
          <p:nvPr/>
        </p:nvGraphicFramePr>
        <p:xfrm>
          <a:off x="3796983" y="4220210"/>
          <a:ext cx="155003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r:id="rId23" imgW="1548765" imgH="279400" progId="Equation.3">
                  <p:embed/>
                </p:oleObj>
              </mc:Choice>
              <mc:Fallback>
                <p:oleObj r:id="rId23" imgW="1548765" imgH="279400" progId="Equation.3">
                  <p:embed/>
                  <p:pic>
                    <p:nvPicPr>
                      <p:cNvPr id="0" name="图片 317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796983" y="4220210"/>
                        <a:ext cx="155003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2338" name="矩形 142337"/>
          <p:cNvSpPr/>
          <p:nvPr/>
        </p:nvSpPr>
        <p:spPr>
          <a:xfrm>
            <a:off x="548005" y="715963"/>
            <a:ext cx="23876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CC0000"/>
                </a:solidFill>
                <a:latin typeface="+mn-ea"/>
                <a:cs typeface="+mn-ea"/>
              </a:rPr>
              <a:t>注意 </a:t>
            </a:r>
            <a:r>
              <a:rPr lang="zh-CN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</a:t>
            </a:r>
          </a:p>
        </p:txBody>
      </p:sp>
      <p:sp>
        <p:nvSpPr>
          <p:cNvPr id="142339" name="矩形 142338"/>
          <p:cNvSpPr/>
          <p:nvPr/>
        </p:nvSpPr>
        <p:spPr>
          <a:xfrm>
            <a:off x="1190625" y="1392555"/>
            <a:ext cx="5521325" cy="1572895"/>
          </a:xfrm>
          <a:prstGeom prst="rect">
            <a:avLst/>
          </a:prstGeom>
          <a:noFill/>
          <a:ln w="76200" cap="flat" cmpd="tri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2340" name="矩形 142339"/>
          <p:cNvSpPr/>
          <p:nvPr/>
        </p:nvSpPr>
        <p:spPr>
          <a:xfrm>
            <a:off x="1119188" y="1362075"/>
            <a:ext cx="48212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</a:rPr>
              <a:t>若</a:t>
            </a:r>
            <a:r>
              <a:rPr lang="en-US" altLang="zh-CN" sz="1600" i="1"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</a:rPr>
              <a:t>是连续型随机变量，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     </a:t>
            </a:r>
          </a:p>
        </p:txBody>
      </p:sp>
      <p:sp>
        <p:nvSpPr>
          <p:cNvPr id="142341" name="矩形 142340"/>
          <p:cNvSpPr/>
          <p:nvPr/>
        </p:nvSpPr>
        <p:spPr>
          <a:xfrm>
            <a:off x="3327718" y="1361758"/>
            <a:ext cx="28051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600">
                <a:latin typeface="Times New Roman" panose="02020603050405020304" pitchFamily="18" charset="0"/>
                <a:ea typeface="楷体_GB2312" pitchFamily="49" charset="-122"/>
              </a:rPr>
              <a:t>{ </a:t>
            </a:r>
            <a:r>
              <a:rPr lang="en-US" altLang="zh-CN" sz="1600" i="1"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lang="en-US" altLang="zh-CN" sz="1600">
                <a:latin typeface="Times New Roman" panose="02020603050405020304" pitchFamily="18" charset="0"/>
                <a:ea typeface="楷体_GB2312" pitchFamily="49" charset="-122"/>
              </a:rPr>
              <a:t>=</a:t>
            </a:r>
            <a:r>
              <a:rPr lang="en-US" altLang="zh-CN" sz="1600" i="1">
                <a:latin typeface="Times New Roman" panose="02020603050405020304" pitchFamily="18" charset="0"/>
                <a:ea typeface="楷体_GB2312" pitchFamily="49" charset="-122"/>
              </a:rPr>
              <a:t>a </a:t>
            </a:r>
            <a:r>
              <a:rPr lang="en-US" altLang="zh-CN" sz="1600" dirty="0">
                <a:latin typeface="Times New Roman" panose="02020603050405020304" pitchFamily="18" charset="0"/>
                <a:ea typeface="楷体_GB2312" pitchFamily="49" charset="-122"/>
              </a:rPr>
              <a:t>}</a:t>
            </a:r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</a:rPr>
              <a:t>是不可能事件，则有</a:t>
            </a:r>
            <a:r>
              <a:rPr lang="zh-CN" altLang="en-US" sz="1600" b="1" dirty="0">
                <a:latin typeface="Times New Roman" panose="02020603050405020304" pitchFamily="18" charset="0"/>
                <a:ea typeface="楷体_GB2312" pitchFamily="49" charset="-122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    </a:t>
            </a:r>
          </a:p>
        </p:txBody>
      </p:sp>
      <p:sp>
        <p:nvSpPr>
          <p:cNvPr id="142343" name="矩形 142342"/>
          <p:cNvSpPr/>
          <p:nvPr/>
        </p:nvSpPr>
        <p:spPr>
          <a:xfrm>
            <a:off x="2436813" y="1941513"/>
            <a:ext cx="25669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      </a:t>
            </a:r>
          </a:p>
        </p:txBody>
      </p:sp>
      <p:graphicFrame>
        <p:nvGraphicFramePr>
          <p:cNvPr id="142344" name="对象 142343"/>
          <p:cNvGraphicFramePr/>
          <p:nvPr/>
        </p:nvGraphicFramePr>
        <p:xfrm>
          <a:off x="3251201" y="2017395"/>
          <a:ext cx="119443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r:id="rId3" imgW="1193800" imgH="254000" progId="Equation.3">
                  <p:embed/>
                </p:oleObj>
              </mc:Choice>
              <mc:Fallback>
                <p:oleObj r:id="rId3" imgW="1193800" imgH="254000" progId="Equation.3">
                  <p:embed/>
                  <p:pic>
                    <p:nvPicPr>
                      <p:cNvPr id="0" name="图片 310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51201" y="2017395"/>
                        <a:ext cx="1194435" cy="2381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5" name="对象 142344"/>
          <p:cNvGraphicFramePr/>
          <p:nvPr/>
        </p:nvGraphicFramePr>
        <p:xfrm>
          <a:off x="1583532" y="2389505"/>
          <a:ext cx="140335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r:id="rId5" imgW="1447800" imgH="266700" progId="Equation.3">
                  <p:embed/>
                </p:oleObj>
              </mc:Choice>
              <mc:Fallback>
                <p:oleObj r:id="rId5" imgW="1447800" imgH="266700" progId="Equation.3">
                  <p:embed/>
                  <p:pic>
                    <p:nvPicPr>
                      <p:cNvPr id="0" name="图片 31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3532" y="2389505"/>
                        <a:ext cx="1403350" cy="257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6" name="对象 142345"/>
          <p:cNvGraphicFramePr/>
          <p:nvPr/>
        </p:nvGraphicFramePr>
        <p:xfrm>
          <a:off x="3170873" y="2389664"/>
          <a:ext cx="3118485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r:id="rId7" imgW="2971800" imgH="279400" progId="Equation.3">
                  <p:embed/>
                </p:oleObj>
              </mc:Choice>
              <mc:Fallback>
                <p:oleObj r:id="rId7" imgW="2971800" imgH="279400" progId="Equation.3">
                  <p:embed/>
                  <p:pic>
                    <p:nvPicPr>
                      <p:cNvPr id="0" name="图片 31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0873" y="2389664"/>
                        <a:ext cx="3118485" cy="276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2347" name="图片 142346" descr="AG00092_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2280" y="1967865"/>
            <a:ext cx="393700" cy="205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2348" name="矩形 142347"/>
          <p:cNvSpPr/>
          <p:nvPr/>
        </p:nvSpPr>
        <p:spPr>
          <a:xfrm>
            <a:off x="7370445" y="1444943"/>
            <a:ext cx="636588" cy="1468437"/>
          </a:xfrm>
          <a:prstGeom prst="rect">
            <a:avLst/>
          </a:prstGeom>
          <a:solidFill>
            <a:srgbClr val="66FFCC"/>
          </a:solidFill>
          <a:ln w="95250" cap="flat" cmpd="tri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连</a:t>
            </a:r>
          </a:p>
          <a:p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续</a:t>
            </a:r>
          </a:p>
          <a:p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型</a:t>
            </a:r>
          </a:p>
        </p:txBody>
      </p:sp>
      <p:graphicFrame>
        <p:nvGraphicFramePr>
          <p:cNvPr id="142349" name="对象 142348"/>
          <p:cNvGraphicFramePr/>
          <p:nvPr/>
        </p:nvGraphicFramePr>
        <p:xfrm>
          <a:off x="1760538" y="4330859"/>
          <a:ext cx="1920875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r:id="rId10" imgW="1930400" imgH="279400" progId="Equation.3">
                  <p:embed/>
                </p:oleObj>
              </mc:Choice>
              <mc:Fallback>
                <p:oleObj r:id="rId10" imgW="1930400" imgH="279400" progId="Equation.3">
                  <p:embed/>
                  <p:pic>
                    <p:nvPicPr>
                      <p:cNvPr id="0" name="图片 312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60538" y="4330859"/>
                        <a:ext cx="1920875" cy="276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50" name="对象 142349"/>
          <p:cNvGraphicFramePr/>
          <p:nvPr/>
        </p:nvGraphicFramePr>
        <p:xfrm>
          <a:off x="3760947" y="4353402"/>
          <a:ext cx="1242695" cy="253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r:id="rId12" imgW="1447800" imgH="254000" progId="Equation.3">
                  <p:embed/>
                </p:oleObj>
              </mc:Choice>
              <mc:Fallback>
                <p:oleObj r:id="rId12" imgW="1447800" imgH="254000" progId="Equation.3">
                  <p:embed/>
                  <p:pic>
                    <p:nvPicPr>
                      <p:cNvPr id="0" name="图片 311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60947" y="4353402"/>
                        <a:ext cx="1242695" cy="2533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51" name="文本框 142350"/>
          <p:cNvSpPr txBox="1"/>
          <p:nvPr/>
        </p:nvSpPr>
        <p:spPr>
          <a:xfrm>
            <a:off x="1266825" y="3605848"/>
            <a:ext cx="2367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若 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为离散型随机变量</a:t>
            </a:r>
            <a:r>
              <a:rPr lang="en-US" altLang="zh-CN" sz="1600" b="1">
                <a:latin typeface="Times New Roman" panose="02020603050405020304" pitchFamily="18" charset="0"/>
                <a:ea typeface="楷体_GB2312" pitchFamily="49" charset="-122"/>
              </a:rPr>
              <a:t>,  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         </a:t>
            </a:r>
          </a:p>
        </p:txBody>
      </p:sp>
      <p:sp>
        <p:nvSpPr>
          <p:cNvPr id="142352" name="矩形 142351"/>
          <p:cNvSpPr/>
          <p:nvPr/>
        </p:nvSpPr>
        <p:spPr>
          <a:xfrm>
            <a:off x="1119505" y="3392805"/>
            <a:ext cx="5592445" cy="1513205"/>
          </a:xfrm>
          <a:prstGeom prst="rect">
            <a:avLst/>
          </a:prstGeom>
          <a:noFill/>
          <a:ln w="76200" cap="flat" cmpd="tri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42353" name="图片 142352" descr="AG00092_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0700" y="3989705"/>
            <a:ext cx="397510" cy="208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2354" name="矩形 142353"/>
          <p:cNvSpPr/>
          <p:nvPr/>
        </p:nvSpPr>
        <p:spPr>
          <a:xfrm>
            <a:off x="7370445" y="3437573"/>
            <a:ext cx="636588" cy="1468437"/>
          </a:xfrm>
          <a:prstGeom prst="rect">
            <a:avLst/>
          </a:prstGeom>
          <a:solidFill>
            <a:srgbClr val="66FFCC"/>
          </a:solidFill>
          <a:ln w="95250" cap="flat" cmpd="tri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离</a:t>
            </a:r>
          </a:p>
          <a:p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散</a:t>
            </a:r>
          </a:p>
          <a:p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4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4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4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4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4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4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14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4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4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/>
      <p:bldP spid="142341" grpId="0"/>
      <p:bldP spid="142343" grpId="0"/>
      <p:bldP spid="142348" grpId="0" bldLvl="0" animBg="1"/>
      <p:bldP spid="142351" grpId="0"/>
      <p:bldP spid="14235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56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1554" name="矩形 151553"/>
          <p:cNvSpPr/>
          <p:nvPr/>
        </p:nvSpPr>
        <p:spPr>
          <a:xfrm>
            <a:off x="266383" y="791686"/>
            <a:ext cx="9296400" cy="368300"/>
          </a:xfrm>
          <a:prstGeom prst="rect">
            <a:avLst/>
          </a:prstGeom>
          <a:noFill/>
          <a:ln w="12700">
            <a:noFill/>
          </a:ln>
        </p:spPr>
        <p:txBody>
          <a:bodyPr anchor="ctr">
            <a:spAutoFit/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 eaLnBrk="0" hangingPunct="0">
              <a:buFontTx/>
              <a:buNone/>
            </a:pPr>
            <a:r>
              <a:rPr lang="zh-CN" altLang="en-US" sz="1800" dirty="0">
                <a:solidFill>
                  <a:schemeClr val="accent1"/>
                </a:solidFill>
                <a:latin typeface="+mn-ea"/>
                <a:ea typeface="+mn-ea"/>
                <a:cs typeface="+mn-ea"/>
              </a:rPr>
              <a:t>常见连续型随机变量及其概率分布    </a:t>
            </a:r>
          </a:p>
        </p:txBody>
      </p:sp>
      <p:sp>
        <p:nvSpPr>
          <p:cNvPr id="151555" name="文本框 151554"/>
          <p:cNvSpPr txBox="1"/>
          <p:nvPr/>
        </p:nvSpPr>
        <p:spPr>
          <a:xfrm>
            <a:off x="576898" y="1420813"/>
            <a:ext cx="4249737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</a:rPr>
              <a:t>(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</a:rPr>
              <a:t>)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均匀分布      </a:t>
            </a:r>
          </a:p>
        </p:txBody>
      </p:sp>
      <p:graphicFrame>
        <p:nvGraphicFramePr>
          <p:cNvPr id="151556" name="对象 151555"/>
          <p:cNvGraphicFramePr/>
          <p:nvPr/>
        </p:nvGraphicFramePr>
        <p:xfrm>
          <a:off x="2121377" y="1462405"/>
          <a:ext cx="3192145" cy="25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6" r:id="rId5" imgW="3022600" imgH="254000" progId="Equation.3">
                  <p:embed/>
                </p:oleObj>
              </mc:Choice>
              <mc:Fallback>
                <p:oleObj r:id="rId5" imgW="3022600" imgH="254000" progId="Equation.3">
                  <p:embed/>
                  <p:pic>
                    <p:nvPicPr>
                      <p:cNvPr id="0" name="图片 308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1377" y="1462405"/>
                        <a:ext cx="3192145" cy="2546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57" name="对象 151556"/>
          <p:cNvGraphicFramePr/>
          <p:nvPr/>
        </p:nvGraphicFramePr>
        <p:xfrm>
          <a:off x="1615123" y="2260600"/>
          <a:ext cx="4324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7" r:id="rId7" imgW="431800" imgH="254000" progId="Equation.3">
                  <p:embed/>
                </p:oleObj>
              </mc:Choice>
              <mc:Fallback>
                <p:oleObj r:id="rId7" imgW="431800" imgH="254000" progId="Equation.3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15123" y="2260600"/>
                        <a:ext cx="4324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58" name="对象 151557"/>
          <p:cNvGraphicFramePr/>
          <p:nvPr/>
        </p:nvGraphicFramePr>
        <p:xfrm>
          <a:off x="2119313" y="2324100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8" r:id="rId9" imgW="152400" imgH="127000" progId="Equation.3">
                  <p:embed/>
                </p:oleObj>
              </mc:Choice>
              <mc:Fallback>
                <p:oleObj r:id="rId9" imgW="152400" imgH="127000" progId="Equation.3">
                  <p:embed/>
                  <p:pic>
                    <p:nvPicPr>
                      <p:cNvPr id="0" name="图片 309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9313" y="2324100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59" name="对象 151558"/>
          <p:cNvGraphicFramePr/>
          <p:nvPr/>
        </p:nvGraphicFramePr>
        <p:xfrm>
          <a:off x="2346008" y="1991201"/>
          <a:ext cx="241300" cy="77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9" r:id="rId11" imgW="241300" imgH="609600" progId="Equation.3">
                  <p:embed/>
                </p:oleObj>
              </mc:Choice>
              <mc:Fallback>
                <p:oleObj r:id="rId11" imgW="241300" imgH="6096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46008" y="1991201"/>
                        <a:ext cx="241300" cy="7772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60" name="对象 151559"/>
          <p:cNvGraphicFramePr/>
          <p:nvPr/>
        </p:nvGraphicFramePr>
        <p:xfrm>
          <a:off x="2529523" y="1808480"/>
          <a:ext cx="5588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0" r:id="rId13" imgW="558800" imgH="508000" progId="Equation.3">
                  <p:embed/>
                </p:oleObj>
              </mc:Choice>
              <mc:Fallback>
                <p:oleObj r:id="rId13" imgW="558800" imgH="508000" progId="Equation.3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29523" y="1808480"/>
                        <a:ext cx="558800" cy="50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61" name="对象 151560"/>
          <p:cNvGraphicFramePr/>
          <p:nvPr/>
        </p:nvGraphicFramePr>
        <p:xfrm>
          <a:off x="3423921" y="2006600"/>
          <a:ext cx="8388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1" r:id="rId15" imgW="838200" imgH="254000" progId="Equation.3">
                  <p:embed/>
                </p:oleObj>
              </mc:Choice>
              <mc:Fallback>
                <p:oleObj r:id="rId15" imgW="838200" imgH="254000" progId="Equation.3">
                  <p:embed/>
                  <p:pic>
                    <p:nvPicPr>
                      <p:cNvPr id="0" name="图片 309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23921" y="2006600"/>
                        <a:ext cx="8388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62" name="对象 151561"/>
          <p:cNvGraphicFramePr/>
          <p:nvPr/>
        </p:nvGraphicFramePr>
        <p:xfrm>
          <a:off x="2587308" y="2514600"/>
          <a:ext cx="228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2" r:id="rId17" imgW="228600" imgH="241300" progId="Equation.3">
                  <p:embed/>
                </p:oleObj>
              </mc:Choice>
              <mc:Fallback>
                <p:oleObj r:id="rId17" imgW="228600" imgH="241300" progId="Equation.3">
                  <p:embed/>
                  <p:pic>
                    <p:nvPicPr>
                      <p:cNvPr id="0" name="图片 308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587308" y="2514600"/>
                        <a:ext cx="228600" cy="241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63" name="文本框 151562"/>
          <p:cNvSpPr txBox="1"/>
          <p:nvPr/>
        </p:nvSpPr>
        <p:spPr>
          <a:xfrm>
            <a:off x="3423920" y="2418715"/>
            <a:ext cx="1778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ea typeface="楷体_GB2312" pitchFamily="49" charset="-122"/>
              </a:rPr>
              <a:t>其他</a:t>
            </a:r>
            <a:r>
              <a:rPr lang="en-US" altLang="zh-CN" sz="1600" b="1">
                <a:latin typeface="Times New Roman" panose="02020603050405020304" pitchFamily="18" charset="0"/>
                <a:ea typeface="楷体_GB2312" pitchFamily="49" charset="-122"/>
              </a:rPr>
              <a:t>,     </a:t>
            </a:r>
          </a:p>
        </p:txBody>
      </p:sp>
      <p:graphicFrame>
        <p:nvGraphicFramePr>
          <p:cNvPr id="151565" name="对象 151564"/>
          <p:cNvGraphicFramePr/>
          <p:nvPr/>
        </p:nvGraphicFramePr>
        <p:xfrm>
          <a:off x="684530" y="2973388"/>
          <a:ext cx="281559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3" r:id="rId19" imgW="2691765" imgH="279400" progId="Equation.3">
                  <p:embed/>
                </p:oleObj>
              </mc:Choice>
              <mc:Fallback>
                <p:oleObj r:id="rId19" imgW="2691765" imgH="279400" progId="Equation.3">
                  <p:embed/>
                  <p:pic>
                    <p:nvPicPr>
                      <p:cNvPr id="0" name="图片 308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84530" y="2973388"/>
                        <a:ext cx="281559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66" name="对象 151565"/>
          <p:cNvGraphicFramePr/>
          <p:nvPr/>
        </p:nvGraphicFramePr>
        <p:xfrm>
          <a:off x="3687922" y="2950210"/>
          <a:ext cx="151384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4" r:id="rId21" imgW="1459865" imgH="279400" progId="Equation.3">
                  <p:embed/>
                </p:oleObj>
              </mc:Choice>
              <mc:Fallback>
                <p:oleObj r:id="rId21" imgW="1459865" imgH="279400" progId="Equation.3">
                  <p:embed/>
                  <p:pic>
                    <p:nvPicPr>
                      <p:cNvPr id="0" name="图片 309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687922" y="2950210"/>
                        <a:ext cx="151384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68" name="文本框 151567"/>
          <p:cNvSpPr txBox="1"/>
          <p:nvPr/>
        </p:nvSpPr>
        <p:spPr>
          <a:xfrm>
            <a:off x="5381943" y="857568"/>
            <a:ext cx="40322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ea typeface="楷体_GB2312" pitchFamily="49" charset="-122"/>
              </a:rPr>
              <a:t>概率密度函数图形   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     </a:t>
            </a:r>
          </a:p>
        </p:txBody>
      </p:sp>
      <p:grpSp>
        <p:nvGrpSpPr>
          <p:cNvPr id="151569" name="组合 151568"/>
          <p:cNvGrpSpPr/>
          <p:nvPr/>
        </p:nvGrpSpPr>
        <p:grpSpPr>
          <a:xfrm>
            <a:off x="6010593" y="1462405"/>
            <a:ext cx="2743200" cy="1511300"/>
            <a:chOff x="1911" y="913"/>
            <a:chExt cx="1728" cy="952"/>
          </a:xfrm>
        </p:grpSpPr>
        <p:graphicFrame>
          <p:nvGraphicFramePr>
            <p:cNvPr id="151570" name="对象 151569"/>
            <p:cNvGraphicFramePr/>
            <p:nvPr/>
          </p:nvGraphicFramePr>
          <p:xfrm>
            <a:off x="3527" y="1747"/>
            <a:ext cx="96" cy="1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5" r:id="rId23" imgW="152400" imgH="165100" progId="Equation.3">
                    <p:embed/>
                  </p:oleObj>
                </mc:Choice>
                <mc:Fallback>
                  <p:oleObj r:id="rId23" imgW="152400" imgH="165100" progId="Equation.3">
                    <p:embed/>
                    <p:pic>
                      <p:nvPicPr>
                        <p:cNvPr id="0" name="图片 3077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3527" y="1747"/>
                          <a:ext cx="96" cy="10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571" name="直接连接符 151570"/>
            <p:cNvSpPr/>
            <p:nvPr/>
          </p:nvSpPr>
          <p:spPr>
            <a:xfrm>
              <a:off x="1911" y="1627"/>
              <a:ext cx="172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triangle" w="lg" len="med"/>
            </a:ln>
          </p:spPr>
        </p:sp>
        <p:sp>
          <p:nvSpPr>
            <p:cNvPr id="151572" name="直接连接符 151571"/>
            <p:cNvSpPr/>
            <p:nvPr/>
          </p:nvSpPr>
          <p:spPr>
            <a:xfrm flipV="1">
              <a:off x="2727" y="913"/>
              <a:ext cx="0" cy="95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triangle" w="lg" len="med"/>
            </a:ln>
          </p:spPr>
        </p:sp>
        <p:graphicFrame>
          <p:nvGraphicFramePr>
            <p:cNvPr id="151573" name="对象 151572"/>
            <p:cNvGraphicFramePr/>
            <p:nvPr/>
          </p:nvGraphicFramePr>
          <p:xfrm>
            <a:off x="2563" y="1655"/>
            <a:ext cx="88" cy="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6" r:id="rId25" imgW="139700" imgH="165100" progId="Equation.3">
                    <p:embed/>
                  </p:oleObj>
                </mc:Choice>
                <mc:Fallback>
                  <p:oleObj r:id="rId25" imgW="139700" imgH="165100" progId="Equation.3">
                    <p:embed/>
                    <p:pic>
                      <p:nvPicPr>
                        <p:cNvPr id="0" name="图片 3080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2563" y="1655"/>
                          <a:ext cx="88" cy="10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1574" name="对象 151573"/>
            <p:cNvGraphicFramePr/>
            <p:nvPr/>
          </p:nvGraphicFramePr>
          <p:xfrm>
            <a:off x="2823" y="934"/>
            <a:ext cx="241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7" r:id="rId27" imgW="431800" imgH="254000" progId="Equation.3">
                    <p:embed/>
                  </p:oleObj>
                </mc:Choice>
                <mc:Fallback>
                  <p:oleObj r:id="rId27" imgW="431800" imgH="254000" progId="Equation.3">
                    <p:embed/>
                    <p:pic>
                      <p:nvPicPr>
                        <p:cNvPr id="0" name="图片 3082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2823" y="934"/>
                          <a:ext cx="241" cy="14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575" name="直接连接符 151574"/>
            <p:cNvSpPr/>
            <p:nvPr/>
          </p:nvSpPr>
          <p:spPr>
            <a:xfrm>
              <a:off x="2151" y="1291"/>
              <a:ext cx="1008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graphicFrame>
          <p:nvGraphicFramePr>
            <p:cNvPr id="151576" name="对象 151575"/>
            <p:cNvGraphicFramePr/>
            <p:nvPr/>
          </p:nvGraphicFramePr>
          <p:xfrm>
            <a:off x="2079" y="1595"/>
            <a:ext cx="95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8" r:id="rId29" imgW="152400" imgH="342900" progId="Equation.3">
                    <p:embed/>
                  </p:oleObj>
                </mc:Choice>
                <mc:Fallback>
                  <p:oleObj r:id="rId29" imgW="152400" imgH="342900" progId="Equation.3">
                    <p:embed/>
                    <p:pic>
                      <p:nvPicPr>
                        <p:cNvPr id="0" name="图片 3084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2079" y="1595"/>
                          <a:ext cx="95" cy="21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1577" name="对象 151576"/>
            <p:cNvGraphicFramePr/>
            <p:nvPr/>
          </p:nvGraphicFramePr>
          <p:xfrm>
            <a:off x="3087" y="1596"/>
            <a:ext cx="90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9" r:id="rId31" imgW="139700" imgH="342900" progId="Equation.3">
                    <p:embed/>
                  </p:oleObj>
                </mc:Choice>
                <mc:Fallback>
                  <p:oleObj r:id="rId31" imgW="139700" imgH="342900" progId="Equation.3">
                    <p:embed/>
                    <p:pic>
                      <p:nvPicPr>
                        <p:cNvPr id="0" name="图片 3083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3087" y="1596"/>
                          <a:ext cx="90" cy="22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组合 11"/>
          <p:cNvGrpSpPr/>
          <p:nvPr/>
        </p:nvGrpSpPr>
        <p:grpSpPr>
          <a:xfrm>
            <a:off x="684530" y="3573780"/>
            <a:ext cx="3081020" cy="1923415"/>
            <a:chOff x="1078" y="5628"/>
            <a:chExt cx="4852" cy="3029"/>
          </a:xfrm>
        </p:grpSpPr>
        <p:graphicFrame>
          <p:nvGraphicFramePr>
            <p:cNvPr id="174082" name="对象 174081"/>
            <p:cNvGraphicFramePr/>
            <p:nvPr/>
          </p:nvGraphicFramePr>
          <p:xfrm>
            <a:off x="1348" y="6761"/>
            <a:ext cx="3516" cy="18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0" r:id="rId33" imgW="2260600" imgH="1168400" progId="Equation.3">
                    <p:embed/>
                  </p:oleObj>
                </mc:Choice>
                <mc:Fallback>
                  <p:oleObj r:id="rId33" imgW="2260600" imgH="1168400" progId="Equation.3">
                    <p:embed/>
                    <p:pic>
                      <p:nvPicPr>
                        <p:cNvPr id="0" name="图片 3096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1348" y="6761"/>
                          <a:ext cx="3516" cy="189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083" name="矩形 174082"/>
            <p:cNvSpPr/>
            <p:nvPr/>
          </p:nvSpPr>
          <p:spPr>
            <a:xfrm>
              <a:off x="1078" y="5628"/>
              <a:ext cx="485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b="1" dirty="0">
                  <a:solidFill>
                    <a:srgbClr val="0000FF"/>
                  </a:solidFill>
                  <a:latin typeface="+mn-ea"/>
                </a:rPr>
                <a:t>分布函数</a:t>
              </a:r>
              <a:r>
                <a:rPr lang="zh-CN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      </a:t>
              </a:r>
            </a:p>
          </p:txBody>
        </p:sp>
      </p:grpSp>
      <p:grpSp>
        <p:nvGrpSpPr>
          <p:cNvPr id="174084" name="组合 174083"/>
          <p:cNvGrpSpPr/>
          <p:nvPr/>
        </p:nvGrpSpPr>
        <p:grpSpPr>
          <a:xfrm>
            <a:off x="4836160" y="3463290"/>
            <a:ext cx="3429000" cy="2438400"/>
            <a:chOff x="1872" y="2304"/>
            <a:chExt cx="2160" cy="1536"/>
          </a:xfrm>
        </p:grpSpPr>
        <p:grpSp>
          <p:nvGrpSpPr>
            <p:cNvPr id="174085" name="组合 174084"/>
            <p:cNvGrpSpPr/>
            <p:nvPr/>
          </p:nvGrpSpPr>
          <p:grpSpPr>
            <a:xfrm>
              <a:off x="1872" y="2304"/>
              <a:ext cx="2160" cy="1536"/>
              <a:chOff x="1104" y="2688"/>
              <a:chExt cx="2160" cy="1344"/>
            </a:xfrm>
          </p:grpSpPr>
          <p:sp>
            <p:nvSpPr>
              <p:cNvPr id="174086" name="直接连接符 174085"/>
              <p:cNvSpPr/>
              <p:nvPr/>
            </p:nvSpPr>
            <p:spPr>
              <a:xfrm>
                <a:off x="1104" y="3696"/>
                <a:ext cx="2160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lg" len="med"/>
              </a:ln>
            </p:spPr>
          </p:sp>
          <p:sp>
            <p:nvSpPr>
              <p:cNvPr id="174087" name="直接连接符 174086"/>
              <p:cNvSpPr/>
              <p:nvPr/>
            </p:nvSpPr>
            <p:spPr>
              <a:xfrm flipV="1">
                <a:off x="1920" y="2688"/>
                <a:ext cx="0" cy="1344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lg" len="med"/>
              </a:ln>
            </p:spPr>
          </p:sp>
        </p:grpSp>
        <p:graphicFrame>
          <p:nvGraphicFramePr>
            <p:cNvPr id="174088" name="对象 174087"/>
            <p:cNvGraphicFramePr/>
            <p:nvPr/>
          </p:nvGraphicFramePr>
          <p:xfrm>
            <a:off x="3876" y="3580"/>
            <a:ext cx="96" cy="1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1" r:id="rId35" imgW="152400" imgH="165100" progId="Equation.3">
                    <p:embed/>
                  </p:oleObj>
                </mc:Choice>
                <mc:Fallback>
                  <p:oleObj r:id="rId35" imgW="152400" imgH="165100" progId="Equation.3">
                    <p:embed/>
                    <p:pic>
                      <p:nvPicPr>
                        <p:cNvPr id="0" name="图片 3099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3876" y="3580"/>
                          <a:ext cx="96" cy="10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089" name="对象 174088"/>
            <p:cNvGraphicFramePr/>
            <p:nvPr/>
          </p:nvGraphicFramePr>
          <p:xfrm>
            <a:off x="2524" y="3532"/>
            <a:ext cx="88" cy="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2" r:id="rId37" imgW="139700" imgH="165100" progId="Equation.3">
                    <p:embed/>
                  </p:oleObj>
                </mc:Choice>
                <mc:Fallback>
                  <p:oleObj r:id="rId37" imgW="139700" imgH="165100" progId="Equation.3">
                    <p:embed/>
                    <p:pic>
                      <p:nvPicPr>
                        <p:cNvPr id="0" name="图片 3104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2524" y="3532"/>
                          <a:ext cx="88" cy="10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090" name="对象 174089"/>
            <p:cNvGraphicFramePr/>
            <p:nvPr/>
          </p:nvGraphicFramePr>
          <p:xfrm>
            <a:off x="2844" y="2352"/>
            <a:ext cx="280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3" r:id="rId39" imgW="444500" imgH="254000" progId="Equation.3">
                    <p:embed/>
                  </p:oleObj>
                </mc:Choice>
                <mc:Fallback>
                  <p:oleObj r:id="rId39" imgW="444500" imgH="254000" progId="Equation.3">
                    <p:embed/>
                    <p:pic>
                      <p:nvPicPr>
                        <p:cNvPr id="0" name="图片 3145"/>
                        <p:cNvPicPr/>
                        <p:nvPr/>
                      </p:nvPicPr>
                      <p:blipFill>
                        <a:blip r:embed="rId40"/>
                        <a:stretch>
                          <a:fillRect/>
                        </a:stretch>
                      </p:blipFill>
                      <p:spPr>
                        <a:xfrm>
                          <a:off x="2844" y="2352"/>
                          <a:ext cx="280" cy="1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4091" name="直接连接符 174090"/>
          <p:cNvSpPr/>
          <p:nvPr/>
        </p:nvSpPr>
        <p:spPr>
          <a:xfrm>
            <a:off x="7254875" y="4160520"/>
            <a:ext cx="11430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092" name="直接连接符 174091"/>
          <p:cNvSpPr/>
          <p:nvPr/>
        </p:nvSpPr>
        <p:spPr>
          <a:xfrm flipH="1">
            <a:off x="5654675" y="4160520"/>
            <a:ext cx="1600200" cy="111569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graphicFrame>
        <p:nvGraphicFramePr>
          <p:cNvPr id="174093" name="对象 174092"/>
          <p:cNvGraphicFramePr/>
          <p:nvPr/>
        </p:nvGraphicFramePr>
        <p:xfrm>
          <a:off x="5588794" y="5195570"/>
          <a:ext cx="151765" cy="340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4" r:id="rId41" imgW="152400" imgH="342900" progId="Equation.3">
                  <p:embed/>
                </p:oleObj>
              </mc:Choice>
              <mc:Fallback>
                <p:oleObj r:id="rId41" imgW="152400" imgH="342900" progId="Equation.3">
                  <p:embed/>
                  <p:pic>
                    <p:nvPicPr>
                      <p:cNvPr id="0" name="图片 3143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5588794" y="5195570"/>
                        <a:ext cx="151765" cy="3409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94" name="对象 174093"/>
          <p:cNvGraphicFramePr/>
          <p:nvPr/>
        </p:nvGraphicFramePr>
        <p:xfrm>
          <a:off x="7166610" y="5233988"/>
          <a:ext cx="139700" cy="343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5" r:id="rId43" imgW="139700" imgH="342900" progId="Equation.3">
                  <p:embed/>
                </p:oleObj>
              </mc:Choice>
              <mc:Fallback>
                <p:oleObj r:id="rId43" imgW="139700" imgH="342900" progId="Equation.3">
                  <p:embed/>
                  <p:pic>
                    <p:nvPicPr>
                      <p:cNvPr id="0" name="图片 3140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7166610" y="5233988"/>
                        <a:ext cx="139700" cy="3435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95" name="对象 174094"/>
          <p:cNvGraphicFramePr/>
          <p:nvPr/>
        </p:nvGraphicFramePr>
        <p:xfrm>
          <a:off x="5961698" y="4065270"/>
          <a:ext cx="2292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6" r:id="rId45" imgW="228600" imgH="190500" progId="Equation.3">
                  <p:embed/>
                </p:oleObj>
              </mc:Choice>
              <mc:Fallback>
                <p:oleObj r:id="rId45" imgW="228600" imgH="190500" progId="Equation.3">
                  <p:embed/>
                  <p:pic>
                    <p:nvPicPr>
                      <p:cNvPr id="0" name="图片 3131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5961698" y="4065270"/>
                        <a:ext cx="229235" cy="190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6" name="直接连接符 174095"/>
          <p:cNvSpPr/>
          <p:nvPr/>
        </p:nvSpPr>
        <p:spPr>
          <a:xfrm>
            <a:off x="6171565" y="4160520"/>
            <a:ext cx="1066800" cy="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11" name="文本框 10"/>
          <p:cNvSpPr txBox="1"/>
          <p:nvPr/>
        </p:nvSpPr>
        <p:spPr>
          <a:xfrm>
            <a:off x="3924618" y="3638233"/>
            <a:ext cx="40322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ea typeface="楷体_GB2312" pitchFamily="49" charset="-122"/>
              </a:rPr>
              <a:t>分布函数图形   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5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/>
      <p:bldP spid="151563" grpId="0"/>
      <p:bldP spid="15156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6674" name="文本框 156673"/>
          <p:cNvSpPr txBox="1"/>
          <p:nvPr/>
        </p:nvSpPr>
        <p:spPr>
          <a:xfrm>
            <a:off x="442278" y="713105"/>
            <a:ext cx="344487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  <a:cs typeface="+mn-ea"/>
              </a:rPr>
              <a:t>(</a:t>
            </a: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</a:rPr>
              <a:t>二</a:t>
            </a:r>
            <a:r>
              <a:rPr lang="en-US" altLang="zh-CN" dirty="0">
                <a:solidFill>
                  <a:schemeClr val="accent1"/>
                </a:solidFill>
                <a:latin typeface="+mn-ea"/>
                <a:cs typeface="+mn-ea"/>
              </a:rPr>
              <a:t>) </a:t>
            </a: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</a:rPr>
              <a:t>指数分布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  </a:t>
            </a:r>
          </a:p>
        </p:txBody>
      </p:sp>
      <p:graphicFrame>
        <p:nvGraphicFramePr>
          <p:cNvPr id="156675" name="对象 156674"/>
          <p:cNvGraphicFramePr/>
          <p:nvPr/>
        </p:nvGraphicFramePr>
        <p:xfrm>
          <a:off x="1077119" y="1470025"/>
          <a:ext cx="332930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1" r:id="rId5" imgW="3213100" imgH="279400" progId="Equation.3">
                  <p:embed/>
                </p:oleObj>
              </mc:Choice>
              <mc:Fallback>
                <p:oleObj r:id="rId5" imgW="3213100" imgH="279400" progId="Equation.3">
                  <p:embed/>
                  <p:pic>
                    <p:nvPicPr>
                      <p:cNvPr id="0" name="图片 31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7119" y="1470025"/>
                        <a:ext cx="332930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6" name="对象 156675"/>
          <p:cNvGraphicFramePr/>
          <p:nvPr/>
        </p:nvGraphicFramePr>
        <p:xfrm>
          <a:off x="1446213" y="2238693"/>
          <a:ext cx="4324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2" r:id="rId7" imgW="431800" imgH="254000" progId="Equation.3">
                  <p:embed/>
                </p:oleObj>
              </mc:Choice>
              <mc:Fallback>
                <p:oleObj r:id="rId7" imgW="431800" imgH="254000" progId="Equation.3">
                  <p:embed/>
                  <p:pic>
                    <p:nvPicPr>
                      <p:cNvPr id="0" name="图片 31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46213" y="2238693"/>
                        <a:ext cx="4324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7" name="对象 156676"/>
          <p:cNvGraphicFramePr/>
          <p:nvPr/>
        </p:nvGraphicFramePr>
        <p:xfrm>
          <a:off x="1878648" y="2302193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3" r:id="rId9" imgW="152400" imgH="127000" progId="Equation.3">
                  <p:embed/>
                </p:oleObj>
              </mc:Choice>
              <mc:Fallback>
                <p:oleObj r:id="rId9" imgW="152400" imgH="127000" progId="Equation.3">
                  <p:embed/>
                  <p:pic>
                    <p:nvPicPr>
                      <p:cNvPr id="0" name="图片 312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78648" y="2302193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8" name="对象 156677"/>
          <p:cNvGraphicFramePr/>
          <p:nvPr/>
        </p:nvGraphicFramePr>
        <p:xfrm>
          <a:off x="2110423" y="1962150"/>
          <a:ext cx="241300" cy="808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4" r:id="rId11" imgW="241300" imgH="609600" progId="Equation.3">
                  <p:embed/>
                </p:oleObj>
              </mc:Choice>
              <mc:Fallback>
                <p:oleObj r:id="rId11" imgW="241300" imgH="609600" progId="Equation.3">
                  <p:embed/>
                  <p:pic>
                    <p:nvPicPr>
                      <p:cNvPr id="0" name="图片 311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0423" y="1962150"/>
                        <a:ext cx="241300" cy="8083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9" name="对象 156678"/>
          <p:cNvGraphicFramePr/>
          <p:nvPr/>
        </p:nvGraphicFramePr>
        <p:xfrm>
          <a:off x="2351723" y="1730375"/>
          <a:ext cx="661035" cy="508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5" r:id="rId13" imgW="660400" imgH="508000" progId="Equation.3">
                  <p:embed/>
                </p:oleObj>
              </mc:Choice>
              <mc:Fallback>
                <p:oleObj r:id="rId13" imgW="660400" imgH="508000" progId="Equation.3">
                  <p:embed/>
                  <p:pic>
                    <p:nvPicPr>
                      <p:cNvPr id="0" name="图片 310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51723" y="1730375"/>
                        <a:ext cx="661035" cy="5086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0" name="对象 156679"/>
          <p:cNvGraphicFramePr/>
          <p:nvPr/>
        </p:nvGraphicFramePr>
        <p:xfrm>
          <a:off x="3163253" y="1864360"/>
          <a:ext cx="53403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6" r:id="rId15" imgW="533400" imgH="241300" progId="Equation.3">
                  <p:embed/>
                </p:oleObj>
              </mc:Choice>
              <mc:Fallback>
                <p:oleObj r:id="rId15" imgW="533400" imgH="241300" progId="Equation.3">
                  <p:embed/>
                  <p:pic>
                    <p:nvPicPr>
                      <p:cNvPr id="0" name="图片 310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163253" y="1864360"/>
                        <a:ext cx="534035" cy="241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1" name="对象 156680"/>
          <p:cNvGraphicFramePr/>
          <p:nvPr/>
        </p:nvGraphicFramePr>
        <p:xfrm>
          <a:off x="2351723" y="2492693"/>
          <a:ext cx="228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7" r:id="rId17" imgW="228600" imgH="241300" progId="Equation.3">
                  <p:embed/>
                </p:oleObj>
              </mc:Choice>
              <mc:Fallback>
                <p:oleObj r:id="rId17" imgW="228600" imgH="241300" progId="Equation.3">
                  <p:embed/>
                  <p:pic>
                    <p:nvPicPr>
                      <p:cNvPr id="0" name="图片 312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351723" y="2492693"/>
                        <a:ext cx="228600" cy="241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82" name="文本框 156681"/>
          <p:cNvSpPr txBox="1"/>
          <p:nvPr/>
        </p:nvSpPr>
        <p:spPr>
          <a:xfrm>
            <a:off x="3013075" y="2302510"/>
            <a:ext cx="20669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ea typeface="楷体_GB2312" pitchFamily="49" charset="-122"/>
              </a:rPr>
              <a:t>其他</a:t>
            </a:r>
            <a:r>
              <a:rPr lang="en-US" altLang="zh-CN" sz="1600" b="1">
                <a:latin typeface="Times New Roman" panose="02020603050405020304" pitchFamily="18" charset="0"/>
                <a:ea typeface="楷体_GB2312" pitchFamily="49" charset="-122"/>
              </a:rPr>
              <a:t>,  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    </a:t>
            </a:r>
          </a:p>
        </p:txBody>
      </p:sp>
      <p:graphicFrame>
        <p:nvGraphicFramePr>
          <p:cNvPr id="156683" name="对象 156682"/>
          <p:cNvGraphicFramePr/>
          <p:nvPr/>
        </p:nvGraphicFramePr>
        <p:xfrm>
          <a:off x="1076802" y="3067050"/>
          <a:ext cx="150622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8" r:id="rId19" imgW="1548765" imgH="279400" progId="Equation.3">
                  <p:embed/>
                </p:oleObj>
              </mc:Choice>
              <mc:Fallback>
                <p:oleObj r:id="rId19" imgW="1548765" imgH="279400" progId="Equation.3">
                  <p:embed/>
                  <p:pic>
                    <p:nvPicPr>
                      <p:cNvPr id="0" name="图片 313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76802" y="3067050"/>
                        <a:ext cx="150622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4" name="对象 156683"/>
          <p:cNvGraphicFramePr/>
          <p:nvPr/>
        </p:nvGraphicFramePr>
        <p:xfrm>
          <a:off x="2583180" y="3066733"/>
          <a:ext cx="2933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9" r:id="rId21" imgW="2933700" imgH="279400" progId="Equation.3">
                  <p:embed/>
                </p:oleObj>
              </mc:Choice>
              <mc:Fallback>
                <p:oleObj r:id="rId21" imgW="2933700" imgH="279400" progId="Equation.3">
                  <p:embed/>
                  <p:pic>
                    <p:nvPicPr>
                      <p:cNvPr id="0" name="图片 3118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583180" y="3066733"/>
                        <a:ext cx="29337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6" name="对象 156685"/>
          <p:cNvGraphicFramePr/>
          <p:nvPr/>
        </p:nvGraphicFramePr>
        <p:xfrm>
          <a:off x="1133952" y="3495675"/>
          <a:ext cx="121793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r:id="rId23" imgW="1168400" imgH="266700" progId="Equation.3">
                  <p:embed/>
                </p:oleObj>
              </mc:Choice>
              <mc:Fallback>
                <p:oleObj r:id="rId23" imgW="1168400" imgH="266700" progId="Equation.3">
                  <p:embed/>
                  <p:pic>
                    <p:nvPicPr>
                      <p:cNvPr id="0" name="图片 311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133952" y="3495675"/>
                        <a:ext cx="1217930" cy="266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7" name="对象 156686"/>
          <p:cNvGraphicFramePr/>
          <p:nvPr/>
        </p:nvGraphicFramePr>
        <p:xfrm>
          <a:off x="2504440" y="3419158"/>
          <a:ext cx="1422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1" r:id="rId25" imgW="1422400" imgH="419100" progId="Equation.3">
                  <p:embed/>
                </p:oleObj>
              </mc:Choice>
              <mc:Fallback>
                <p:oleObj r:id="rId25" imgW="1422400" imgH="419100" progId="Equation.3">
                  <p:embed/>
                  <p:pic>
                    <p:nvPicPr>
                      <p:cNvPr id="0" name="图片 3112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04440" y="3419158"/>
                        <a:ext cx="1422400" cy="419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699" name="对象 157698"/>
          <p:cNvGraphicFramePr/>
          <p:nvPr/>
        </p:nvGraphicFramePr>
        <p:xfrm>
          <a:off x="1184910" y="4019233"/>
          <a:ext cx="3169285" cy="28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2" r:id="rId27" imgW="3035300" imgH="279400" progId="Equation.3">
                  <p:embed/>
                </p:oleObj>
              </mc:Choice>
              <mc:Fallback>
                <p:oleObj r:id="rId27" imgW="3035300" imgH="279400" progId="Equation.3">
                  <p:embed/>
                  <p:pic>
                    <p:nvPicPr>
                      <p:cNvPr id="0" name="图片 311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184910" y="4019233"/>
                        <a:ext cx="3169285" cy="2813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00" name="对象 157699"/>
          <p:cNvGraphicFramePr/>
          <p:nvPr/>
        </p:nvGraphicFramePr>
        <p:xfrm>
          <a:off x="1732598" y="4719955"/>
          <a:ext cx="4451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3" r:id="rId29" imgW="444500" imgH="254000" progId="Equation.3">
                  <p:embed/>
                </p:oleObj>
              </mc:Choice>
              <mc:Fallback>
                <p:oleObj r:id="rId29" imgW="444500" imgH="254000" progId="Equation.3">
                  <p:embed/>
                  <p:pic>
                    <p:nvPicPr>
                      <p:cNvPr id="0" name="图片 3113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732598" y="4719955"/>
                        <a:ext cx="4451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01" name="对象 157700"/>
          <p:cNvGraphicFramePr/>
          <p:nvPr/>
        </p:nvGraphicFramePr>
        <p:xfrm>
          <a:off x="2199640" y="4783455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4" r:id="rId31" imgW="152400" imgH="127000" progId="Equation.3">
                  <p:embed/>
                </p:oleObj>
              </mc:Choice>
              <mc:Fallback>
                <p:oleObj r:id="rId31" imgW="152400" imgH="127000" progId="Equation.3">
                  <p:embed/>
                  <p:pic>
                    <p:nvPicPr>
                      <p:cNvPr id="0" name="图片 3120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2199640" y="4783455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02" name="对象 157701"/>
          <p:cNvGraphicFramePr/>
          <p:nvPr/>
        </p:nvGraphicFramePr>
        <p:xfrm>
          <a:off x="2341563" y="4536917"/>
          <a:ext cx="2413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5" r:id="rId33" imgW="241300" imgH="609600" progId="Equation.3">
                  <p:embed/>
                </p:oleObj>
              </mc:Choice>
              <mc:Fallback>
                <p:oleObj r:id="rId33" imgW="241300" imgH="609600" progId="Equation.3">
                  <p:embed/>
                  <p:pic>
                    <p:nvPicPr>
                      <p:cNvPr id="0" name="图片 3119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341563" y="4536917"/>
                        <a:ext cx="241300" cy="6191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03" name="对象 157702"/>
          <p:cNvGraphicFramePr/>
          <p:nvPr/>
        </p:nvGraphicFramePr>
        <p:xfrm>
          <a:off x="2504440" y="4427538"/>
          <a:ext cx="736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6" r:id="rId35" imgW="736600" imgH="292100" progId="Equation.3">
                  <p:embed/>
                </p:oleObj>
              </mc:Choice>
              <mc:Fallback>
                <p:oleObj r:id="rId35" imgW="736600" imgH="292100" progId="Equation.3">
                  <p:embed/>
                  <p:pic>
                    <p:nvPicPr>
                      <p:cNvPr id="0" name="图片 3114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504440" y="4427538"/>
                        <a:ext cx="73660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04" name="对象 157703"/>
          <p:cNvGraphicFramePr/>
          <p:nvPr/>
        </p:nvGraphicFramePr>
        <p:xfrm>
          <a:off x="3419158" y="4427538"/>
          <a:ext cx="53403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7" r:id="rId37" imgW="533400" imgH="241300" progId="Equation.3">
                  <p:embed/>
                </p:oleObj>
              </mc:Choice>
              <mc:Fallback>
                <p:oleObj r:id="rId37" imgW="533400" imgH="241300" progId="Equation.3">
                  <p:embed/>
                  <p:pic>
                    <p:nvPicPr>
                      <p:cNvPr id="0" name="图片 3121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3419158" y="4427538"/>
                        <a:ext cx="534035" cy="241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05" name="对象 157704"/>
          <p:cNvGraphicFramePr/>
          <p:nvPr/>
        </p:nvGraphicFramePr>
        <p:xfrm>
          <a:off x="2567623" y="4914583"/>
          <a:ext cx="228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8" r:id="rId39" imgW="228600" imgH="241300" progId="Equation.3">
                  <p:embed/>
                </p:oleObj>
              </mc:Choice>
              <mc:Fallback>
                <p:oleObj r:id="rId39" imgW="228600" imgH="241300" progId="Equation.3">
                  <p:embed/>
                  <p:pic>
                    <p:nvPicPr>
                      <p:cNvPr id="0" name="图片 3128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2567623" y="4914583"/>
                        <a:ext cx="228600" cy="241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6" name="文本框 157705"/>
          <p:cNvSpPr txBox="1"/>
          <p:nvPr/>
        </p:nvSpPr>
        <p:spPr>
          <a:xfrm>
            <a:off x="3240723" y="4719638"/>
            <a:ext cx="19700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ea typeface="楷体_GB2312" pitchFamily="49" charset="-122"/>
              </a:rPr>
              <a:t>其他</a:t>
            </a:r>
            <a:r>
              <a:rPr lang="en-US" altLang="zh-CN" sz="1600" b="1">
                <a:latin typeface="Times New Roman" panose="02020603050405020304" pitchFamily="18" charset="0"/>
                <a:ea typeface="楷体_GB2312" pitchFamily="49" charset="-122"/>
              </a:rPr>
              <a:t>.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      </a:t>
            </a:r>
          </a:p>
        </p:txBody>
      </p:sp>
      <p:sp>
        <p:nvSpPr>
          <p:cNvPr id="76803" name="矩形 76802"/>
          <p:cNvSpPr/>
          <p:nvPr/>
        </p:nvSpPr>
        <p:spPr>
          <a:xfrm>
            <a:off x="6047740" y="1440180"/>
            <a:ext cx="22650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应用与背景 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</a:t>
            </a:r>
          </a:p>
        </p:txBody>
      </p:sp>
      <p:sp>
        <p:nvSpPr>
          <p:cNvPr id="76802" name="矩形 76801"/>
          <p:cNvSpPr/>
          <p:nvPr/>
        </p:nvSpPr>
        <p:spPr>
          <a:xfrm>
            <a:off x="6123940" y="2141855"/>
            <a:ext cx="2499995" cy="1647190"/>
          </a:xfrm>
          <a:prstGeom prst="rect">
            <a:avLst/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1600" b="1" dirty="0">
                <a:latin typeface="Times New Roman" panose="02020603050405020304" pitchFamily="18" charset="0"/>
                <a:ea typeface="楷体_GB2312" pitchFamily="49" charset="-122"/>
              </a:rPr>
              <a:t>某些元件或设备的寿命服从指数分布</a:t>
            </a:r>
            <a:r>
              <a:rPr lang="en-US" altLang="zh-CN" sz="1600" b="1" dirty="0">
                <a:latin typeface="Times New Roman" panose="02020603050405020304" pitchFamily="18" charset="0"/>
                <a:ea typeface="楷体_GB2312" pitchFamily="49" charset="-122"/>
              </a:rPr>
              <a:t>.</a:t>
            </a:r>
            <a:r>
              <a:rPr lang="zh-CN" altLang="en-US" sz="1600" b="1" dirty="0">
                <a:latin typeface="Times New Roman" panose="02020603050405020304" pitchFamily="18" charset="0"/>
                <a:ea typeface="楷体_GB2312" pitchFamily="49" charset="-122"/>
              </a:rPr>
              <a:t>例如无线电元件的寿命 、电力设备的寿命、动物的寿命等都服从指数分布</a:t>
            </a:r>
            <a:r>
              <a:rPr lang="en-US" altLang="zh-CN" sz="1600" b="1">
                <a:latin typeface="Times New Roman" panose="02020603050405020304" pitchFamily="18" charset="0"/>
                <a:ea typeface="楷体_GB2312" pitchFamily="49" charset="-122"/>
              </a:rPr>
              <a:t>.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5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56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5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5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5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82" grpId="0"/>
      <p:bldP spid="157706" grpId="0"/>
      <p:bldP spid="76803" grpId="0"/>
      <p:bldP spid="76803" grpId="1"/>
      <p:bldP spid="7680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76130" name="矩形 176129"/>
          <p:cNvSpPr/>
          <p:nvPr/>
        </p:nvSpPr>
        <p:spPr>
          <a:xfrm>
            <a:off x="387033" y="889953"/>
            <a:ext cx="80660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  <a:cs typeface="+mn-ea"/>
              </a:rPr>
              <a:t>(</a:t>
            </a: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</a:rPr>
              <a:t>三</a:t>
            </a:r>
            <a:r>
              <a:rPr lang="en-US" altLang="zh-CN" dirty="0">
                <a:solidFill>
                  <a:schemeClr val="accent1"/>
                </a:solidFill>
                <a:latin typeface="+mn-ea"/>
                <a:cs typeface="+mn-ea"/>
              </a:rPr>
              <a:t>)</a:t>
            </a: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</a:rPr>
              <a:t>、正态分布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    </a:t>
            </a:r>
          </a:p>
        </p:txBody>
      </p:sp>
      <p:graphicFrame>
        <p:nvGraphicFramePr>
          <p:cNvPr id="176135" name="对象 176134"/>
          <p:cNvGraphicFramePr/>
          <p:nvPr/>
        </p:nvGraphicFramePr>
        <p:xfrm>
          <a:off x="2884805" y="3687445"/>
          <a:ext cx="1651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1" r:id="rId5" imgW="1651000" imgH="292100" progId="Equation.3">
                  <p:embed/>
                </p:oleObj>
              </mc:Choice>
              <mc:Fallback>
                <p:oleObj r:id="rId5" imgW="1651000" imgH="292100" progId="Equation.3">
                  <p:embed/>
                  <p:pic>
                    <p:nvPicPr>
                      <p:cNvPr id="0" name="图片 316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4805" y="3687445"/>
                        <a:ext cx="165100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6" name="对象 176135"/>
          <p:cNvGraphicFramePr/>
          <p:nvPr/>
        </p:nvGraphicFramePr>
        <p:xfrm>
          <a:off x="960120" y="1585913"/>
          <a:ext cx="320738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2" r:id="rId7" imgW="3073400" imgH="279400" progId="Equation.3">
                  <p:embed/>
                </p:oleObj>
              </mc:Choice>
              <mc:Fallback>
                <p:oleObj r:id="rId7" imgW="3073400" imgH="279400" progId="Equation.3">
                  <p:embed/>
                  <p:pic>
                    <p:nvPicPr>
                      <p:cNvPr id="0" name="图片 317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0120" y="1585913"/>
                        <a:ext cx="320738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7" name="对象 176136"/>
          <p:cNvGraphicFramePr/>
          <p:nvPr/>
        </p:nvGraphicFramePr>
        <p:xfrm>
          <a:off x="913448" y="2406333"/>
          <a:ext cx="4324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3" r:id="rId9" imgW="431800" imgH="254000" progId="Equation.3">
                  <p:embed/>
                </p:oleObj>
              </mc:Choice>
              <mc:Fallback>
                <p:oleObj r:id="rId9" imgW="431800" imgH="254000" progId="Equation.3">
                  <p:embed/>
                  <p:pic>
                    <p:nvPicPr>
                      <p:cNvPr id="0" name="图片 317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3448" y="2406333"/>
                        <a:ext cx="4324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8" name="对象 176137"/>
          <p:cNvGraphicFramePr/>
          <p:nvPr/>
        </p:nvGraphicFramePr>
        <p:xfrm>
          <a:off x="1346200" y="2470468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4" r:id="rId11" imgW="152400" imgH="127000" progId="Equation.3">
                  <p:embed/>
                </p:oleObj>
              </mc:Choice>
              <mc:Fallback>
                <p:oleObj r:id="rId11" imgW="152400" imgH="127000" progId="Equation.3">
                  <p:embed/>
                  <p:pic>
                    <p:nvPicPr>
                      <p:cNvPr id="0" name="图片 317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46200" y="2470468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9" name="对象 176138"/>
          <p:cNvGraphicFramePr/>
          <p:nvPr/>
        </p:nvGraphicFramePr>
        <p:xfrm>
          <a:off x="1498600" y="2228533"/>
          <a:ext cx="1283970" cy="610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5" r:id="rId13" imgW="1282700" imgH="609600" progId="Equation.3">
                  <p:embed/>
                </p:oleObj>
              </mc:Choice>
              <mc:Fallback>
                <p:oleObj r:id="rId13" imgW="1282700" imgH="609600" progId="Equation.3">
                  <p:embed/>
                  <p:pic>
                    <p:nvPicPr>
                      <p:cNvPr id="0" name="图片 316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98600" y="2228533"/>
                        <a:ext cx="1283970" cy="6102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40" name="对象 176139"/>
          <p:cNvGraphicFramePr/>
          <p:nvPr/>
        </p:nvGraphicFramePr>
        <p:xfrm>
          <a:off x="2782253" y="2470468"/>
          <a:ext cx="104267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6" r:id="rId15" imgW="1041400" imgH="203200" progId="Equation.3">
                  <p:embed/>
                </p:oleObj>
              </mc:Choice>
              <mc:Fallback>
                <p:oleObj r:id="rId15" imgW="1041400" imgH="203200" progId="Equation.3">
                  <p:embed/>
                  <p:pic>
                    <p:nvPicPr>
                      <p:cNvPr id="0" name="图片 316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782253" y="2470468"/>
                        <a:ext cx="1042670" cy="203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41" name="对象 176140"/>
          <p:cNvGraphicFramePr/>
          <p:nvPr/>
        </p:nvGraphicFramePr>
        <p:xfrm>
          <a:off x="855663" y="3114993"/>
          <a:ext cx="209677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7" r:id="rId17" imgW="2095500" imgH="279400" progId="Equation.3">
                  <p:embed/>
                </p:oleObj>
              </mc:Choice>
              <mc:Fallback>
                <p:oleObj r:id="rId17" imgW="2095500" imgH="279400" progId="Equation.3">
                  <p:embed/>
                  <p:pic>
                    <p:nvPicPr>
                      <p:cNvPr id="0" name="图片 3170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55663" y="3114993"/>
                        <a:ext cx="209677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42" name="对象 176141"/>
          <p:cNvGraphicFramePr/>
          <p:nvPr/>
        </p:nvGraphicFramePr>
        <p:xfrm>
          <a:off x="2962910" y="3114993"/>
          <a:ext cx="2247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8" r:id="rId19" imgW="2247900" imgH="279400" progId="Equation.3">
                  <p:embed/>
                </p:oleObj>
              </mc:Choice>
              <mc:Fallback>
                <p:oleObj r:id="rId19" imgW="2247900" imgH="279400" progId="Equation.3">
                  <p:embed/>
                  <p:pic>
                    <p:nvPicPr>
                      <p:cNvPr id="0" name="图片 317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962910" y="3114993"/>
                        <a:ext cx="22479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43" name="文本框 176142"/>
          <p:cNvSpPr txBox="1"/>
          <p:nvPr/>
        </p:nvSpPr>
        <p:spPr>
          <a:xfrm>
            <a:off x="747078" y="3572193"/>
            <a:ext cx="51133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660033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正态分布</a:t>
            </a:r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</a:rPr>
              <a:t>或</a:t>
            </a:r>
            <a:r>
              <a:rPr lang="zh-CN" altLang="en-US" sz="1600" dirty="0">
                <a:solidFill>
                  <a:srgbClr val="660033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高斯分布</a:t>
            </a:r>
            <a:r>
              <a:rPr lang="en-US" altLang="zh-CN" sz="1600">
                <a:latin typeface="Times New Roman" panose="02020603050405020304" pitchFamily="18" charset="0"/>
                <a:ea typeface="楷体_GB2312" pitchFamily="49" charset="-122"/>
              </a:rPr>
              <a:t>. 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         </a:t>
            </a:r>
          </a:p>
        </p:txBody>
      </p:sp>
      <p:graphicFrame>
        <p:nvGraphicFramePr>
          <p:cNvPr id="178188" name="对象 178187"/>
          <p:cNvGraphicFramePr/>
          <p:nvPr/>
        </p:nvGraphicFramePr>
        <p:xfrm>
          <a:off x="1116807" y="4226878"/>
          <a:ext cx="204724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9" r:id="rId21" imgW="1905000" imgH="266700" progId="Equation.3">
                  <p:embed/>
                </p:oleObj>
              </mc:Choice>
              <mc:Fallback>
                <p:oleObj r:id="rId21" imgW="1905000" imgH="266700" progId="Equation.3">
                  <p:embed/>
                  <p:pic>
                    <p:nvPicPr>
                      <p:cNvPr id="0" name="图片 3186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116807" y="4226878"/>
                        <a:ext cx="2047240" cy="266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8189" name="图片 17818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7745" y="4631690"/>
            <a:ext cx="3459480" cy="1283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9204" name="文本框 179203"/>
          <p:cNvSpPr txBox="1"/>
          <p:nvPr/>
        </p:nvSpPr>
        <p:spPr>
          <a:xfrm>
            <a:off x="5021580" y="1106488"/>
            <a:ext cx="23050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CC0000"/>
                </a:solidFill>
                <a:latin typeface="Times New Roman" panose="02020603050405020304" pitchFamily="18" charset="0"/>
                <a:ea typeface="楷体_GB2312" pitchFamily="49" charset="-122"/>
              </a:rPr>
              <a:t>性质</a:t>
            </a:r>
            <a:r>
              <a:rPr lang="en-US" altLang="zh-CN" sz="1600">
                <a:solidFill>
                  <a:srgbClr val="CC0000"/>
                </a:solidFill>
                <a:latin typeface="Times New Roman" panose="02020603050405020304" pitchFamily="18" charset="0"/>
                <a:ea typeface="楷体_GB2312" pitchFamily="49" charset="-122"/>
              </a:rPr>
              <a:t>: 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楷体_GB2312" pitchFamily="49" charset="-122"/>
              </a:rPr>
              <a:t>      </a:t>
            </a:r>
          </a:p>
        </p:txBody>
      </p:sp>
      <p:graphicFrame>
        <p:nvGraphicFramePr>
          <p:cNvPr id="179205" name="对象 179204"/>
          <p:cNvGraphicFramePr/>
          <p:nvPr/>
        </p:nvGraphicFramePr>
        <p:xfrm>
          <a:off x="5210810" y="1725930"/>
          <a:ext cx="1968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0" r:id="rId24" imgW="1968500" imgH="292100" progId="Equation.3">
                  <p:embed/>
                </p:oleObj>
              </mc:Choice>
              <mc:Fallback>
                <p:oleObj r:id="rId24" imgW="1968500" imgH="292100" progId="Equation.3">
                  <p:embed/>
                  <p:pic>
                    <p:nvPicPr>
                      <p:cNvPr id="0" name="图片 321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210810" y="1725930"/>
                        <a:ext cx="196850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6" name="对象 179205"/>
          <p:cNvGraphicFramePr/>
          <p:nvPr/>
        </p:nvGraphicFramePr>
        <p:xfrm>
          <a:off x="7179469" y="1738630"/>
          <a:ext cx="205676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1" r:id="rId26" imgW="1955800" imgH="279400" progId="Equation.3">
                  <p:embed/>
                </p:oleObj>
              </mc:Choice>
              <mc:Fallback>
                <p:oleObj r:id="rId26" imgW="1955800" imgH="279400" progId="Equation.3">
                  <p:embed/>
                  <p:pic>
                    <p:nvPicPr>
                      <p:cNvPr id="0" name="图片 3210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179469" y="1738630"/>
                        <a:ext cx="205676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8" name="对象 179207"/>
          <p:cNvGraphicFramePr/>
          <p:nvPr/>
        </p:nvGraphicFramePr>
        <p:xfrm>
          <a:off x="5677218" y="2293620"/>
          <a:ext cx="14611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2" r:id="rId28" imgW="1459865" imgH="254000" progId="Equation.3">
                  <p:embed/>
                </p:oleObj>
              </mc:Choice>
              <mc:Fallback>
                <p:oleObj r:id="rId28" imgW="1459865" imgH="254000" progId="Equation.3">
                  <p:embed/>
                  <p:pic>
                    <p:nvPicPr>
                      <p:cNvPr id="0" name="图片 3215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677218" y="2293620"/>
                        <a:ext cx="14611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9" name="对象 179208"/>
          <p:cNvGraphicFramePr/>
          <p:nvPr/>
        </p:nvGraphicFramePr>
        <p:xfrm>
          <a:off x="7138670" y="2357120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3" r:id="rId30" imgW="152400" imgH="127000" progId="Equation.3">
                  <p:embed/>
                </p:oleObj>
              </mc:Choice>
              <mc:Fallback>
                <p:oleObj r:id="rId30" imgW="152400" imgH="127000" progId="Equation.3">
                  <p:embed/>
                  <p:pic>
                    <p:nvPicPr>
                      <p:cNvPr id="0" name="图片 3209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138670" y="2357120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0" name="对象 179209"/>
          <p:cNvGraphicFramePr/>
          <p:nvPr/>
        </p:nvGraphicFramePr>
        <p:xfrm>
          <a:off x="7383780" y="2293620"/>
          <a:ext cx="153797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4" r:id="rId32" imgW="1536700" imgH="254000" progId="Equation.3">
                  <p:embed/>
                </p:oleObj>
              </mc:Choice>
              <mc:Fallback>
                <p:oleObj r:id="rId32" imgW="1536700" imgH="254000" progId="Equation.3">
                  <p:embed/>
                  <p:pic>
                    <p:nvPicPr>
                      <p:cNvPr id="0" name="图片 320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7383780" y="2293620"/>
                        <a:ext cx="1537970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1" name="对象 179210"/>
          <p:cNvGraphicFramePr/>
          <p:nvPr/>
        </p:nvGraphicFramePr>
        <p:xfrm>
          <a:off x="5570220" y="2822893"/>
          <a:ext cx="2108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5" r:id="rId34" imgW="2108200" imgH="292100" progId="Equation.3">
                  <p:embed/>
                </p:oleObj>
              </mc:Choice>
              <mc:Fallback>
                <p:oleObj r:id="rId34" imgW="2108200" imgH="292100" progId="Equation.3">
                  <p:embed/>
                  <p:pic>
                    <p:nvPicPr>
                      <p:cNvPr id="0" name="图片 3203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5570220" y="2822893"/>
                        <a:ext cx="210820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2" name="对象 179211"/>
          <p:cNvGraphicFramePr/>
          <p:nvPr/>
        </p:nvGraphicFramePr>
        <p:xfrm>
          <a:off x="6509068" y="3433128"/>
          <a:ext cx="47117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6" r:id="rId36" imgW="469900" imgH="254000" progId="Equation.3">
                  <p:embed/>
                </p:oleObj>
              </mc:Choice>
              <mc:Fallback>
                <p:oleObj r:id="rId36" imgW="469900" imgH="254000" progId="Equation.3">
                  <p:embed/>
                  <p:pic>
                    <p:nvPicPr>
                      <p:cNvPr id="0" name="图片 3216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6509068" y="3433128"/>
                        <a:ext cx="471170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3" name="对象 179212"/>
          <p:cNvGraphicFramePr/>
          <p:nvPr/>
        </p:nvGraphicFramePr>
        <p:xfrm>
          <a:off x="6991033" y="3496628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7" r:id="rId38" imgW="152400" imgH="127000" progId="Equation.3">
                  <p:embed/>
                </p:oleObj>
              </mc:Choice>
              <mc:Fallback>
                <p:oleObj r:id="rId38" imgW="152400" imgH="127000" progId="Equation.3">
                  <p:embed/>
                  <p:pic>
                    <p:nvPicPr>
                      <p:cNvPr id="0" name="图片 3212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6991033" y="3496628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4" name="对象 179213"/>
          <p:cNvGraphicFramePr/>
          <p:nvPr/>
        </p:nvGraphicFramePr>
        <p:xfrm>
          <a:off x="7143751" y="3287078"/>
          <a:ext cx="64833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8" r:id="rId40" imgW="647700" imgH="545465" progId="Equation.3">
                  <p:embed/>
                </p:oleObj>
              </mc:Choice>
              <mc:Fallback>
                <p:oleObj r:id="rId40" imgW="647700" imgH="545465" progId="Equation.3">
                  <p:embed/>
                  <p:pic>
                    <p:nvPicPr>
                      <p:cNvPr id="0" name="图片 3204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7143751" y="3287078"/>
                        <a:ext cx="648335" cy="546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22" name="对象 179221"/>
          <p:cNvGraphicFramePr/>
          <p:nvPr/>
        </p:nvGraphicFramePr>
        <p:xfrm>
          <a:off x="5704999" y="4201478"/>
          <a:ext cx="253047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9" r:id="rId42" imgW="2476500" imgH="292100" progId="Equation.3">
                  <p:embed/>
                </p:oleObj>
              </mc:Choice>
              <mc:Fallback>
                <p:oleObj r:id="rId42" imgW="2476500" imgH="292100" progId="Equation.3">
                  <p:embed/>
                  <p:pic>
                    <p:nvPicPr>
                      <p:cNvPr id="0" name="图片 3207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5704999" y="4201478"/>
                        <a:ext cx="2530475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23" name="对象 179222"/>
          <p:cNvGraphicFramePr/>
          <p:nvPr/>
        </p:nvGraphicFramePr>
        <p:xfrm>
          <a:off x="5738495" y="4901565"/>
          <a:ext cx="2070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0" r:id="rId44" imgW="2070100" imgH="292100" progId="Equation.3">
                  <p:embed/>
                </p:oleObj>
              </mc:Choice>
              <mc:Fallback>
                <p:oleObj r:id="rId44" imgW="2070100" imgH="292100" progId="Equation.3">
                  <p:embed/>
                  <p:pic>
                    <p:nvPicPr>
                      <p:cNvPr id="0" name="图片 3202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5738495" y="4901565"/>
                        <a:ext cx="207010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6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6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6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76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7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7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7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7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17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7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17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17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17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43" grpId="0"/>
      <p:bldP spid="179204" grpId="0"/>
      <p:bldP spid="17920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183298" name="对象 183297"/>
          <p:cNvGraphicFramePr/>
          <p:nvPr/>
        </p:nvGraphicFramePr>
        <p:xfrm>
          <a:off x="928688" y="928053"/>
          <a:ext cx="112585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r:id="rId5" imgW="1041400" imgH="254000" progId="Equation.3">
                  <p:embed/>
                </p:oleObj>
              </mc:Choice>
              <mc:Fallback>
                <p:oleObj r:id="rId5" imgW="1041400" imgH="254000" progId="Equation.3">
                  <p:embed/>
                  <p:pic>
                    <p:nvPicPr>
                      <p:cNvPr id="0" name="图片 32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8688" y="928053"/>
                        <a:ext cx="112585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299" name="对象 183298"/>
          <p:cNvGraphicFramePr/>
          <p:nvPr/>
        </p:nvGraphicFramePr>
        <p:xfrm>
          <a:off x="2034858" y="928370"/>
          <a:ext cx="4451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4" r:id="rId7" imgW="444500" imgH="254000" progId="Equation.3">
                  <p:embed/>
                </p:oleObj>
              </mc:Choice>
              <mc:Fallback>
                <p:oleObj r:id="rId7" imgW="444500" imgH="254000" progId="Equation.3">
                  <p:embed/>
                  <p:pic>
                    <p:nvPicPr>
                      <p:cNvPr id="0" name="图片 32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34858" y="928370"/>
                        <a:ext cx="4451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00" name="对象 183299"/>
          <p:cNvGraphicFramePr/>
          <p:nvPr/>
        </p:nvGraphicFramePr>
        <p:xfrm>
          <a:off x="2480310" y="991870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5" r:id="rId9" imgW="152400" imgH="127000" progId="Equation.3">
                  <p:embed/>
                </p:oleObj>
              </mc:Choice>
              <mc:Fallback>
                <p:oleObj r:id="rId9" imgW="152400" imgH="127000" progId="Equation.3">
                  <p:embed/>
                  <p:pic>
                    <p:nvPicPr>
                      <p:cNvPr id="0" name="图片 322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80310" y="991870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01" name="对象 183300"/>
          <p:cNvGraphicFramePr/>
          <p:nvPr/>
        </p:nvGraphicFramePr>
        <p:xfrm>
          <a:off x="2642235" y="750570"/>
          <a:ext cx="1525270" cy="610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r:id="rId11" imgW="1524000" imgH="609600" progId="Equation.3">
                  <p:embed/>
                </p:oleObj>
              </mc:Choice>
              <mc:Fallback>
                <p:oleObj r:id="rId11" imgW="1524000" imgH="609600" progId="Equation.3">
                  <p:embed/>
                  <p:pic>
                    <p:nvPicPr>
                      <p:cNvPr id="0" name="图片 32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42235" y="750570"/>
                        <a:ext cx="1525270" cy="6102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3303" name="图片 18330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625" y="1435735"/>
            <a:ext cx="4166235" cy="180086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4322" name="对象 184321"/>
          <p:cNvGraphicFramePr/>
          <p:nvPr/>
        </p:nvGraphicFramePr>
        <p:xfrm>
          <a:off x="928688" y="3463925"/>
          <a:ext cx="74993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7" r:id="rId14" imgW="749300" imgH="266700" progId="Equation.3">
                  <p:embed/>
                </p:oleObj>
              </mc:Choice>
              <mc:Fallback>
                <p:oleObj r:id="rId14" imgW="749300" imgH="266700" progId="Equation.3">
                  <p:embed/>
                  <p:pic>
                    <p:nvPicPr>
                      <p:cNvPr id="0" name="图片 322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28688" y="3463925"/>
                        <a:ext cx="749935" cy="266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23" name="对象 184322"/>
          <p:cNvGraphicFramePr/>
          <p:nvPr/>
        </p:nvGraphicFramePr>
        <p:xfrm>
          <a:off x="1718311" y="3457575"/>
          <a:ext cx="291719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8" r:id="rId16" imgW="2768600" imgH="279400" progId="Equation.3">
                  <p:embed/>
                </p:oleObj>
              </mc:Choice>
              <mc:Fallback>
                <p:oleObj r:id="rId16" imgW="2768600" imgH="279400" progId="Equation.3">
                  <p:embed/>
                  <p:pic>
                    <p:nvPicPr>
                      <p:cNvPr id="0" name="图片 322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718311" y="3457575"/>
                        <a:ext cx="291719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24" name="对象 184323"/>
          <p:cNvGraphicFramePr/>
          <p:nvPr/>
        </p:nvGraphicFramePr>
        <p:xfrm>
          <a:off x="4729481" y="3463925"/>
          <a:ext cx="418719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9" r:id="rId18" imgW="4013200" imgH="279400" progId="Equation.3">
                  <p:embed/>
                </p:oleObj>
              </mc:Choice>
              <mc:Fallback>
                <p:oleObj r:id="rId18" imgW="4013200" imgH="279400" progId="Equation.3">
                  <p:embed/>
                  <p:pic>
                    <p:nvPicPr>
                      <p:cNvPr id="0" name="图片 323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729481" y="3463925"/>
                        <a:ext cx="418719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26" name="对象 184325"/>
          <p:cNvGraphicFramePr/>
          <p:nvPr/>
        </p:nvGraphicFramePr>
        <p:xfrm>
          <a:off x="2210436" y="3889058"/>
          <a:ext cx="3943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r:id="rId20" imgW="393700" imgH="254000" progId="Equation.3">
                  <p:embed/>
                </p:oleObj>
              </mc:Choice>
              <mc:Fallback>
                <p:oleObj r:id="rId20" imgW="393700" imgH="254000" progId="Equation.3">
                  <p:embed/>
                  <p:pic>
                    <p:nvPicPr>
                      <p:cNvPr id="0" name="图片 3227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210436" y="3889058"/>
                        <a:ext cx="3943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27" name="对象 184326"/>
          <p:cNvGraphicFramePr/>
          <p:nvPr/>
        </p:nvGraphicFramePr>
        <p:xfrm>
          <a:off x="2655570" y="3952875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1" r:id="rId22" imgW="152400" imgH="127000" progId="Equation.3">
                  <p:embed/>
                </p:oleObj>
              </mc:Choice>
              <mc:Fallback>
                <p:oleObj r:id="rId22" imgW="152400" imgH="127000" progId="Equation.3">
                  <p:embed/>
                  <p:pic>
                    <p:nvPicPr>
                      <p:cNvPr id="0" name="图片 3223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655570" y="3952875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28" name="对象 184327"/>
          <p:cNvGraphicFramePr/>
          <p:nvPr/>
        </p:nvGraphicFramePr>
        <p:xfrm>
          <a:off x="2807971" y="3743008"/>
          <a:ext cx="94043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2" r:id="rId24" imgW="939800" imgH="545465" progId="Equation.3">
                  <p:embed/>
                </p:oleObj>
              </mc:Choice>
              <mc:Fallback>
                <p:oleObj r:id="rId24" imgW="939800" imgH="545465" progId="Equation.3">
                  <p:embed/>
                  <p:pic>
                    <p:nvPicPr>
                      <p:cNvPr id="0" name="图片 3228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807971" y="3743008"/>
                        <a:ext cx="940435" cy="546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30" name="对象 184329"/>
          <p:cNvGraphicFramePr/>
          <p:nvPr/>
        </p:nvGraphicFramePr>
        <p:xfrm>
          <a:off x="2210436" y="4514850"/>
          <a:ext cx="4451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3" r:id="rId26" imgW="444500" imgH="254000" progId="Equation.3">
                  <p:embed/>
                </p:oleObj>
              </mc:Choice>
              <mc:Fallback>
                <p:oleObj r:id="rId26" imgW="444500" imgH="254000" progId="Equation.3">
                  <p:embed/>
                  <p:pic>
                    <p:nvPicPr>
                      <p:cNvPr id="0" name="图片 3229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210436" y="4514850"/>
                        <a:ext cx="4451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31" name="对象 184330"/>
          <p:cNvGraphicFramePr/>
          <p:nvPr/>
        </p:nvGraphicFramePr>
        <p:xfrm>
          <a:off x="2655253" y="4559300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4" r:id="rId28" imgW="152400" imgH="127000" progId="Equation.3">
                  <p:embed/>
                </p:oleObj>
              </mc:Choice>
              <mc:Fallback>
                <p:oleObj r:id="rId28" imgW="152400" imgH="127000" progId="Equation.3">
                  <p:embed/>
                  <p:pic>
                    <p:nvPicPr>
                      <p:cNvPr id="0" name="图片 3237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655253" y="4559300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32" name="对象 184331"/>
          <p:cNvGraphicFramePr/>
          <p:nvPr/>
        </p:nvGraphicFramePr>
        <p:xfrm>
          <a:off x="2807971" y="4356100"/>
          <a:ext cx="132143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5" r:id="rId30" imgW="1320165" imgH="545465" progId="Equation.3">
                  <p:embed/>
                </p:oleObj>
              </mc:Choice>
              <mc:Fallback>
                <p:oleObj r:id="rId30" imgW="1320165" imgH="545465" progId="Equation.3">
                  <p:embed/>
                  <p:pic>
                    <p:nvPicPr>
                      <p:cNvPr id="0" name="图片 3235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807971" y="4356100"/>
                        <a:ext cx="1321435" cy="546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4" name="文本框 184333"/>
          <p:cNvSpPr txBox="1"/>
          <p:nvPr/>
        </p:nvSpPr>
        <p:spPr>
          <a:xfrm>
            <a:off x="681038" y="4810443"/>
            <a:ext cx="1901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_GB2312" pitchFamily="49" charset="-122"/>
              </a:rPr>
              <a:t>易知</a:t>
            </a:r>
            <a:r>
              <a:rPr lang="zh-CN" altLang="en-US" sz="1600" b="1" dirty="0">
                <a:latin typeface="Times New Roman" panose="02020603050405020304" pitchFamily="18" charset="0"/>
                <a:ea typeface="楷体_GB2312" pitchFamily="49" charset="-122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        </a:t>
            </a:r>
          </a:p>
        </p:txBody>
      </p:sp>
      <p:graphicFrame>
        <p:nvGraphicFramePr>
          <p:cNvPr id="184335" name="对象 184334"/>
          <p:cNvGraphicFramePr/>
          <p:nvPr/>
        </p:nvGraphicFramePr>
        <p:xfrm>
          <a:off x="1292225" y="5317808"/>
          <a:ext cx="56007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6" r:id="rId32" imgW="558800" imgH="254000" progId="Equation.3">
                  <p:embed/>
                </p:oleObj>
              </mc:Choice>
              <mc:Fallback>
                <p:oleObj r:id="rId32" imgW="558800" imgH="254000" progId="Equation.3">
                  <p:embed/>
                  <p:pic>
                    <p:nvPicPr>
                      <p:cNvPr id="0" name="图片 3234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292225" y="5317808"/>
                        <a:ext cx="560070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36" name="对象 184335"/>
          <p:cNvGraphicFramePr/>
          <p:nvPr/>
        </p:nvGraphicFramePr>
        <p:xfrm>
          <a:off x="1902143" y="5396230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7" r:id="rId34" imgW="152400" imgH="127000" progId="Equation.3">
                  <p:embed/>
                </p:oleObj>
              </mc:Choice>
              <mc:Fallback>
                <p:oleObj r:id="rId34" imgW="152400" imgH="127000" progId="Equation.3">
                  <p:embed/>
                  <p:pic>
                    <p:nvPicPr>
                      <p:cNvPr id="0" name="图片 3236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902143" y="5396230"/>
                        <a:ext cx="152400" cy="12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37" name="对象 184336"/>
          <p:cNvGraphicFramePr/>
          <p:nvPr/>
        </p:nvGraphicFramePr>
        <p:xfrm>
          <a:off x="2034858" y="5317808"/>
          <a:ext cx="68643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8" r:id="rId36" imgW="685800" imgH="254000" progId="Equation.3">
                  <p:embed/>
                </p:oleObj>
              </mc:Choice>
              <mc:Fallback>
                <p:oleObj r:id="rId36" imgW="685800" imgH="254000" progId="Equation.3">
                  <p:embed/>
                  <p:pic>
                    <p:nvPicPr>
                      <p:cNvPr id="0" name="图片 3233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034858" y="5317808"/>
                        <a:ext cx="686435" cy="25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84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8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8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8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8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200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3.1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</a:t>
            </a:r>
            <a:r>
              <a:rPr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随机事件的概率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3.1.1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随机事件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958" y="1295192"/>
            <a:ext cx="7915326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人们在日常生活中，经常会遇到随机现象。例如向桌上随意抛掷一枚硬币，其结果有两种可能:正面朝上或者正面朝下，事先是无法预知的；从一批台灯中随意地抽取一台，其使用寿命有许多种可能；在某个股票交易日，开盘时股票指数的点位，也是无法预知的。这些现象的各种结果都是有可能出现，但事先无法准确预言。我们称这些现象为</a:t>
            </a:r>
            <a:r>
              <a:rPr sz="1600" smtClean="0">
                <a:solidFill>
                  <a:schemeClr val="accent1"/>
                </a:solidFill>
                <a:latin typeface="+mn-ea"/>
                <a:cs typeface="+mn-ea"/>
              </a:rPr>
              <a:t>随机现象。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本框 99"/>
              <p:cNvSpPr txBox="1"/>
              <p:nvPr/>
            </p:nvSpPr>
            <p:spPr>
              <a:xfrm>
                <a:off x="509270" y="3414395"/>
                <a:ext cx="7915910" cy="5835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/>
                <a:r>
                  <a:rPr lang="zh-CN" sz="1600" b="0">
                    <a:solidFill>
                      <a:schemeClr val="accent1"/>
                    </a:solidFill>
                    <a:ea typeface="+mn-lt"/>
                  </a:rPr>
                  <a:t>随机试验：</a:t>
                </a:r>
                <a:r>
                  <a:rPr lang="zh-CN" sz="1600" b="0">
                    <a:ea typeface="+mn-lt"/>
                  </a:rPr>
                  <a:t>为了研究和掌握随机现象的规律性，需要进行一系列试验，我们把对随机现象的观测或科学试验，称为随机试验。通常用字母</a:t>
                </a:r>
                <a14:m>
                  <m:oMath xmlns:m="http://schemas.openxmlformats.org/officeDocument/2006/math">
                    <m:r>
                      <a:rPr lang="en-US" altLang="zh-CN" sz="1600" b="0" i="1">
                        <a:latin typeface="Cambria Math" panose="02040503050406030204" charset="0"/>
                        <a:ea typeface="+mn-lt"/>
                        <a:cs typeface="Cambria Math" panose="02040503050406030204" charset="0"/>
                      </a:rPr>
                      <m:t>𝐸</m:t>
                    </m:r>
                  </m:oMath>
                </a14:m>
                <a:r>
                  <a:rPr lang="zh-CN" sz="1600" b="0">
                    <a:ea typeface="+mn-lt"/>
                  </a:rPr>
                  <a:t>表示。</a:t>
                </a:r>
                <a:endParaRPr lang="en-US" altLang="zh-CN" sz="1600" b="0">
                  <a:ea typeface="+mn-lt"/>
                </a:endParaRPr>
              </a:p>
            </p:txBody>
          </p:sp>
        </mc:Choice>
        <mc:Fallback xmlns="">
          <p:sp>
            <p:nvSpPr>
              <p:cNvPr id="100" name="文本框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0" y="3405505"/>
                <a:ext cx="7915910" cy="5835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</a:ln>
            </p:spPr>
            <p:txBody>
              <a:bodyPr>
                <a:scene3d>
                  <a:camera prst="orthographicFront"/>
                  <a:lightRig rig="threePt" dir="t"/>
                </a:scene3d>
              </a:bodyPr>
              <a:lstStyle/>
              <a:p>
                <a:r>
                  <a:rPr lang="zh-CN" altLang="en-US" sz="160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rPr>
                  <a:t> </a:t>
                </a:r>
                <a:endParaRPr lang="zh-CN" altLang="en-US" sz="160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553720" y="4160520"/>
                <a:ext cx="7915910" cy="5835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/>
                <a:r>
                  <a:rPr lang="zh-CN" sz="1600" b="0" dirty="0">
                    <a:solidFill>
                      <a:schemeClr val="accent1"/>
                    </a:solidFill>
                    <a:ea typeface="+mn-lt"/>
                  </a:rPr>
                  <a:t>随机事件：</a:t>
                </a:r>
                <a:r>
                  <a:rPr lang="zh-CN" sz="1600" b="0" dirty="0">
                    <a:ea typeface="+mn-lt"/>
                  </a:rPr>
                  <a:t>通过随机试验，其每种结果都有可能出现，我们称试验的每种可能结果为随机事件。通常用字母</a:t>
                </a:r>
                <a14:m>
                  <m:oMath xmlns:m="http://schemas.openxmlformats.org/officeDocument/2006/math">
                    <m:r>
                      <a:rPr lang="en-US" altLang="zh-CN" sz="1600" b="0" i="1">
                        <a:latin typeface="Cambria Math" panose="02040503050406030204" charset="0"/>
                        <a:ea typeface="+mn-lt"/>
                        <a:cs typeface="Cambria Math" panose="02040503050406030204" charset="0"/>
                      </a:rPr>
                      <m:t>𝐴</m:t>
                    </m:r>
                    <m:r>
                      <a:rPr lang="en-US" altLang="zh-CN" sz="1600" b="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lang="en-US" altLang="zh-CN" sz="1600" b="0" i="1">
                        <a:latin typeface="Cambria Math" panose="02040503050406030204" charset="0"/>
                        <a:ea typeface="+mn-lt"/>
                        <a:cs typeface="Cambria Math" panose="02040503050406030204" charset="0"/>
                      </a:rPr>
                      <m:t>𝐵</m:t>
                    </m:r>
                    <m:r>
                      <a:rPr lang="en-US" altLang="zh-CN" sz="1600" b="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lang="en-US" altLang="zh-CN" sz="1600" b="0" i="1">
                        <a:latin typeface="Cambria Math" panose="02040503050406030204" charset="0"/>
                        <a:ea typeface="+mn-lt"/>
                        <a:cs typeface="Cambria Math" panose="02040503050406030204" charset="0"/>
                      </a:rPr>
                      <m:t>𝐶</m:t>
                    </m:r>
                  </m:oMath>
                </a14:m>
                <a:r>
                  <a:rPr lang="zh-CN" sz="1600" b="0" dirty="0">
                    <a:ea typeface="+mn-lt"/>
                  </a:rPr>
                  <a:t>表示。</a:t>
                </a:r>
                <a:endParaRPr lang="en-US" altLang="zh-CN" sz="1600" b="0" dirty="0">
                  <a:ea typeface="+mn-lt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20" y="4160520"/>
                <a:ext cx="7915910" cy="5835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 sz="1600">
                    <a:noFill/>
                  </a:rPr>
                  <a:t> </a:t>
                </a:r>
                <a:endParaRPr lang="zh-CN" altLang="en-US" sz="1600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00" grpId="0" bldLvl="0" animBg="1"/>
      <p:bldP spid="100" grpId="1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99502" y="821378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3.3.2  多维随机变量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9270" y="1295400"/>
            <a:ext cx="61341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x-none" sz="1600" dirty="0" smtClean="0">
                <a:solidFill>
                  <a:schemeClr val="accent1"/>
                </a:solidFill>
              </a:rPr>
              <a:t>定义</a:t>
            </a:r>
            <a:endParaRPr lang="zh-CN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12215" y="1405255"/>
            <a:ext cx="78771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设随机试验的样本空间为           和      为定义在    上的随机变量,由它们构成的向量      叫做二维随机变量或者二维随机向量，     分别称为      的第一分量和第二分量。类似于二维随机变量，可定义   维随机量          ，其中  随机变量为随机变量的第  分量 </a:t>
            </a:r>
          </a:p>
        </p:txBody>
      </p:sp>
      <p:graphicFrame>
        <p:nvGraphicFramePr>
          <p:cNvPr id="13" name="对象 1528"/>
          <p:cNvGraphicFramePr>
            <a:graphicFrameLocks noChangeAspect="1"/>
          </p:cNvGraphicFramePr>
          <p:nvPr/>
        </p:nvGraphicFramePr>
        <p:xfrm>
          <a:off x="3790315" y="1456690"/>
          <a:ext cx="1309370" cy="267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r:id="rId5" imgW="1244600" imgH="254000" progId="Equation.DSMT4">
                  <p:embed/>
                </p:oleObj>
              </mc:Choice>
              <mc:Fallback>
                <p:oleObj r:id="rId5" imgW="1244600" imgH="2540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90315" y="1456690"/>
                        <a:ext cx="1309370" cy="2673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529"/>
          <p:cNvGraphicFramePr>
            <a:graphicFrameLocks noChangeAspect="1"/>
          </p:cNvGraphicFramePr>
          <p:nvPr/>
        </p:nvGraphicFramePr>
        <p:xfrm>
          <a:off x="5302885" y="1495425"/>
          <a:ext cx="6477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3" r:id="rId7" imgW="647700" imgH="203200" progId="Equation.DSMT4">
                  <p:embed/>
                </p:oleObj>
              </mc:Choice>
              <mc:Fallback>
                <p:oleObj r:id="rId7" imgW="647700" imgH="203200" progId="Equation.DSMT4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02885" y="1495425"/>
                        <a:ext cx="647700" cy="203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530"/>
          <p:cNvGraphicFramePr>
            <a:graphicFrameLocks noChangeAspect="1"/>
          </p:cNvGraphicFramePr>
          <p:nvPr/>
        </p:nvGraphicFramePr>
        <p:xfrm>
          <a:off x="7054215" y="1495425"/>
          <a:ext cx="1651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" r:id="rId9" imgW="165100" imgH="165100" progId="Equation.DSMT4">
                  <p:embed/>
                </p:oleObj>
              </mc:Choice>
              <mc:Fallback>
                <p:oleObj r:id="rId9" imgW="165100" imgH="165100" progId="Equation.DSMT4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54215" y="1495425"/>
                        <a:ext cx="165100" cy="165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531"/>
          <p:cNvGraphicFramePr>
            <a:graphicFrameLocks noChangeAspect="1"/>
          </p:cNvGraphicFramePr>
          <p:nvPr/>
        </p:nvGraphicFramePr>
        <p:xfrm>
          <a:off x="3253105" y="1716405"/>
          <a:ext cx="537210" cy="252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" r:id="rId11" imgW="431800" imgH="203200" progId="Equation.DSMT4">
                  <p:embed/>
                </p:oleObj>
              </mc:Choice>
              <mc:Fallback>
                <p:oleObj r:id="rId11" imgW="431800" imgH="203200" progId="Equation.DSMT4">
                  <p:embed/>
                  <p:pic>
                    <p:nvPicPr>
                      <p:cNvPr id="0" name="图片 1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53105" y="1716405"/>
                        <a:ext cx="537210" cy="2527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1534"/>
          <p:cNvGraphicFramePr>
            <a:graphicFrameLocks noChangeAspect="1"/>
          </p:cNvGraphicFramePr>
          <p:nvPr/>
        </p:nvGraphicFramePr>
        <p:xfrm>
          <a:off x="7600315" y="1744980"/>
          <a:ext cx="580390" cy="245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6" r:id="rId13" imgW="419100" imgH="177165" progId="Equation.DSMT4">
                  <p:embed/>
                </p:oleObj>
              </mc:Choice>
              <mc:Fallback>
                <p:oleObj r:id="rId13" imgW="419100" imgH="177165" progId="Equation.DSMT4">
                  <p:embed/>
                  <p:pic>
                    <p:nvPicPr>
                      <p:cNvPr id="0" name="图片 1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00315" y="1744980"/>
                        <a:ext cx="580390" cy="2451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1532"/>
          <p:cNvGraphicFramePr>
            <a:graphicFrameLocks noChangeAspect="1"/>
          </p:cNvGraphicFramePr>
          <p:nvPr/>
        </p:nvGraphicFramePr>
        <p:xfrm>
          <a:off x="1648460" y="1990725"/>
          <a:ext cx="550545" cy="259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7" r:id="rId15" imgW="431800" imgH="203200" progId="Equation.DSMT4">
                  <p:embed/>
                </p:oleObj>
              </mc:Choice>
              <mc:Fallback>
                <p:oleObj r:id="rId15" imgW="431800" imgH="203200" progId="Equation.DSMT4">
                  <p:embed/>
                  <p:pic>
                    <p:nvPicPr>
                      <p:cNvPr id="0" name="图片 1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48460" y="1990725"/>
                        <a:ext cx="550545" cy="2590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330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28915" y="2072005"/>
            <a:ext cx="156845" cy="18161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6" name="对象 1536"/>
          <p:cNvGraphicFramePr>
            <a:graphicFrameLocks noChangeAspect="1"/>
          </p:cNvGraphicFramePr>
          <p:nvPr/>
        </p:nvGraphicFramePr>
        <p:xfrm>
          <a:off x="1648460" y="2314575"/>
          <a:ext cx="990600" cy="247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8" r:id="rId18" imgW="990600" imgH="228600" progId="Equation.DSMT4">
                  <p:embed/>
                </p:oleObj>
              </mc:Choice>
              <mc:Fallback>
                <p:oleObj r:id="rId18" imgW="990600" imgH="228600" progId="Equation.DSMT4">
                  <p:embed/>
                  <p:pic>
                    <p:nvPicPr>
                      <p:cNvPr id="0" name="图片 1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648460" y="2314575"/>
                        <a:ext cx="990600" cy="2470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1537"/>
          <p:cNvGraphicFramePr>
            <a:graphicFrameLocks noChangeAspect="1"/>
          </p:cNvGraphicFramePr>
          <p:nvPr/>
        </p:nvGraphicFramePr>
        <p:xfrm>
          <a:off x="3373755" y="2324100"/>
          <a:ext cx="190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9" r:id="rId20" imgW="190500" imgH="228600" progId="Equation.DSMT4">
                  <p:embed/>
                </p:oleObj>
              </mc:Choice>
              <mc:Fallback>
                <p:oleObj r:id="rId20" imgW="190500" imgH="228600" progId="Equation.DSMT4">
                  <p:embed/>
                  <p:pic>
                    <p:nvPicPr>
                      <p:cNvPr id="0" name="图片 20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373755" y="2324100"/>
                        <a:ext cx="190500" cy="228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图片 33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46165" y="2274570"/>
            <a:ext cx="144145" cy="2743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组合 48"/>
          <p:cNvGrpSpPr/>
          <p:nvPr/>
        </p:nvGrpSpPr>
        <p:grpSpPr>
          <a:xfrm>
            <a:off x="598805" y="3068320"/>
            <a:ext cx="8617585" cy="1668780"/>
            <a:chOff x="943" y="4832"/>
            <a:chExt cx="13571" cy="2628"/>
          </a:xfrm>
        </p:grpSpPr>
        <p:sp>
          <p:nvSpPr>
            <p:cNvPr id="37" name="矩形 36"/>
            <p:cNvSpPr/>
            <p:nvPr/>
          </p:nvSpPr>
          <p:spPr>
            <a:xfrm>
              <a:off x="943" y="4832"/>
              <a:ext cx="966" cy="1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x-none" sz="1600" dirty="0" smtClean="0">
                  <a:solidFill>
                    <a:schemeClr val="accent1"/>
                  </a:solidFill>
                </a:rPr>
                <a:t>定义</a:t>
              </a:r>
              <a:endPara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endPara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2109" y="5065"/>
              <a:ext cx="12405" cy="2395"/>
              <a:chOff x="2109" y="5065"/>
              <a:chExt cx="12405" cy="2395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2109" y="5065"/>
                <a:ext cx="1240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设    为二维随机变量 ，对任意实数    ，称二元函数</a:t>
                </a:r>
              </a:p>
            </p:txBody>
          </p:sp>
          <p:graphicFrame>
            <p:nvGraphicFramePr>
              <p:cNvPr id="39" name="对象 1531"/>
              <p:cNvGraphicFramePr>
                <a:graphicFrameLocks noChangeAspect="1"/>
              </p:cNvGraphicFramePr>
              <p:nvPr/>
            </p:nvGraphicFramePr>
            <p:xfrm>
              <a:off x="2684" y="5195"/>
              <a:ext cx="680" cy="3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690" r:id="rId23" imgW="431800" imgH="203200" progId="Equation.DSMT4">
                      <p:embed/>
                    </p:oleObj>
                  </mc:Choice>
                  <mc:Fallback>
                    <p:oleObj r:id="rId23" imgW="431800" imgH="203200" progId="Equation.DSMT4">
                      <p:embed/>
                      <p:pic>
                        <p:nvPicPr>
                          <p:cNvPr id="0" name="图片 16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2684" y="5195"/>
                            <a:ext cx="680" cy="32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对象 1541"/>
              <p:cNvGraphicFramePr>
                <a:graphicFrameLocks noChangeAspect="1"/>
              </p:cNvGraphicFramePr>
              <p:nvPr/>
            </p:nvGraphicFramePr>
            <p:xfrm>
              <a:off x="8258" y="5176"/>
              <a:ext cx="653" cy="4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691" r:id="rId24" imgW="266700" imgH="165100" progId="Equation.DSMT4">
                      <p:embed/>
                    </p:oleObj>
                  </mc:Choice>
                  <mc:Fallback>
                    <p:oleObj r:id="rId24" imgW="266700" imgH="165100" progId="Equation.DSMT4">
                      <p:embed/>
                      <p:pic>
                        <p:nvPicPr>
                          <p:cNvPr id="0" name="图片 25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8258" y="5176"/>
                            <a:ext cx="653" cy="405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74" y="5901"/>
                <a:ext cx="6244" cy="722"/>
              </a:xfrm>
              <a:prstGeom prst="rect">
                <a:avLst/>
              </a:prstGeom>
            </p:spPr>
          </p:pic>
          <p:sp>
            <p:nvSpPr>
              <p:cNvPr id="44" name="文本框 43"/>
              <p:cNvSpPr txBox="1"/>
              <p:nvPr/>
            </p:nvSpPr>
            <p:spPr>
              <a:xfrm>
                <a:off x="2295" y="6880"/>
                <a:ext cx="9336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为二维随机变量    的联合分布函数或简称为分布函数。</a:t>
                </a:r>
              </a:p>
            </p:txBody>
          </p:sp>
          <p:graphicFrame>
            <p:nvGraphicFramePr>
              <p:cNvPr id="45" name="对象 1531"/>
              <p:cNvGraphicFramePr>
                <a:graphicFrameLocks noChangeAspect="1"/>
              </p:cNvGraphicFramePr>
              <p:nvPr/>
            </p:nvGraphicFramePr>
            <p:xfrm>
              <a:off x="5030" y="7010"/>
              <a:ext cx="680" cy="3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692" r:id="rId27" imgW="431800" imgH="203200" progId="Equation.DSMT4">
                      <p:embed/>
                    </p:oleObj>
                  </mc:Choice>
                  <mc:Fallback>
                    <p:oleObj r:id="rId27" imgW="431800" imgH="203200" progId="Equation.DSMT4">
                      <p:embed/>
                      <p:pic>
                        <p:nvPicPr>
                          <p:cNvPr id="0" name="图片 16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5030" y="7010"/>
                            <a:ext cx="680" cy="32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0" y="-2540"/>
            <a:ext cx="9144000" cy="670560"/>
          </a:xfrm>
          <a:custGeom>
            <a:avLst/>
            <a:gdLst>
              <a:gd name="connsiteX0" fmla="*/ 0 w 12191999"/>
              <a:gd name="connsiteY0" fmla="*/ 0 h 647700"/>
              <a:gd name="connsiteX1" fmla="*/ 12191999 w 12191999"/>
              <a:gd name="connsiteY1" fmla="*/ 0 h 647700"/>
              <a:gd name="connsiteX2" fmla="*/ 12191999 w 12191999"/>
              <a:gd name="connsiteY2" fmla="*/ 4171 h 647700"/>
              <a:gd name="connsiteX3" fmla="*/ 8600846 w 12191999"/>
              <a:gd name="connsiteY3" fmla="*/ 4171 h 647700"/>
              <a:gd name="connsiteX4" fmla="*/ 8223451 w 12191999"/>
              <a:gd name="connsiteY4" fmla="*/ 647700 h 647700"/>
              <a:gd name="connsiteX5" fmla="*/ 0 w 12191999"/>
              <a:gd name="connsiteY5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47700">
                <a:moveTo>
                  <a:pt x="0" y="0"/>
                </a:moveTo>
                <a:lnTo>
                  <a:pt x="12191999" y="0"/>
                </a:lnTo>
                <a:lnTo>
                  <a:pt x="12191999" y="4171"/>
                </a:lnTo>
                <a:lnTo>
                  <a:pt x="8600846" y="4171"/>
                </a:lnTo>
                <a:lnTo>
                  <a:pt x="8223451" y="647700"/>
                </a:lnTo>
                <a:lnTo>
                  <a:pt x="0" y="647700"/>
                </a:lnTo>
                <a:close/>
              </a:path>
            </a:pathLst>
          </a:cu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0" y="0"/>
            <a:ext cx="9144000" cy="716280"/>
          </a:xfrm>
          <a:custGeom>
            <a:avLst/>
            <a:gdLst>
              <a:gd name="connsiteX0" fmla="*/ 8649011 w 12192000"/>
              <a:gd name="connsiteY0" fmla="*/ 0 h 698678"/>
              <a:gd name="connsiteX1" fmla="*/ 12192000 w 12192000"/>
              <a:gd name="connsiteY1" fmla="*/ 0 h 698678"/>
              <a:gd name="connsiteX2" fmla="*/ 12192000 w 12192000"/>
              <a:gd name="connsiteY2" fmla="*/ 45719 h 698678"/>
              <a:gd name="connsiteX3" fmla="*/ 8689612 w 12192000"/>
              <a:gd name="connsiteY3" fmla="*/ 45719 h 698678"/>
              <a:gd name="connsiteX4" fmla="*/ 8309954 w 12192000"/>
              <a:gd name="connsiteY4" fmla="*/ 698678 h 698678"/>
              <a:gd name="connsiteX5" fmla="*/ 8149486 w 12192000"/>
              <a:gd name="connsiteY5" fmla="*/ 698678 h 698678"/>
              <a:gd name="connsiteX6" fmla="*/ 8149901 w 12192000"/>
              <a:gd name="connsiteY6" fmla="*/ 697970 h 698678"/>
              <a:gd name="connsiteX7" fmla="*/ 0 w 12192000"/>
              <a:gd name="connsiteY7" fmla="*/ 697970 h 698678"/>
              <a:gd name="connsiteX8" fmla="*/ 0 w 12192000"/>
              <a:gd name="connsiteY8" fmla="*/ 652251 h 698678"/>
              <a:gd name="connsiteX9" fmla="*/ 8176713 w 12192000"/>
              <a:gd name="connsiteY9" fmla="*/ 652251 h 698678"/>
              <a:gd name="connsiteX10" fmla="*/ 8557764 w 12192000"/>
              <a:gd name="connsiteY10" fmla="*/ 2487 h 698678"/>
              <a:gd name="connsiteX11" fmla="*/ 8649011 w 12192000"/>
              <a:gd name="connsiteY11" fmla="*/ 2487 h 69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98678">
                <a:moveTo>
                  <a:pt x="8649011" y="0"/>
                </a:moveTo>
                <a:lnTo>
                  <a:pt x="12192000" y="0"/>
                </a:lnTo>
                <a:lnTo>
                  <a:pt x="12192000" y="45719"/>
                </a:lnTo>
                <a:lnTo>
                  <a:pt x="8689612" y="45719"/>
                </a:lnTo>
                <a:lnTo>
                  <a:pt x="8309954" y="698678"/>
                </a:lnTo>
                <a:lnTo>
                  <a:pt x="8149486" y="698678"/>
                </a:lnTo>
                <a:lnTo>
                  <a:pt x="8149901" y="697970"/>
                </a:lnTo>
                <a:lnTo>
                  <a:pt x="0" y="697970"/>
                </a:lnTo>
                <a:lnTo>
                  <a:pt x="0" y="652251"/>
                </a:lnTo>
                <a:lnTo>
                  <a:pt x="8176713" y="652251"/>
                </a:lnTo>
                <a:lnTo>
                  <a:pt x="8557764" y="2487"/>
                </a:lnTo>
                <a:lnTo>
                  <a:pt x="8649011" y="2487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6231255" y="49530"/>
            <a:ext cx="2914650" cy="663575"/>
          </a:xfrm>
          <a:custGeom>
            <a:avLst/>
            <a:gdLst>
              <a:gd name="connsiteX0" fmla="*/ 379841 w 3885888"/>
              <a:gd name="connsiteY0" fmla="*/ 0 h 647700"/>
              <a:gd name="connsiteX1" fmla="*/ 3885888 w 3885888"/>
              <a:gd name="connsiteY1" fmla="*/ 0 h 647700"/>
              <a:gd name="connsiteX2" fmla="*/ 3885888 w 3885888"/>
              <a:gd name="connsiteY2" fmla="*/ 647700 h 647700"/>
              <a:gd name="connsiteX3" fmla="*/ 0 w 3885888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888" h="647700">
                <a:moveTo>
                  <a:pt x="379841" y="0"/>
                </a:moveTo>
                <a:lnTo>
                  <a:pt x="3885888" y="0"/>
                </a:lnTo>
                <a:lnTo>
                  <a:pt x="3885888" y="647700"/>
                </a:lnTo>
                <a:lnTo>
                  <a:pt x="0" y="647700"/>
                </a:lnTo>
                <a:close/>
              </a:path>
            </a:pathLst>
          </a:cu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2022/4/19</a:t>
            </a:fld>
            <a:endParaRPr lang="zh-CN" altLang="en-US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31</a:t>
            </a:fld>
            <a:endParaRPr lang="zh-CN" altLang="en-US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50210" name="矩形 50209"/>
          <p:cNvSpPr/>
          <p:nvPr/>
        </p:nvSpPr>
        <p:spPr>
          <a:xfrm>
            <a:off x="0" y="334803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0212" name="矩形 50211"/>
          <p:cNvSpPr/>
          <p:nvPr/>
        </p:nvSpPr>
        <p:spPr>
          <a:xfrm>
            <a:off x="127000" y="347503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0216" name="矩形 50215"/>
          <p:cNvSpPr/>
          <p:nvPr/>
        </p:nvSpPr>
        <p:spPr>
          <a:xfrm>
            <a:off x="254000" y="360203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0218" name="矩形 50217"/>
          <p:cNvSpPr/>
          <p:nvPr/>
        </p:nvSpPr>
        <p:spPr>
          <a:xfrm>
            <a:off x="0" y="3338513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74625" y="842010"/>
            <a:ext cx="7959725" cy="950595"/>
            <a:chOff x="275" y="1326"/>
            <a:chExt cx="12535" cy="1497"/>
          </a:xfrm>
        </p:grpSpPr>
        <p:graphicFrame>
          <p:nvGraphicFramePr>
            <p:cNvPr id="50251" name="对象 50250"/>
            <p:cNvGraphicFramePr/>
            <p:nvPr/>
          </p:nvGraphicFramePr>
          <p:xfrm>
            <a:off x="4231" y="1378"/>
            <a:ext cx="102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21" r:id="rId5" imgW="558800" imgH="254000" progId="Equation.3">
                    <p:embed/>
                  </p:oleObj>
                </mc:Choice>
                <mc:Fallback>
                  <p:oleObj r:id="rId5" imgW="558800" imgH="254000" progId="Equation.3">
                    <p:embed/>
                    <p:pic>
                      <p:nvPicPr>
                        <p:cNvPr id="0" name="图片 308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231" y="1378"/>
                          <a:ext cx="1024" cy="43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50" name="对象 50249"/>
            <p:cNvGraphicFramePr/>
            <p:nvPr/>
          </p:nvGraphicFramePr>
          <p:xfrm>
            <a:off x="9384" y="1378"/>
            <a:ext cx="1184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22" r:id="rId7" imgW="495300" imgH="241300" progId="Equation.3">
                    <p:embed/>
                  </p:oleObj>
                </mc:Choice>
                <mc:Fallback>
                  <p:oleObj r:id="rId7" imgW="495300" imgH="241300" progId="Equation.3">
                    <p:embed/>
                    <p:pic>
                      <p:nvPicPr>
                        <p:cNvPr id="0" name="图片 308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384" y="1378"/>
                          <a:ext cx="1184" cy="5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49" name="对象 50248"/>
            <p:cNvGraphicFramePr/>
            <p:nvPr/>
          </p:nvGraphicFramePr>
          <p:xfrm>
            <a:off x="10568" y="1414"/>
            <a:ext cx="1395" cy="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23" r:id="rId9" imgW="508000" imgH="203200" progId="Equation.DSMT4">
                    <p:embed/>
                  </p:oleObj>
                </mc:Choice>
                <mc:Fallback>
                  <p:oleObj r:id="rId9" imgW="508000" imgH="203200" progId="Equation.DSMT4">
                    <p:embed/>
                    <p:pic>
                      <p:nvPicPr>
                        <p:cNvPr id="0" name="图片 307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568" y="1414"/>
                          <a:ext cx="1395" cy="44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48" name="对象 50247"/>
            <p:cNvGraphicFramePr/>
            <p:nvPr/>
          </p:nvGraphicFramePr>
          <p:xfrm>
            <a:off x="11963" y="1414"/>
            <a:ext cx="847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24" r:id="rId11" imgW="355600" imgH="203200" progId="Equation.3">
                    <p:embed/>
                  </p:oleObj>
                </mc:Choice>
                <mc:Fallback>
                  <p:oleObj r:id="rId11" imgW="355600" imgH="203200" progId="Equation.3">
                    <p:embed/>
                    <p:pic>
                      <p:nvPicPr>
                        <p:cNvPr id="0" name="图片 3083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963" y="1414"/>
                          <a:ext cx="847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47" name="对象 50246"/>
            <p:cNvGraphicFramePr/>
            <p:nvPr/>
          </p:nvGraphicFramePr>
          <p:xfrm>
            <a:off x="2955" y="2210"/>
            <a:ext cx="1140" cy="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25" r:id="rId13" imgW="431800" imgH="203200" progId="Equation.3">
                    <p:embed/>
                  </p:oleObj>
                </mc:Choice>
                <mc:Fallback>
                  <p:oleObj r:id="rId13" imgW="431800" imgH="203200" progId="Equation.3">
                    <p:embed/>
                    <p:pic>
                      <p:nvPicPr>
                        <p:cNvPr id="0" name="图片 3076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955" y="2210"/>
                          <a:ext cx="1140" cy="50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52" name="矩形 50251"/>
            <p:cNvSpPr/>
            <p:nvPr/>
          </p:nvSpPr>
          <p:spPr>
            <a:xfrm>
              <a:off x="275" y="1326"/>
              <a:ext cx="4068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  </a:t>
              </a:r>
              <a:r>
                <a:rPr lang="zh-CN" altLang="en-US" dirty="0">
                  <a:solidFill>
                    <a:schemeClr val="accent1"/>
                  </a:solidFill>
                  <a:latin typeface="楷体_GB2312" pitchFamily="49" charset="-122"/>
                  <a:ea typeface="楷体_GB2312" pitchFamily="49" charset="-122"/>
                </a:rPr>
                <a:t>定义</a:t>
              </a:r>
              <a:r>
                <a:rPr lang="en-US" altLang="zh-CN">
                  <a:latin typeface="楷体_GB2312" pitchFamily="49" charset="-122"/>
                  <a:ea typeface="楷体_GB2312" pitchFamily="49" charset="-122"/>
                </a:rPr>
                <a:t> </a:t>
              </a: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若二维随机变量</a:t>
              </a:r>
            </a:p>
          </p:txBody>
        </p:sp>
        <p:sp>
          <p:nvSpPr>
            <p:cNvPr id="50253" name="矩形 50252"/>
            <p:cNvSpPr/>
            <p:nvPr/>
          </p:nvSpPr>
          <p:spPr>
            <a:xfrm>
              <a:off x="5017" y="1362"/>
              <a:ext cx="4366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在有限个或无限可列个点</a:t>
              </a:r>
            </a:p>
          </p:txBody>
        </p:sp>
        <p:sp>
          <p:nvSpPr>
            <p:cNvPr id="50256" name="矩形 50255"/>
            <p:cNvSpPr/>
            <p:nvPr/>
          </p:nvSpPr>
          <p:spPr>
            <a:xfrm>
              <a:off x="712" y="2005"/>
              <a:ext cx="3665" cy="8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处取值，则称</a:t>
              </a:r>
            </a:p>
          </p:txBody>
        </p:sp>
        <p:sp>
          <p:nvSpPr>
            <p:cNvPr id="50257" name="矩形 50256"/>
            <p:cNvSpPr/>
            <p:nvPr/>
          </p:nvSpPr>
          <p:spPr>
            <a:xfrm>
              <a:off x="3962" y="2005"/>
              <a:ext cx="6475" cy="8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为二维离散型随机变量。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34950" y="1876425"/>
            <a:ext cx="8486140" cy="1029335"/>
            <a:chOff x="370" y="2968"/>
            <a:chExt cx="13364" cy="1621"/>
          </a:xfrm>
        </p:grpSpPr>
        <p:sp>
          <p:nvSpPr>
            <p:cNvPr id="50265" name="矩形 50264"/>
            <p:cNvSpPr/>
            <p:nvPr/>
          </p:nvSpPr>
          <p:spPr>
            <a:xfrm>
              <a:off x="760" y="4009"/>
              <a:ext cx="4248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随机变量；反之也成立。</a:t>
              </a:r>
            </a:p>
          </p:txBody>
        </p:sp>
        <p:graphicFrame>
          <p:nvGraphicFramePr>
            <p:cNvPr id="50261" name="对象 50260"/>
            <p:cNvGraphicFramePr/>
            <p:nvPr/>
          </p:nvGraphicFramePr>
          <p:xfrm>
            <a:off x="3024" y="3244"/>
            <a:ext cx="779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26" r:id="rId15" imgW="431800" imgH="203200" progId="Equation.3">
                    <p:embed/>
                  </p:oleObj>
                </mc:Choice>
                <mc:Fallback>
                  <p:oleObj r:id="rId15" imgW="431800" imgH="203200" progId="Equation.3">
                    <p:embed/>
                    <p:pic>
                      <p:nvPicPr>
                        <p:cNvPr id="0" name="图片 3087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024" y="3244"/>
                          <a:ext cx="779" cy="45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60" name="对象 50259"/>
            <p:cNvGraphicFramePr/>
            <p:nvPr/>
          </p:nvGraphicFramePr>
          <p:xfrm>
            <a:off x="10090" y="3203"/>
            <a:ext cx="289" cy="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27" r:id="rId16" imgW="177800" imgH="165100" progId="Equation.3">
                    <p:embed/>
                  </p:oleObj>
                </mc:Choice>
                <mc:Fallback>
                  <p:oleObj r:id="rId16" imgW="177800" imgH="165100" progId="Equation.3">
                    <p:embed/>
                    <p:pic>
                      <p:nvPicPr>
                        <p:cNvPr id="0" name="图片 3085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0090" y="3203"/>
                          <a:ext cx="289" cy="41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59" name="对象 50258"/>
            <p:cNvGraphicFramePr/>
            <p:nvPr/>
          </p:nvGraphicFramePr>
          <p:xfrm>
            <a:off x="10568" y="3203"/>
            <a:ext cx="369" cy="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28" r:id="rId18" imgW="139700" imgH="165100" progId="Equation.3">
                    <p:embed/>
                  </p:oleObj>
                </mc:Choice>
                <mc:Fallback>
                  <p:oleObj r:id="rId18" imgW="139700" imgH="165100" progId="Equation.3">
                    <p:embed/>
                    <p:pic>
                      <p:nvPicPr>
                        <p:cNvPr id="0" name="图片 3080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0568" y="3203"/>
                          <a:ext cx="369" cy="41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62" name="矩形 50261"/>
            <p:cNvSpPr/>
            <p:nvPr/>
          </p:nvSpPr>
          <p:spPr>
            <a:xfrm>
              <a:off x="370" y="2968"/>
              <a:ext cx="2740" cy="8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显然</a:t>
              </a:r>
              <a:r>
                <a:rPr lang="en-US" altLang="zh-CN">
                  <a:latin typeface="楷体_GB2312" pitchFamily="49" charset="-122"/>
                  <a:ea typeface="楷体_GB2312" pitchFamily="49" charset="-122"/>
                </a:rPr>
                <a:t>,</a:t>
              </a: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若</a:t>
              </a:r>
            </a:p>
          </p:txBody>
        </p:sp>
        <p:sp>
          <p:nvSpPr>
            <p:cNvPr id="50263" name="矩形 50262"/>
            <p:cNvSpPr/>
            <p:nvPr/>
          </p:nvSpPr>
          <p:spPr>
            <a:xfrm>
              <a:off x="3743" y="3120"/>
              <a:ext cx="9991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为二维离散型随机变量，则其两个分量  ， </a:t>
              </a:r>
              <a:r>
                <a:rPr lang="zh-CN" altLang="en-US" dirty="0">
                  <a:latin typeface="楷体_GB2312" pitchFamily="49" charset="-122"/>
                  <a:ea typeface="楷体_GB2312" pitchFamily="49" charset="-122"/>
                  <a:sym typeface="+mn-ea"/>
                </a:rPr>
                <a:t>都是一维离散型</a:t>
              </a: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  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83845" y="3089275"/>
            <a:ext cx="8231505" cy="2324100"/>
            <a:chOff x="447" y="4865"/>
            <a:chExt cx="12963" cy="3660"/>
          </a:xfrm>
        </p:grpSpPr>
        <p:graphicFrame>
          <p:nvGraphicFramePr>
            <p:cNvPr id="50274" name="对象 50273"/>
            <p:cNvGraphicFramePr/>
            <p:nvPr/>
          </p:nvGraphicFramePr>
          <p:xfrm>
            <a:off x="9522" y="4865"/>
            <a:ext cx="1425" cy="6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29" r:id="rId20" imgW="495300" imgH="241300" progId="Equation.3">
                    <p:embed/>
                  </p:oleObj>
                </mc:Choice>
                <mc:Fallback>
                  <p:oleObj r:id="rId20" imgW="495300" imgH="241300" progId="Equation.3">
                    <p:embed/>
                    <p:pic>
                      <p:nvPicPr>
                        <p:cNvPr id="0" name="图片 309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522" y="4865"/>
                          <a:ext cx="1425" cy="6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69" name="对象 50268"/>
            <p:cNvGraphicFramePr/>
            <p:nvPr/>
          </p:nvGraphicFramePr>
          <p:xfrm>
            <a:off x="10997" y="4920"/>
            <a:ext cx="2410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30" r:id="rId21" imgW="837565" imgH="203200" progId="Equation.3">
                    <p:embed/>
                  </p:oleObj>
                </mc:Choice>
                <mc:Fallback>
                  <p:oleObj r:id="rId21" imgW="837565" imgH="203200" progId="Equation.3">
                    <p:embed/>
                    <p:pic>
                      <p:nvPicPr>
                        <p:cNvPr id="0" name="图片 3077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0997" y="4920"/>
                          <a:ext cx="2410" cy="57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77" name="矩形 50276"/>
            <p:cNvSpPr/>
            <p:nvPr/>
          </p:nvSpPr>
          <p:spPr>
            <a:xfrm>
              <a:off x="6167" y="4920"/>
              <a:ext cx="340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的所有可能取值为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47" y="4970"/>
              <a:ext cx="12963" cy="3555"/>
              <a:chOff x="447" y="4970"/>
              <a:chExt cx="12963" cy="3555"/>
            </a:xfrm>
          </p:grpSpPr>
          <p:sp>
            <p:nvSpPr>
              <p:cNvPr id="50223" name="矩形 50222"/>
              <p:cNvSpPr/>
              <p:nvPr/>
            </p:nvSpPr>
            <p:spPr>
              <a:xfrm>
                <a:off x="5255" y="5595"/>
                <a:ext cx="340" cy="3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sz="900" b="0" dirty="0">
                    <a:latin typeface="Arial" panose="020B0604020202020204" pitchFamily="34" charset="0"/>
                    <a:ea typeface="楷体_GB2312" pitchFamily="49" charset="-122"/>
                  </a:rPr>
                  <a:t> </a:t>
                </a:r>
                <a:endParaRPr lang="zh-CN" altLang="en-US" sz="18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281" name="矩形 50280"/>
              <p:cNvSpPr/>
              <p:nvPr/>
            </p:nvSpPr>
            <p:spPr>
              <a:xfrm>
                <a:off x="447" y="5874"/>
                <a:ext cx="6816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>
                <a:spAutoFit/>
              </a:bodyPr>
              <a:lstStyle/>
              <a:p>
                <a:pPr indent="1371600" algn="r" eaLnBrk="1" hangingPunct="1">
                  <a:spcBef>
                    <a:spcPct val="0"/>
                  </a:spcBef>
                </a:pPr>
                <a:r>
                  <a:rPr lang="zh-CN" altLang="en-US" dirty="0">
                    <a:latin typeface="楷体_GB2312" pitchFamily="49" charset="-122"/>
                    <a:ea typeface="楷体_GB2312" pitchFamily="49" charset="-122"/>
                  </a:rPr>
                  <a:t>取所有可能值的概率公式</a:t>
                </a:r>
              </a:p>
              <a:p>
                <a:pPr indent="1371600" algn="r">
                  <a:spcBef>
                    <a:spcPct val="0"/>
                  </a:spcBef>
                </a:pPr>
                <a:endParaRPr lang="zh-CN" altLang="en-US" dirty="0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graphicFrame>
            <p:nvGraphicFramePr>
              <p:cNvPr id="50275" name="对象 50274"/>
              <p:cNvGraphicFramePr/>
              <p:nvPr/>
            </p:nvGraphicFramePr>
            <p:xfrm>
              <a:off x="561" y="7934"/>
              <a:ext cx="1126" cy="4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731" r:id="rId23" imgW="431800" imgH="203200" progId="Equation.3">
                      <p:embed/>
                    </p:oleObj>
                  </mc:Choice>
                  <mc:Fallback>
                    <p:oleObj r:id="rId23" imgW="431800" imgH="203200" progId="Equation.3">
                      <p:embed/>
                      <p:pic>
                        <p:nvPicPr>
                          <p:cNvPr id="0" name="图片 3088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561" y="7934"/>
                            <a:ext cx="1126" cy="469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273" name="对象 50272"/>
              <p:cNvGraphicFramePr/>
              <p:nvPr/>
            </p:nvGraphicFramePr>
            <p:xfrm>
              <a:off x="7159" y="6966"/>
              <a:ext cx="1005" cy="5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732" r:id="rId24" imgW="393700" imgH="203200" progId="Equation.3">
                      <p:embed/>
                    </p:oleObj>
                  </mc:Choice>
                  <mc:Fallback>
                    <p:oleObj r:id="rId24" imgW="393700" imgH="203200" progId="Equation.3">
                      <p:embed/>
                      <p:pic>
                        <p:nvPicPr>
                          <p:cNvPr id="0" name="图片 3081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7159" y="6966"/>
                            <a:ext cx="1005" cy="57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272" name="对象 50271"/>
              <p:cNvGraphicFramePr/>
              <p:nvPr/>
            </p:nvGraphicFramePr>
            <p:xfrm>
              <a:off x="8284" y="6967"/>
              <a:ext cx="1100" cy="5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733" r:id="rId26" imgW="444500" imgH="203200" progId="Equation.3">
                      <p:embed/>
                    </p:oleObj>
                  </mc:Choice>
                  <mc:Fallback>
                    <p:oleObj r:id="rId26" imgW="444500" imgH="203200" progId="Equation.3">
                      <p:embed/>
                      <p:pic>
                        <p:nvPicPr>
                          <p:cNvPr id="0" name="图片 3078"/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8284" y="6967"/>
                            <a:ext cx="1100" cy="573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271" name="对象 50270"/>
              <p:cNvGraphicFramePr/>
              <p:nvPr/>
            </p:nvGraphicFramePr>
            <p:xfrm>
              <a:off x="5125" y="5015"/>
              <a:ext cx="1210" cy="4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734" r:id="rId28" imgW="558800" imgH="254000" progId="Equation.3">
                      <p:embed/>
                    </p:oleObj>
                  </mc:Choice>
                  <mc:Fallback>
                    <p:oleObj r:id="rId28" imgW="558800" imgH="254000" progId="Equation.3">
                      <p:embed/>
                      <p:pic>
                        <p:nvPicPr>
                          <p:cNvPr id="0" name="图片 3089"/>
                          <p:cNvPicPr/>
                          <p:nvPr/>
                        </p:nvPicPr>
                        <p:blipFill>
                          <a:blip r:embed="rId29"/>
                          <a:stretch>
                            <a:fillRect/>
                          </a:stretch>
                        </p:blipFill>
                        <p:spPr>
                          <a:xfrm>
                            <a:off x="5125" y="5015"/>
                            <a:ext cx="1210" cy="485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270" name="对象 50269"/>
              <p:cNvGraphicFramePr/>
              <p:nvPr/>
            </p:nvGraphicFramePr>
            <p:xfrm>
              <a:off x="2902" y="6729"/>
              <a:ext cx="3661" cy="8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735" r:id="rId30" imgW="1435100" imgH="330200" progId="Equation.3">
                      <p:embed/>
                    </p:oleObj>
                  </mc:Choice>
                  <mc:Fallback>
                    <p:oleObj r:id="rId30" imgW="1435100" imgH="330200" progId="Equation.3">
                      <p:embed/>
                      <p:pic>
                        <p:nvPicPr>
                          <p:cNvPr id="0" name="图片 3075"/>
                          <p:cNvPicPr/>
                          <p:nvPr/>
                        </p:nvPicPr>
                        <p:blipFill>
                          <a:blip r:embed="rId31"/>
                          <a:stretch>
                            <a:fillRect/>
                          </a:stretch>
                        </p:blipFill>
                        <p:spPr>
                          <a:xfrm>
                            <a:off x="2902" y="6729"/>
                            <a:ext cx="3661" cy="81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267" name="对象 50266"/>
              <p:cNvGraphicFramePr/>
              <p:nvPr/>
            </p:nvGraphicFramePr>
            <p:xfrm>
              <a:off x="1877" y="5956"/>
              <a:ext cx="1146" cy="5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736" r:id="rId32" imgW="431800" imgH="203200" progId="Equation.3">
                      <p:embed/>
                    </p:oleObj>
                  </mc:Choice>
                  <mc:Fallback>
                    <p:oleObj r:id="rId32" imgW="431800" imgH="203200" progId="Equation.3">
                      <p:embed/>
                      <p:pic>
                        <p:nvPicPr>
                          <p:cNvPr id="0" name="图片 3082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877" y="5956"/>
                            <a:ext cx="1146" cy="50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276" name="矩形 50275"/>
              <p:cNvSpPr/>
              <p:nvPr/>
            </p:nvSpPr>
            <p:spPr>
              <a:xfrm>
                <a:off x="697" y="4970"/>
                <a:ext cx="4428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>
                <a:spAutoFit/>
              </a:bodyPr>
              <a:lstStyle/>
              <a:p>
                <a:pPr algn="r" eaLnBrk="1" hangingPunct="1">
                  <a:spcBef>
                    <a:spcPct val="0"/>
                  </a:spcBef>
                </a:pPr>
                <a:r>
                  <a:rPr lang="zh-CN" altLang="en-US" dirty="0">
                    <a:solidFill>
                      <a:schemeClr val="accent1"/>
                    </a:solidFill>
                    <a:latin typeface="楷体_GB2312" pitchFamily="49" charset="-122"/>
                    <a:ea typeface="楷体_GB2312" pitchFamily="49" charset="-122"/>
                  </a:rPr>
                  <a:t>定义 </a:t>
                </a:r>
                <a:r>
                  <a:rPr lang="zh-CN" altLang="en-US" dirty="0">
                    <a:latin typeface="楷体_GB2312" pitchFamily="49" charset="-122"/>
                    <a:ea typeface="楷体_GB2312" pitchFamily="49" charset="-122"/>
                  </a:rPr>
                  <a:t>二维离散型随机变量</a:t>
                </a:r>
              </a:p>
            </p:txBody>
          </p:sp>
          <p:sp>
            <p:nvSpPr>
              <p:cNvPr id="50280" name="矩形 50279"/>
              <p:cNvSpPr/>
              <p:nvPr/>
            </p:nvSpPr>
            <p:spPr>
              <a:xfrm>
                <a:off x="712" y="5764"/>
                <a:ext cx="1698" cy="81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en-US" altLang="zh-CN">
                    <a:latin typeface="楷体_GB2312" pitchFamily="49" charset="-122"/>
                    <a:ea typeface="楷体_GB2312" pitchFamily="49" charset="-122"/>
                  </a:rPr>
                  <a:t>,</a:t>
                </a:r>
                <a:r>
                  <a:rPr lang="zh-CN" altLang="en-US" dirty="0">
                    <a:latin typeface="楷体_GB2312" pitchFamily="49" charset="-122"/>
                    <a:ea typeface="楷体_GB2312" pitchFamily="49" charset="-122"/>
                  </a:rPr>
                  <a:t>则称</a:t>
                </a:r>
              </a:p>
            </p:txBody>
          </p:sp>
          <p:sp>
            <p:nvSpPr>
              <p:cNvPr id="50284" name="矩形 50283"/>
              <p:cNvSpPr/>
              <p:nvPr/>
            </p:nvSpPr>
            <p:spPr>
              <a:xfrm>
                <a:off x="9522" y="6885"/>
                <a:ext cx="3888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dirty="0">
                    <a:latin typeface="楷体_GB2312" pitchFamily="49" charset="-122"/>
                    <a:ea typeface="楷体_GB2312" pitchFamily="49" charset="-122"/>
                  </a:rPr>
                  <a:t>为二维离散型随机变量</a:t>
                </a:r>
              </a:p>
            </p:txBody>
          </p:sp>
          <p:sp>
            <p:nvSpPr>
              <p:cNvPr id="50285" name="矩形 50284"/>
              <p:cNvSpPr/>
              <p:nvPr/>
            </p:nvSpPr>
            <p:spPr>
              <a:xfrm>
                <a:off x="1687" y="7707"/>
                <a:ext cx="7885" cy="81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dirty="0">
                    <a:latin typeface="楷体_GB2312" pitchFamily="49" charset="-122"/>
                    <a:ea typeface="楷体_GB2312" pitchFamily="49" charset="-122"/>
                  </a:rPr>
                  <a:t>的联合分布律或联合分布列。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52616" name="组合 452615"/>
          <p:cNvGrpSpPr/>
          <p:nvPr/>
        </p:nvGrpSpPr>
        <p:grpSpPr>
          <a:xfrm>
            <a:off x="219075" y="871538"/>
            <a:ext cx="7645400" cy="519113"/>
            <a:chOff x="138" y="549"/>
            <a:chExt cx="4816" cy="327"/>
          </a:xfrm>
        </p:grpSpPr>
        <p:sp>
          <p:nvSpPr>
            <p:cNvPr id="452613" name="矩形 452612"/>
            <p:cNvSpPr/>
            <p:nvPr/>
          </p:nvSpPr>
          <p:spPr>
            <a:xfrm>
              <a:off x="138" y="549"/>
              <a:ext cx="2141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二维离散型随机变量</a:t>
              </a:r>
            </a:p>
          </p:txBody>
        </p:sp>
        <p:graphicFrame>
          <p:nvGraphicFramePr>
            <p:cNvPr id="452612" name="对象 452611"/>
            <p:cNvGraphicFramePr/>
            <p:nvPr/>
          </p:nvGraphicFramePr>
          <p:xfrm>
            <a:off x="1550" y="617"/>
            <a:ext cx="434" cy="2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12" r:id="rId5" imgW="431800" imgH="203200" progId="Equation.3">
                    <p:embed/>
                  </p:oleObj>
                </mc:Choice>
                <mc:Fallback>
                  <p:oleObj r:id="rId5" imgW="431800" imgH="203200" progId="Equation.3">
                    <p:embed/>
                    <p:pic>
                      <p:nvPicPr>
                        <p:cNvPr id="0" name="图片 309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550" y="617"/>
                          <a:ext cx="434" cy="20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2614" name="矩形 452613"/>
            <p:cNvSpPr/>
            <p:nvPr/>
          </p:nvSpPr>
          <p:spPr>
            <a:xfrm>
              <a:off x="2025" y="549"/>
              <a:ext cx="2929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的联合分布律也可写成如表 </a:t>
              </a:r>
            </a:p>
          </p:txBody>
        </p:sp>
      </p:grpSp>
      <p:pic>
        <p:nvPicPr>
          <p:cNvPr id="452615" name="图片 4526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945" y="1306830"/>
            <a:ext cx="2945130" cy="17132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53639" name="组合 453638"/>
          <p:cNvGrpSpPr/>
          <p:nvPr/>
        </p:nvGrpSpPr>
        <p:grpSpPr>
          <a:xfrm>
            <a:off x="219075" y="3206115"/>
            <a:ext cx="8164513" cy="527050"/>
            <a:chOff x="0" y="362"/>
            <a:chExt cx="5143" cy="332"/>
          </a:xfrm>
        </p:grpSpPr>
        <p:sp>
          <p:nvSpPr>
            <p:cNvPr id="453637" name="矩形 453636"/>
            <p:cNvSpPr/>
            <p:nvPr/>
          </p:nvSpPr>
          <p:spPr>
            <a:xfrm>
              <a:off x="0" y="367"/>
              <a:ext cx="2141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二维离散型随机变量</a:t>
              </a:r>
            </a:p>
          </p:txBody>
        </p:sp>
        <p:graphicFrame>
          <p:nvGraphicFramePr>
            <p:cNvPr id="453636" name="对象 453635"/>
            <p:cNvGraphicFramePr/>
            <p:nvPr/>
          </p:nvGraphicFramePr>
          <p:xfrm>
            <a:off x="1472" y="442"/>
            <a:ext cx="422" cy="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13" r:id="rId8" imgW="431800" imgH="203200" progId="Equation.3">
                    <p:embed/>
                  </p:oleObj>
                </mc:Choice>
                <mc:Fallback>
                  <p:oleObj r:id="rId8" imgW="431800" imgH="203200" progId="Equation.3">
                    <p:embed/>
                    <p:pic>
                      <p:nvPicPr>
                        <p:cNvPr id="0" name="图片 309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472" y="442"/>
                          <a:ext cx="422" cy="19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3638" name="矩形 453637"/>
            <p:cNvSpPr/>
            <p:nvPr/>
          </p:nvSpPr>
          <p:spPr>
            <a:xfrm>
              <a:off x="1989" y="362"/>
              <a:ext cx="3154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的联合分布律具有以下性质： </a:t>
              </a:r>
            </a:p>
          </p:txBody>
        </p:sp>
      </p:grpSp>
      <p:grpSp>
        <p:nvGrpSpPr>
          <p:cNvPr id="453647" name="组合 453646"/>
          <p:cNvGrpSpPr/>
          <p:nvPr/>
        </p:nvGrpSpPr>
        <p:grpSpPr>
          <a:xfrm>
            <a:off x="389255" y="3833178"/>
            <a:ext cx="4340225" cy="519112"/>
            <a:chOff x="201" y="937"/>
            <a:chExt cx="2734" cy="327"/>
          </a:xfrm>
        </p:grpSpPr>
        <p:graphicFrame>
          <p:nvGraphicFramePr>
            <p:cNvPr id="453642" name="对象 453641"/>
            <p:cNvGraphicFramePr/>
            <p:nvPr/>
          </p:nvGraphicFramePr>
          <p:xfrm>
            <a:off x="1179" y="1013"/>
            <a:ext cx="563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14" r:id="rId9" imgW="457200" imgH="241300" progId="Equation.3">
                    <p:embed/>
                  </p:oleObj>
                </mc:Choice>
                <mc:Fallback>
                  <p:oleObj r:id="rId9" imgW="457200" imgH="241300" progId="Equation.3">
                    <p:embed/>
                    <p:pic>
                      <p:nvPicPr>
                        <p:cNvPr id="0" name="图片 309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79" y="1013"/>
                          <a:ext cx="563" cy="23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3641" name="对象 453640"/>
            <p:cNvGraphicFramePr/>
            <p:nvPr/>
          </p:nvGraphicFramePr>
          <p:xfrm>
            <a:off x="1940" y="1013"/>
            <a:ext cx="995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15" r:id="rId11" imgW="837565" imgH="203200" progId="Equation.3">
                    <p:embed/>
                  </p:oleObj>
                </mc:Choice>
                <mc:Fallback>
                  <p:oleObj r:id="rId11" imgW="837565" imgH="203200" progId="Equation.3">
                    <p:embed/>
                    <p:pic>
                      <p:nvPicPr>
                        <p:cNvPr id="0" name="图片 309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940" y="1013"/>
                          <a:ext cx="995" cy="21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3643" name="矩形 453642"/>
            <p:cNvSpPr/>
            <p:nvPr/>
          </p:nvSpPr>
          <p:spPr>
            <a:xfrm>
              <a:off x="201" y="937"/>
              <a:ext cx="1434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altLang="zh-CN">
                  <a:latin typeface="楷体_GB2312" pitchFamily="49" charset="-122"/>
                  <a:ea typeface="楷体_GB2312" pitchFamily="49" charset="-122"/>
                </a:rPr>
                <a:t>1</a:t>
              </a: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、非负性</a:t>
              </a:r>
              <a:r>
                <a:rPr lang="en-US" altLang="zh-CN">
                  <a:latin typeface="楷体_GB2312" pitchFamily="49" charset="-122"/>
                  <a:ea typeface="楷体_GB2312" pitchFamily="49" charset="-122"/>
                </a:rPr>
                <a:t>:</a:t>
              </a:r>
            </a:p>
          </p:txBody>
        </p:sp>
      </p:grpSp>
      <p:grpSp>
        <p:nvGrpSpPr>
          <p:cNvPr id="453648" name="组合 453647"/>
          <p:cNvGrpSpPr/>
          <p:nvPr/>
        </p:nvGrpSpPr>
        <p:grpSpPr>
          <a:xfrm>
            <a:off x="118110" y="4729480"/>
            <a:ext cx="3398838" cy="730250"/>
            <a:chOff x="0" y="1280"/>
            <a:chExt cx="2141" cy="460"/>
          </a:xfrm>
        </p:grpSpPr>
        <p:graphicFrame>
          <p:nvGraphicFramePr>
            <p:cNvPr id="453640" name="对象 453639"/>
            <p:cNvGraphicFramePr/>
            <p:nvPr/>
          </p:nvGraphicFramePr>
          <p:xfrm>
            <a:off x="1183" y="1318"/>
            <a:ext cx="958" cy="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16" r:id="rId13" imgW="799465" imgH="444500" progId="Equation.3">
                    <p:embed/>
                  </p:oleObj>
                </mc:Choice>
                <mc:Fallback>
                  <p:oleObj r:id="rId13" imgW="799465" imgH="444500" progId="Equation.3">
                    <p:embed/>
                    <p:pic>
                      <p:nvPicPr>
                        <p:cNvPr id="0" name="图片 3093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183" y="1318"/>
                          <a:ext cx="958" cy="42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3645" name="矩形 453644"/>
            <p:cNvSpPr/>
            <p:nvPr/>
          </p:nvSpPr>
          <p:spPr>
            <a:xfrm>
              <a:off x="0" y="1280"/>
              <a:ext cx="1434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indent="304800" eaLnBrk="1" hangingPunct="1">
                <a:spcBef>
                  <a:spcPct val="0"/>
                </a:spcBef>
              </a:pPr>
              <a:r>
                <a:rPr lang="en-US" altLang="zh-CN">
                  <a:latin typeface="楷体_GB2312" pitchFamily="49" charset="-122"/>
                  <a:ea typeface="楷体_GB2312" pitchFamily="49" charset="-122"/>
                </a:rPr>
                <a:t>2</a:t>
              </a: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、规范性</a:t>
              </a:r>
              <a:r>
                <a:rPr lang="en-US" altLang="zh-CN">
                  <a:latin typeface="楷体_GB2312" pitchFamily="49" charset="-122"/>
                  <a:ea typeface="楷体_GB2312" pitchFamily="49" charset="-122"/>
                </a:rPr>
                <a:t>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8262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3.3</a:t>
            </a:r>
            <a:r>
              <a:rPr lang="zh-CN" sz="2100" spc="225" dirty="0" smtClean="0">
                <a:solidFill>
                  <a:prstClr val="white"/>
                </a:solidFill>
              </a:rPr>
              <a:t>随机变量</a:t>
            </a:r>
            <a:endParaRPr lang="zh-CN" sz="2100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579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82687" y="881703"/>
            <a:ext cx="3611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二维离散型随机变量的边际分布律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737557" y="1406317"/>
            <a:ext cx="7915326" cy="1627713"/>
            <a:chOff x="1051" y="2134"/>
            <a:chExt cx="12465" cy="2563"/>
          </a:xfrm>
        </p:grpSpPr>
        <p:graphicFrame>
          <p:nvGraphicFramePr>
            <p:cNvPr id="11" name="对象 1562"/>
            <p:cNvGraphicFramePr>
              <a:graphicFrameLocks noChangeAspect="1"/>
            </p:cNvGraphicFramePr>
            <p:nvPr/>
          </p:nvGraphicFramePr>
          <p:xfrm>
            <a:off x="2453" y="3223"/>
            <a:ext cx="7360" cy="6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7" r:id="rId5" imgW="4673600" imgH="393700" progId="Equation.DSMT4">
                    <p:embed/>
                  </p:oleObj>
                </mc:Choice>
                <mc:Fallback>
                  <p:oleObj r:id="rId5" imgW="4673600" imgH="3937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53" y="3223"/>
                          <a:ext cx="7360" cy="6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563"/>
            <p:cNvGraphicFramePr>
              <a:graphicFrameLocks noChangeAspect="1"/>
            </p:cNvGraphicFramePr>
            <p:nvPr/>
          </p:nvGraphicFramePr>
          <p:xfrm>
            <a:off x="2474" y="4097"/>
            <a:ext cx="7500" cy="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8" r:id="rId7" imgW="4762500" imgH="381000" progId="Equation.DSMT4">
                    <p:embed/>
                  </p:oleObj>
                </mc:Choice>
                <mc:Fallback>
                  <p:oleObj r:id="rId7" imgW="4762500" imgH="381000" progId="Equation.DSMT4">
                    <p:embed/>
                    <p:pic>
                      <p:nvPicPr>
                        <p:cNvPr id="0" name="图片 12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474" y="4097"/>
                          <a:ext cx="7500" cy="6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6" name="组合 25"/>
            <p:cNvGrpSpPr/>
            <p:nvPr/>
          </p:nvGrpSpPr>
          <p:grpSpPr>
            <a:xfrm>
              <a:off x="1051" y="2134"/>
              <a:ext cx="12465" cy="725"/>
              <a:chOff x="876" y="2148"/>
              <a:chExt cx="12465" cy="725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876" y="2148"/>
                <a:ext cx="12465" cy="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</a:t>
                </a:r>
                <a:r>
                  <a:rPr sz="16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设       的联合分布律为                        可求出分量的分布律：</a:t>
                </a:r>
              </a:p>
            </p:txBody>
          </p:sp>
          <p:graphicFrame>
            <p:nvGraphicFramePr>
              <p:cNvPr id="16" name="对象 1559"/>
              <p:cNvGraphicFramePr>
                <a:graphicFrameLocks noChangeAspect="1"/>
              </p:cNvGraphicFramePr>
              <p:nvPr/>
            </p:nvGraphicFramePr>
            <p:xfrm>
              <a:off x="1760" y="2323"/>
              <a:ext cx="1163" cy="3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9" r:id="rId9" imgW="431800" imgH="203200" progId="Equation.DSMT4">
                      <p:embed/>
                    </p:oleObj>
                  </mc:Choice>
                  <mc:Fallback>
                    <p:oleObj r:id="rId9" imgW="431800" imgH="203200" progId="Equation.DSMT4">
                      <p:embed/>
                      <p:pic>
                        <p:nvPicPr>
                          <p:cNvPr id="0" name="图片 14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1760" y="2323"/>
                            <a:ext cx="1163" cy="38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对象 1560"/>
              <p:cNvGraphicFramePr>
                <a:graphicFrameLocks noChangeAspect="1"/>
              </p:cNvGraphicFramePr>
              <p:nvPr/>
            </p:nvGraphicFramePr>
            <p:xfrm>
              <a:off x="5238" y="2323"/>
              <a:ext cx="3519" cy="3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0" r:id="rId11" imgW="2234565" imgH="241300" progId="Equation.DSMT4">
                      <p:embed/>
                    </p:oleObj>
                  </mc:Choice>
                  <mc:Fallback>
                    <p:oleObj r:id="rId11" imgW="2234565" imgH="241300" progId="Equation.DSMT4">
                      <p:embed/>
                      <p:pic>
                        <p:nvPicPr>
                          <p:cNvPr id="0" name="图片 15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5238" y="2323"/>
                            <a:ext cx="3519" cy="38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77" name="组合 76"/>
          <p:cNvGrpSpPr/>
          <p:nvPr/>
        </p:nvGrpSpPr>
        <p:grpSpPr>
          <a:xfrm>
            <a:off x="475615" y="3358515"/>
            <a:ext cx="7040536" cy="337185"/>
            <a:chOff x="1431" y="5047"/>
            <a:chExt cx="10561" cy="531"/>
          </a:xfrm>
        </p:grpSpPr>
        <p:grpSp>
          <p:nvGrpSpPr>
            <p:cNvPr id="25" name="组合 24"/>
            <p:cNvGrpSpPr/>
            <p:nvPr/>
          </p:nvGrpSpPr>
          <p:grpSpPr>
            <a:xfrm>
              <a:off x="1431" y="5047"/>
              <a:ext cx="10561" cy="531"/>
              <a:chOff x="1626" y="5179"/>
              <a:chExt cx="11033" cy="531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1626" y="5179"/>
                <a:ext cx="11033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称        和         分别为     关于  和   的边际分布律或边缘分布律。</a:t>
                </a:r>
              </a:p>
            </p:txBody>
          </p:sp>
          <p:pic>
            <p:nvPicPr>
              <p:cNvPr id="21" name="图片 336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44" y="5239"/>
                <a:ext cx="1378" cy="35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" name="图片 336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6" y="5222"/>
                <a:ext cx="1439" cy="3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" name="图片 336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61" y="5257"/>
                <a:ext cx="804" cy="3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4" name="图片 336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22" y="5260"/>
                <a:ext cx="355" cy="31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7" name="图片 336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94" y="5128"/>
              <a:ext cx="280" cy="31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8" name="组合 77"/>
          <p:cNvGrpSpPr/>
          <p:nvPr/>
        </p:nvGrpSpPr>
        <p:grpSpPr>
          <a:xfrm>
            <a:off x="442595" y="3933825"/>
            <a:ext cx="8226425" cy="1057910"/>
            <a:chOff x="697" y="6195"/>
            <a:chExt cx="12955" cy="1666"/>
          </a:xfrm>
        </p:grpSpPr>
        <p:graphicFrame>
          <p:nvGraphicFramePr>
            <p:cNvPr id="34" name="对象 1564"/>
            <p:cNvGraphicFramePr>
              <a:graphicFrameLocks noChangeAspect="1"/>
            </p:cNvGraphicFramePr>
            <p:nvPr/>
          </p:nvGraphicFramePr>
          <p:xfrm>
            <a:off x="1827" y="6444"/>
            <a:ext cx="1380" cy="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1" r:id="rId18" imgW="876300" imgH="241300" progId="Equation.DSMT4">
                    <p:embed/>
                  </p:oleObj>
                </mc:Choice>
                <mc:Fallback>
                  <p:oleObj r:id="rId18" imgW="876300" imgH="241300" progId="Equation.DSMT4">
                    <p:embed/>
                    <p:pic>
                      <p:nvPicPr>
                        <p:cNvPr id="0" name="图片 16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827" y="6444"/>
                          <a:ext cx="1380" cy="3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对象 1565"/>
            <p:cNvGraphicFramePr>
              <a:graphicFrameLocks noChangeAspect="1"/>
            </p:cNvGraphicFramePr>
            <p:nvPr/>
          </p:nvGraphicFramePr>
          <p:xfrm>
            <a:off x="5693" y="6414"/>
            <a:ext cx="880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2" r:id="rId20" imgW="558800" imgH="279400" progId="Equation.DSMT4">
                    <p:embed/>
                  </p:oleObj>
                </mc:Choice>
                <mc:Fallback>
                  <p:oleObj r:id="rId20" imgW="558800" imgH="279400" progId="Equation.DSMT4">
                    <p:embed/>
                    <p:pic>
                      <p:nvPicPr>
                        <p:cNvPr id="0" name="图片 17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693" y="6414"/>
                          <a:ext cx="880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对象 5764"/>
            <p:cNvGraphicFramePr>
              <a:graphicFrameLocks noChangeAspect="1"/>
            </p:cNvGraphicFramePr>
            <p:nvPr/>
          </p:nvGraphicFramePr>
          <p:xfrm>
            <a:off x="4450" y="7121"/>
            <a:ext cx="4200" cy="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3" r:id="rId22" imgW="2667000" imgH="469900" progId="Equation.KSEE3">
                    <p:embed/>
                  </p:oleObj>
                </mc:Choice>
                <mc:Fallback>
                  <p:oleObj r:id="rId22" imgW="2667000" imgH="469900" progId="Equation.KSEE3">
                    <p:embed/>
                    <p:pic>
                      <p:nvPicPr>
                        <p:cNvPr id="0" name="图片 19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450" y="7121"/>
                          <a:ext cx="4200" cy="7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7" name="组合 46"/>
            <p:cNvGrpSpPr/>
            <p:nvPr/>
          </p:nvGrpSpPr>
          <p:grpSpPr>
            <a:xfrm>
              <a:off x="697" y="6195"/>
              <a:ext cx="12955" cy="1307"/>
              <a:chOff x="697" y="6195"/>
              <a:chExt cx="12955" cy="1307"/>
            </a:xfrm>
          </p:grpSpPr>
          <p:sp>
            <p:nvSpPr>
              <p:cNvPr id="146" name="矩形 145"/>
              <p:cNvSpPr/>
              <p:nvPr/>
            </p:nvSpPr>
            <p:spPr>
              <a:xfrm>
                <a:off x="697" y="6195"/>
                <a:ext cx="12955" cy="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 </a:t>
                </a:r>
                <a:r>
                  <a:rPr sz="16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设         ，我们考察在事件      发生的条件下随机变量  的概率分布。由条件概率公式可得</a:t>
                </a:r>
              </a:p>
            </p:txBody>
          </p:sp>
          <p:graphicFrame>
            <p:nvGraphicFramePr>
              <p:cNvPr id="48" name="对象 5759"/>
              <p:cNvGraphicFramePr>
                <a:graphicFrameLocks noChangeAspect="1"/>
              </p:cNvGraphicFramePr>
              <p:nvPr/>
            </p:nvGraphicFramePr>
            <p:xfrm>
              <a:off x="9974" y="6504"/>
              <a:ext cx="279" cy="2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4" r:id="rId24" imgW="177165" imgH="165100" progId="Equation.KSEE3">
                      <p:embed/>
                    </p:oleObj>
                  </mc:Choice>
                  <mc:Fallback>
                    <p:oleObj r:id="rId24" imgW="177165" imgH="165100" progId="Equation.KSEE3">
                      <p:embed/>
                      <p:pic>
                        <p:nvPicPr>
                          <p:cNvPr id="0" name="图片 18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9974" y="6504"/>
                            <a:ext cx="279" cy="26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2" name="对象 1565"/>
              <p:cNvGraphicFramePr>
                <a:graphicFrameLocks noChangeAspect="1"/>
              </p:cNvGraphicFramePr>
              <p:nvPr/>
            </p:nvGraphicFramePr>
            <p:xfrm>
              <a:off x="5693" y="6414"/>
              <a:ext cx="880" cy="4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5" r:id="rId26" imgW="558800" imgH="279400" progId="Equation.DSMT4">
                      <p:embed/>
                    </p:oleObj>
                  </mc:Choice>
                  <mc:Fallback>
                    <p:oleObj r:id="rId26" imgW="558800" imgH="279400" progId="Equation.DSMT4">
                      <p:embed/>
                      <p:pic>
                        <p:nvPicPr>
                          <p:cNvPr id="0" name="图片 17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5693" y="6414"/>
                            <a:ext cx="880" cy="44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79" name="组合 78"/>
          <p:cNvGrpSpPr/>
          <p:nvPr/>
        </p:nvGrpSpPr>
        <p:grpSpPr>
          <a:xfrm>
            <a:off x="282291" y="5050155"/>
            <a:ext cx="6813797" cy="337185"/>
            <a:chOff x="1187" y="7873"/>
            <a:chExt cx="10033" cy="531"/>
          </a:xfrm>
        </p:grpSpPr>
        <p:graphicFrame>
          <p:nvGraphicFramePr>
            <p:cNvPr id="45" name="对象 5765"/>
            <p:cNvGraphicFramePr>
              <a:graphicFrameLocks noChangeAspect="1"/>
            </p:cNvGraphicFramePr>
            <p:nvPr/>
          </p:nvGraphicFramePr>
          <p:xfrm>
            <a:off x="8717" y="7973"/>
            <a:ext cx="279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6" r:id="rId27" imgW="177165" imgH="165100" progId="Equation.KSEE3">
                    <p:embed/>
                  </p:oleObj>
                </mc:Choice>
                <mc:Fallback>
                  <p:oleObj r:id="rId27" imgW="177165" imgH="165100" progId="Equation.KSEE3">
                    <p:embed/>
                    <p:pic>
                      <p:nvPicPr>
                        <p:cNvPr id="0" name="图片 23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8717" y="7973"/>
                          <a:ext cx="279" cy="2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4" name="组合 53"/>
            <p:cNvGrpSpPr/>
            <p:nvPr/>
          </p:nvGrpSpPr>
          <p:grpSpPr>
            <a:xfrm>
              <a:off x="1187" y="7873"/>
              <a:ext cx="10033" cy="531"/>
              <a:chOff x="1445" y="8223"/>
              <a:chExt cx="10033" cy="531"/>
            </a:xfrm>
          </p:grpSpPr>
          <p:sp>
            <p:nvSpPr>
              <p:cNvPr id="55" name="文本框 54"/>
              <p:cNvSpPr txBox="1"/>
              <p:nvPr/>
            </p:nvSpPr>
            <p:spPr>
              <a:xfrm>
                <a:off x="1445" y="8223"/>
                <a:ext cx="10033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此时称                     为已知      时随机变量   的</a:t>
                </a:r>
                <a:r>
                  <a:rPr lang="zh-CN" altLang="en-US" sz="1600">
                    <a:solidFill>
                      <a:schemeClr val="accent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条件分布律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。</a:t>
                </a:r>
              </a:p>
            </p:txBody>
          </p:sp>
          <p:graphicFrame>
            <p:nvGraphicFramePr>
              <p:cNvPr id="56" name="对象 5760"/>
              <p:cNvGraphicFramePr>
                <a:graphicFrameLocks noChangeAspect="1"/>
              </p:cNvGraphicFramePr>
              <p:nvPr/>
            </p:nvGraphicFramePr>
            <p:xfrm>
              <a:off x="2429" y="8288"/>
              <a:ext cx="2900" cy="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7" r:id="rId29" imgW="1841500" imgH="254000" progId="Equation.KSEE3">
                      <p:embed/>
                    </p:oleObj>
                  </mc:Choice>
                  <mc:Fallback>
                    <p:oleObj r:id="rId29" imgW="1841500" imgH="254000" progId="Equation.KSEE3">
                      <p:embed/>
                      <p:pic>
                        <p:nvPicPr>
                          <p:cNvPr id="0" name="图片 21"/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2429" y="8288"/>
                            <a:ext cx="2900" cy="40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8" name="对象 5766"/>
              <p:cNvGraphicFramePr>
                <a:graphicFrameLocks noChangeAspect="1"/>
              </p:cNvGraphicFramePr>
              <p:nvPr/>
            </p:nvGraphicFramePr>
            <p:xfrm>
              <a:off x="6512" y="8299"/>
              <a:ext cx="820" cy="3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8" r:id="rId31" imgW="520700" imgH="241300" progId="Equation.KSEE3">
                      <p:embed/>
                    </p:oleObj>
                  </mc:Choice>
                  <mc:Fallback>
                    <p:oleObj r:id="rId31" imgW="520700" imgH="241300" progId="Equation.KSEE3">
                      <p:embed/>
                      <p:pic>
                        <p:nvPicPr>
                          <p:cNvPr id="0" name="图片 22"/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6512" y="8299"/>
                            <a:ext cx="820" cy="38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80" name="组合 79"/>
          <p:cNvGrpSpPr/>
          <p:nvPr/>
        </p:nvGrpSpPr>
        <p:grpSpPr>
          <a:xfrm>
            <a:off x="873125" y="5571490"/>
            <a:ext cx="7503795" cy="337185"/>
            <a:chOff x="1766" y="8790"/>
            <a:chExt cx="11817" cy="531"/>
          </a:xfrm>
        </p:grpSpPr>
        <p:sp>
          <p:nvSpPr>
            <p:cNvPr id="60" name="文本框 59"/>
            <p:cNvSpPr txBox="1"/>
            <p:nvPr/>
          </p:nvSpPr>
          <p:spPr>
            <a:xfrm>
              <a:off x="1766" y="8790"/>
              <a:ext cx="1181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accent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我们称离散型随机变量   、  是相互独立的，</a:t>
              </a:r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若       。</a:t>
              </a:r>
            </a:p>
          </p:txBody>
        </p:sp>
        <p:pic>
          <p:nvPicPr>
            <p:cNvPr id="61" name="图片 336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30" y="8897"/>
              <a:ext cx="355" cy="31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" name="图片 336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04" y="8892"/>
              <a:ext cx="280" cy="31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3" name="图片 5770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8889" y="8863"/>
              <a:ext cx="1184" cy="37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0688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spc="225" dirty="0" smtClean="0">
                <a:solidFill>
                  <a:prstClr val="white"/>
                </a:solidFill>
              </a:rPr>
              <a:t>3.3   </a:t>
            </a:r>
            <a:r>
              <a:rPr lang="zh-CN" altLang="en-US" sz="2000" spc="225" dirty="0" smtClean="0">
                <a:solidFill>
                  <a:prstClr val="white"/>
                </a:solidFill>
              </a:rPr>
              <a:t>随机变量</a:t>
            </a:r>
            <a:endParaRPr lang="zh-CN" altLang="en-US" sz="2000" spc="225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60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579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9497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6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43307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6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z="1600" smtClean="0"/>
              <a:t>34</a:t>
            </a:fld>
            <a:endParaRPr lang="zh-CN" altLang="en-US" sz="1600" dirty="0" smtClean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4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二维连续型随机变量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93570" y="3225165"/>
            <a:ext cx="374904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r" eaLnBrk="1" hangingPunct="1">
              <a:spcBef>
                <a:spcPct val="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为二维连续型随机变量，并称非负函数</a:t>
            </a:r>
          </a:p>
        </p:txBody>
      </p:sp>
      <p:sp>
        <p:nvSpPr>
          <p:cNvPr id="20" name="矩形 19"/>
          <p:cNvSpPr/>
          <p:nvPr/>
        </p:nvSpPr>
        <p:spPr>
          <a:xfrm>
            <a:off x="6557010" y="3194368"/>
            <a:ext cx="4876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r" eaLnBrk="1" hangingPunct="1">
              <a:spcBef>
                <a:spcPct val="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为</a:t>
            </a:r>
          </a:p>
        </p:txBody>
      </p:sp>
      <p:sp>
        <p:nvSpPr>
          <p:cNvPr id="21" name="矩形 20"/>
          <p:cNvSpPr/>
          <p:nvPr/>
        </p:nvSpPr>
        <p:spPr>
          <a:xfrm>
            <a:off x="1145540" y="3762058"/>
            <a:ext cx="5364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r" eaLnBrk="1" hangingPunct="1">
              <a:spcBef>
                <a:spcPct val="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合概率密度函数或联合密度函数 亦称为密度函数或密度。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814705" y="1561465"/>
            <a:ext cx="7168426" cy="934720"/>
            <a:chOff x="1283" y="2459"/>
            <a:chExt cx="10697" cy="1472"/>
          </a:xfrm>
        </p:grpSpPr>
        <p:sp>
          <p:nvSpPr>
            <p:cNvPr id="14" name="矩形 13"/>
            <p:cNvSpPr/>
            <p:nvPr/>
          </p:nvSpPr>
          <p:spPr>
            <a:xfrm>
              <a:off x="1603" y="2459"/>
              <a:ext cx="2808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zh-CN" altLang="en-US" sz="1600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设二维随机变量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750" y="2460"/>
              <a:ext cx="3510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zh-CN" altLang="en-US" sz="1600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的联合分布函数为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8452" y="2460"/>
              <a:ext cx="3528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en-US" altLang="zh-CN" sz="160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,</a:t>
              </a:r>
              <a:r>
                <a:rPr lang="zh-CN" altLang="en-US" sz="1600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如果存在非负函数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586" y="3400"/>
              <a:ext cx="3755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en-US" altLang="zh-CN" sz="160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,</a:t>
              </a:r>
              <a:r>
                <a:rPr lang="zh-CN" altLang="en-US" sz="1600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使得对任意的实数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5783" y="3360"/>
              <a:ext cx="1368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en-US" altLang="zh-CN" sz="160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 ,</a:t>
              </a:r>
              <a:r>
                <a:rPr lang="zh-CN" altLang="en-US" sz="1600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都有</a:t>
              </a:r>
            </a:p>
          </p:txBody>
        </p:sp>
        <p:graphicFrame>
          <p:nvGraphicFramePr>
            <p:cNvPr id="22" name="对象 21"/>
            <p:cNvGraphicFramePr/>
            <p:nvPr/>
          </p:nvGraphicFramePr>
          <p:xfrm>
            <a:off x="4333" y="2523"/>
            <a:ext cx="1450" cy="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78" r:id="rId5" imgW="558800" imgH="254000" progId="Equation.3">
                    <p:embed/>
                  </p:oleObj>
                </mc:Choice>
                <mc:Fallback>
                  <p:oleObj r:id="rId5" imgW="558800" imgH="254000" progId="Equation.3">
                    <p:embed/>
                    <p:pic>
                      <p:nvPicPr>
                        <p:cNvPr id="0" name="图片 314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33" y="2523"/>
                          <a:ext cx="1450" cy="4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对象 23"/>
            <p:cNvGraphicFramePr/>
            <p:nvPr/>
          </p:nvGraphicFramePr>
          <p:xfrm>
            <a:off x="8049" y="2485"/>
            <a:ext cx="1256" cy="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79" r:id="rId7" imgW="494665" imgH="203200" progId="Equation.3">
                    <p:embed/>
                  </p:oleObj>
                </mc:Choice>
                <mc:Fallback>
                  <p:oleObj r:id="rId7" imgW="494665" imgH="203200" progId="Equation.3">
                    <p:embed/>
                    <p:pic>
                      <p:nvPicPr>
                        <p:cNvPr id="0" name="图片 315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049" y="2485"/>
                          <a:ext cx="1256" cy="50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对象 25"/>
            <p:cNvGraphicFramePr/>
            <p:nvPr/>
          </p:nvGraphicFramePr>
          <p:xfrm>
            <a:off x="1283" y="3424"/>
            <a:ext cx="1272" cy="4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80" r:id="rId9" imgW="482600" imgH="203200" progId="Equation.3">
                    <p:embed/>
                  </p:oleObj>
                </mc:Choice>
                <mc:Fallback>
                  <p:oleObj r:id="rId9" imgW="482600" imgH="203200" progId="Equation.3">
                    <p:embed/>
                    <p:pic>
                      <p:nvPicPr>
                        <p:cNvPr id="0" name="图片 313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83" y="3424"/>
                          <a:ext cx="1272" cy="48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对象 33"/>
            <p:cNvGraphicFramePr/>
            <p:nvPr/>
          </p:nvGraphicFramePr>
          <p:xfrm>
            <a:off x="5254" y="3440"/>
            <a:ext cx="1049" cy="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81" r:id="rId11" imgW="342900" imgH="165100" progId="Equation.3">
                    <p:embed/>
                  </p:oleObj>
                </mc:Choice>
                <mc:Fallback>
                  <p:oleObj r:id="rId11" imgW="342900" imgH="165100" progId="Equation.3">
                    <p:embed/>
                    <p:pic>
                      <p:nvPicPr>
                        <p:cNvPr id="0" name="图片 314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254" y="3440"/>
                          <a:ext cx="1049" cy="45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6" name="对象 35"/>
          <p:cNvGraphicFramePr/>
          <p:nvPr/>
        </p:nvGraphicFramePr>
        <p:xfrm>
          <a:off x="3099435" y="2637155"/>
          <a:ext cx="3259455" cy="541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2" r:id="rId13" imgW="1777365" imgH="355600" progId="Equation.3">
                  <p:embed/>
                </p:oleObj>
              </mc:Choice>
              <mc:Fallback>
                <p:oleObj r:id="rId13" imgW="1777365" imgH="355600" progId="Equation.3">
                  <p:embed/>
                  <p:pic>
                    <p:nvPicPr>
                      <p:cNvPr id="0" name="图片 314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99435" y="2637155"/>
                        <a:ext cx="3259455" cy="5416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/>
          <p:cNvGraphicFramePr/>
          <p:nvPr/>
        </p:nvGraphicFramePr>
        <p:xfrm>
          <a:off x="1452245" y="3277235"/>
          <a:ext cx="549275" cy="28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3" r:id="rId15" imgW="431800" imgH="203200" progId="Equation.3">
                  <p:embed/>
                </p:oleObj>
              </mc:Choice>
              <mc:Fallback>
                <p:oleObj r:id="rId15" imgW="431800" imgH="203200" progId="Equation.3">
                  <p:embed/>
                  <p:pic>
                    <p:nvPicPr>
                      <p:cNvPr id="0" name="图片 314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52245" y="3277235"/>
                        <a:ext cx="549275" cy="2851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/>
          <p:cNvGraphicFramePr/>
          <p:nvPr/>
        </p:nvGraphicFramePr>
        <p:xfrm>
          <a:off x="5619115" y="3194685"/>
          <a:ext cx="944880" cy="337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4" r:id="rId17" imgW="481965" imgH="203200" progId="Equation.3">
                  <p:embed/>
                </p:oleObj>
              </mc:Choice>
              <mc:Fallback>
                <p:oleObj r:id="rId17" imgW="481965" imgH="203200" progId="Equation.3">
                  <p:embed/>
                  <p:pic>
                    <p:nvPicPr>
                      <p:cNvPr id="0" name="图片 314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19115" y="3194685"/>
                        <a:ext cx="944880" cy="3371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/>
          <p:cNvGraphicFramePr/>
          <p:nvPr/>
        </p:nvGraphicFramePr>
        <p:xfrm>
          <a:off x="6967220" y="3209925"/>
          <a:ext cx="661035" cy="296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5" r:id="rId19" imgW="431800" imgH="203200" progId="Equation.3">
                  <p:embed/>
                </p:oleObj>
              </mc:Choice>
              <mc:Fallback>
                <p:oleObj r:id="rId19" imgW="431800" imgH="203200" progId="Equation.3">
                  <p:embed/>
                  <p:pic>
                    <p:nvPicPr>
                      <p:cNvPr id="0" name="图片 314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967220" y="3209925"/>
                        <a:ext cx="661035" cy="2965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矩形 43"/>
          <p:cNvSpPr/>
          <p:nvPr/>
        </p:nvSpPr>
        <p:spPr>
          <a:xfrm>
            <a:off x="598170" y="3209608"/>
            <a:ext cx="792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r" eaLnBrk="1" hangingPunct="1">
              <a:spcBef>
                <a:spcPct val="0"/>
              </a:spcBef>
            </a:pPr>
            <a:r>
              <a:rPr lang="en-US" altLang="zh-CN" sz="1600"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zh-CN" altLang="en-US" sz="1600" dirty="0">
                <a:latin typeface="楷体_GB2312" pitchFamily="49" charset="-122"/>
                <a:ea typeface="楷体_GB2312" pitchFamily="49" charset="-122"/>
              </a:rPr>
              <a:t>则称</a:t>
            </a:r>
          </a:p>
        </p:txBody>
      </p:sp>
      <p:sp>
        <p:nvSpPr>
          <p:cNvPr id="45" name="矩形 44"/>
          <p:cNvSpPr/>
          <p:nvPr/>
        </p:nvSpPr>
        <p:spPr>
          <a:xfrm>
            <a:off x="756920" y="3762375"/>
            <a:ext cx="5892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楷体_GB2312" pitchFamily="49" charset="-122"/>
              </a:rPr>
              <a:t>的联</a:t>
            </a:r>
          </a:p>
        </p:txBody>
      </p:sp>
      <p:grpSp>
        <p:nvGrpSpPr>
          <p:cNvPr id="458776" name="组合 458775"/>
          <p:cNvGrpSpPr/>
          <p:nvPr/>
        </p:nvGrpSpPr>
        <p:grpSpPr>
          <a:xfrm>
            <a:off x="1197610" y="4297944"/>
            <a:ext cx="5687174" cy="337938"/>
            <a:chOff x="0" y="386"/>
            <a:chExt cx="3365" cy="213"/>
          </a:xfrm>
        </p:grpSpPr>
        <p:graphicFrame>
          <p:nvGraphicFramePr>
            <p:cNvPr id="458762" name="对象 458761"/>
            <p:cNvGraphicFramePr/>
            <p:nvPr/>
          </p:nvGraphicFramePr>
          <p:xfrm>
            <a:off x="1044" y="411"/>
            <a:ext cx="571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86" r:id="rId20" imgW="622300" imgH="254000" progId="Equation.3">
                    <p:embed/>
                  </p:oleObj>
                </mc:Choice>
                <mc:Fallback>
                  <p:oleObj r:id="rId20" imgW="622300" imgH="254000" progId="Equation.3">
                    <p:embed/>
                    <p:pic>
                      <p:nvPicPr>
                        <p:cNvPr id="0" name="图片 3104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44" y="411"/>
                          <a:ext cx="571" cy="16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8763" name="矩形 458762"/>
            <p:cNvSpPr/>
            <p:nvPr/>
          </p:nvSpPr>
          <p:spPr>
            <a:xfrm>
              <a:off x="0" y="386"/>
              <a:ext cx="1916" cy="2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sz="1600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联合概率密度函数</a:t>
              </a:r>
            </a:p>
          </p:txBody>
        </p:sp>
        <p:sp>
          <p:nvSpPr>
            <p:cNvPr id="458764" name="矩形 458763"/>
            <p:cNvSpPr/>
            <p:nvPr/>
          </p:nvSpPr>
          <p:spPr>
            <a:xfrm>
              <a:off x="1482" y="386"/>
              <a:ext cx="1883" cy="2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indent="304800" eaLnBrk="1" hangingPunct="1">
                <a:spcBef>
                  <a:spcPct val="0"/>
                </a:spcBef>
              </a:pPr>
              <a:r>
                <a:rPr lang="zh-CN" altLang="en-US" sz="1600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具有以下</a:t>
              </a:r>
              <a:r>
                <a:rPr lang="zh-CN" altLang="en-US" sz="1600" dirty="0">
                  <a:solidFill>
                    <a:schemeClr val="accent1"/>
                  </a:solidFill>
                  <a:latin typeface="楷体_GB2312" pitchFamily="49" charset="-122"/>
                  <a:ea typeface="楷体_GB2312" pitchFamily="49" charset="-122"/>
                </a:rPr>
                <a:t>性质</a:t>
              </a:r>
              <a:r>
                <a:rPr lang="zh-CN" altLang="en-US" sz="1600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：</a:t>
              </a:r>
            </a:p>
          </p:txBody>
        </p:sp>
      </p:grpSp>
      <p:grpSp>
        <p:nvGrpSpPr>
          <p:cNvPr id="458772" name="组合 458771"/>
          <p:cNvGrpSpPr/>
          <p:nvPr/>
        </p:nvGrpSpPr>
        <p:grpSpPr>
          <a:xfrm>
            <a:off x="846455" y="5403850"/>
            <a:ext cx="4195445" cy="578485"/>
            <a:chOff x="-192" y="1107"/>
            <a:chExt cx="2649" cy="431"/>
          </a:xfrm>
        </p:grpSpPr>
        <p:graphicFrame>
          <p:nvGraphicFramePr>
            <p:cNvPr id="458760" name="对象 458759"/>
            <p:cNvGraphicFramePr/>
            <p:nvPr/>
          </p:nvGraphicFramePr>
          <p:xfrm>
            <a:off x="849" y="1107"/>
            <a:ext cx="1608" cy="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87" r:id="rId22" imgW="1396365" imgH="355600" progId="Equation.3">
                    <p:embed/>
                  </p:oleObj>
                </mc:Choice>
                <mc:Fallback>
                  <p:oleObj r:id="rId22" imgW="1396365" imgH="355600" progId="Equation.3">
                    <p:embed/>
                    <p:pic>
                      <p:nvPicPr>
                        <p:cNvPr id="0" name="图片 3114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849" y="1107"/>
                          <a:ext cx="1608" cy="4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8765" name="矩形 458764"/>
            <p:cNvSpPr/>
            <p:nvPr/>
          </p:nvSpPr>
          <p:spPr>
            <a:xfrm>
              <a:off x="-192" y="1144"/>
              <a:ext cx="1546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indent="304800" eaLnBrk="1" hangingPunct="1">
                <a:spcBef>
                  <a:spcPct val="0"/>
                </a:spcBef>
              </a:pPr>
              <a:r>
                <a:rPr lang="en-US" altLang="zh-CN" sz="160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2</a:t>
              </a:r>
              <a:r>
                <a:rPr lang="zh-CN" altLang="en-US" sz="1600" dirty="0">
                  <a:solidFill>
                    <a:srgbClr val="000000"/>
                  </a:solidFill>
                  <a:latin typeface="楷体_GB2312" pitchFamily="49" charset="-122"/>
                  <a:ea typeface="楷体_GB2312" pitchFamily="49" charset="-122"/>
                </a:rPr>
                <a:t>、规范性：</a:t>
              </a:r>
            </a:p>
          </p:txBody>
        </p:sp>
      </p:grpSp>
      <p:grpSp>
        <p:nvGrpSpPr>
          <p:cNvPr id="458773" name="组合 458772"/>
          <p:cNvGrpSpPr/>
          <p:nvPr/>
        </p:nvGrpSpPr>
        <p:grpSpPr>
          <a:xfrm>
            <a:off x="1017905" y="4798695"/>
            <a:ext cx="4600575" cy="337552"/>
            <a:chOff x="0" y="677"/>
            <a:chExt cx="3404" cy="337"/>
          </a:xfrm>
        </p:grpSpPr>
        <p:graphicFrame>
          <p:nvGraphicFramePr>
            <p:cNvPr id="458761" name="对象 458760"/>
            <p:cNvGraphicFramePr/>
            <p:nvPr/>
          </p:nvGraphicFramePr>
          <p:xfrm>
            <a:off x="923" y="720"/>
            <a:ext cx="2481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88" r:id="rId24" imgW="1943100" imgH="254000" progId="Equation.3">
                    <p:embed/>
                  </p:oleObj>
                </mc:Choice>
                <mc:Fallback>
                  <p:oleObj r:id="rId24" imgW="1943100" imgH="254000" progId="Equation.3">
                    <p:embed/>
                    <p:pic>
                      <p:nvPicPr>
                        <p:cNvPr id="0" name="图片 3118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923" y="720"/>
                          <a:ext cx="2481" cy="28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8771" name="矩形 458770"/>
            <p:cNvSpPr/>
            <p:nvPr/>
          </p:nvSpPr>
          <p:spPr>
            <a:xfrm>
              <a:off x="0" y="677"/>
              <a:ext cx="1216" cy="3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1600">
                  <a:solidFill>
                    <a:srgbClr val="000000"/>
                  </a:solidFill>
                  <a:latin typeface="Arial" panose="020B0604020202020204" pitchFamily="34" charset="0"/>
                  <a:ea typeface="楷体_GB2312" pitchFamily="49" charset="-122"/>
                </a:rPr>
                <a:t>   1</a:t>
              </a:r>
              <a:r>
                <a: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楷体_GB2312" pitchFamily="49" charset="-122"/>
                </a:rPr>
                <a:t>、非负性</a:t>
              </a:r>
              <a:r>
                <a:rPr lang="en-US" altLang="zh-CN" sz="1600">
                  <a:solidFill>
                    <a:srgbClr val="000000"/>
                  </a:solidFill>
                  <a:latin typeface="Arial" panose="020B0604020202020204" pitchFamily="34" charset="0"/>
                  <a:ea typeface="楷体_GB2312" pitchFamily="49" charset="-122"/>
                </a:rPr>
                <a:t>:</a:t>
              </a:r>
              <a:endPara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2022/4/19</a:t>
            </a:fld>
            <a:endParaRPr lang="zh-CN" altLang="en-US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35</a:t>
            </a:fld>
            <a:endParaRPr lang="zh-CN" altLang="en-US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graphicFrame>
        <p:nvGraphicFramePr>
          <p:cNvPr id="470028" name="对象 470027"/>
          <p:cNvGraphicFramePr/>
          <p:nvPr/>
        </p:nvGraphicFramePr>
        <p:xfrm>
          <a:off x="913765" y="1370330"/>
          <a:ext cx="1028065" cy="241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6" r:id="rId6" imgW="584200" imgH="215900" progId="Equation.3">
                  <p:embed/>
                </p:oleObj>
              </mc:Choice>
              <mc:Fallback>
                <p:oleObj r:id="rId6" imgW="584200" imgH="215900" progId="Equation.3">
                  <p:embed/>
                  <p:pic>
                    <p:nvPicPr>
                      <p:cNvPr id="0" name="图片 316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3765" y="1370330"/>
                        <a:ext cx="1028065" cy="2419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7" name="对象 470026"/>
          <p:cNvGraphicFramePr/>
          <p:nvPr/>
        </p:nvGraphicFramePr>
        <p:xfrm>
          <a:off x="1129665" y="2078990"/>
          <a:ext cx="6379210" cy="803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7" r:id="rId8" imgW="3556000" imgH="571500" progId="Equation.3">
                  <p:embed/>
                </p:oleObj>
              </mc:Choice>
              <mc:Fallback>
                <p:oleObj r:id="rId8" imgW="3556000" imgH="571500" progId="Equation.3">
                  <p:embed/>
                  <p:pic>
                    <p:nvPicPr>
                      <p:cNvPr id="0" name="图片 315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29665" y="2078990"/>
                        <a:ext cx="6379210" cy="8039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6" name="对象 470025"/>
          <p:cNvGraphicFramePr/>
          <p:nvPr/>
        </p:nvGraphicFramePr>
        <p:xfrm>
          <a:off x="442595" y="3071495"/>
          <a:ext cx="95440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8" r:id="rId10" imgW="673100" imgH="228600" progId="Equation.3">
                  <p:embed/>
                </p:oleObj>
              </mc:Choice>
              <mc:Fallback>
                <p:oleObj r:id="rId10" imgW="673100" imgH="228600" progId="Equation.3">
                  <p:embed/>
                  <p:pic>
                    <p:nvPicPr>
                      <p:cNvPr id="0" name="图片 315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2595" y="3071495"/>
                        <a:ext cx="954405" cy="352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5" name="对象 470024"/>
          <p:cNvGraphicFramePr/>
          <p:nvPr/>
        </p:nvGraphicFramePr>
        <p:xfrm>
          <a:off x="2054225" y="3071495"/>
          <a:ext cx="1872615" cy="346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9" r:id="rId12" imgW="965200" imgH="228600" progId="Equation.3">
                  <p:embed/>
                </p:oleObj>
              </mc:Choice>
              <mc:Fallback>
                <p:oleObj r:id="rId12" imgW="965200" imgH="228600" progId="Equation.3">
                  <p:embed/>
                  <p:pic>
                    <p:nvPicPr>
                      <p:cNvPr id="0" name="图片 315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54225" y="3071495"/>
                        <a:ext cx="1872615" cy="3467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4" name="对象 470023"/>
          <p:cNvGraphicFramePr/>
          <p:nvPr/>
        </p:nvGraphicFramePr>
        <p:xfrm>
          <a:off x="5022850" y="3086735"/>
          <a:ext cx="2072005" cy="331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0" r:id="rId14" imgW="1257300" imgH="254000" progId="Equation.3">
                  <p:embed/>
                </p:oleObj>
              </mc:Choice>
              <mc:Fallback>
                <p:oleObj r:id="rId14" imgW="1257300" imgH="254000" progId="Equation.3">
                  <p:embed/>
                  <p:pic>
                    <p:nvPicPr>
                      <p:cNvPr id="0" name="图片 315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22850" y="3086735"/>
                        <a:ext cx="2072005" cy="3314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3" name="对象 470022"/>
          <p:cNvGraphicFramePr/>
          <p:nvPr/>
        </p:nvGraphicFramePr>
        <p:xfrm>
          <a:off x="913765" y="3731260"/>
          <a:ext cx="567690" cy="299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1" r:id="rId16" imgW="431800" imgH="203200" progId="Equation.3">
                  <p:embed/>
                </p:oleObj>
              </mc:Choice>
              <mc:Fallback>
                <p:oleObj r:id="rId16" imgW="431800" imgH="203200" progId="Equation.3">
                  <p:embed/>
                  <p:pic>
                    <p:nvPicPr>
                      <p:cNvPr id="0" name="图片 315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13765" y="3731260"/>
                        <a:ext cx="567690" cy="2990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2" name="对象 470021"/>
          <p:cNvGraphicFramePr/>
          <p:nvPr/>
        </p:nvGraphicFramePr>
        <p:xfrm>
          <a:off x="2414905" y="3669665"/>
          <a:ext cx="833755" cy="36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2" r:id="rId18" imgW="431800" imgH="228600" progId="Equation.3">
                  <p:embed/>
                </p:oleObj>
              </mc:Choice>
              <mc:Fallback>
                <p:oleObj r:id="rId18" imgW="431800" imgH="228600" progId="Equation.3">
                  <p:embed/>
                  <p:pic>
                    <p:nvPicPr>
                      <p:cNvPr id="0" name="图片 316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14905" y="3669665"/>
                        <a:ext cx="833755" cy="3606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1" name="对象 470020"/>
          <p:cNvGraphicFramePr/>
          <p:nvPr/>
        </p:nvGraphicFramePr>
        <p:xfrm>
          <a:off x="3268345" y="3670300"/>
          <a:ext cx="119888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3" r:id="rId20" imgW="596900" imgH="241300" progId="Equation.3">
                  <p:embed/>
                </p:oleObj>
              </mc:Choice>
              <mc:Fallback>
                <p:oleObj r:id="rId20" imgW="596900" imgH="241300" progId="Equation.3">
                  <p:embed/>
                  <p:pic>
                    <p:nvPicPr>
                      <p:cNvPr id="0" name="图片 316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268345" y="3670300"/>
                        <a:ext cx="1198880" cy="349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0" name="对象 470019"/>
          <p:cNvGraphicFramePr/>
          <p:nvPr/>
        </p:nvGraphicFramePr>
        <p:xfrm>
          <a:off x="1397000" y="4241165"/>
          <a:ext cx="3625850" cy="32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4" r:id="rId22" imgW="1777365" imgH="241300" progId="Equation.3">
                  <p:embed/>
                </p:oleObj>
              </mc:Choice>
              <mc:Fallback>
                <p:oleObj r:id="rId22" imgW="1777365" imgH="241300" progId="Equation.3">
                  <p:embed/>
                  <p:pic>
                    <p:nvPicPr>
                      <p:cNvPr id="0" name="图片 3166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397000" y="4241165"/>
                        <a:ext cx="3625850" cy="3263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9" name="矩形 470028"/>
          <p:cNvSpPr/>
          <p:nvPr/>
        </p:nvSpPr>
        <p:spPr>
          <a:xfrm>
            <a:off x="91440" y="759460"/>
            <a:ext cx="15544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solidFill>
                  <a:schemeClr val="accent1"/>
                </a:solidFill>
                <a:latin typeface="+mn-ea"/>
              </a:rPr>
              <a:t>二维正态分布</a:t>
            </a:r>
          </a:p>
          <a:p>
            <a:pPr>
              <a:spcBef>
                <a:spcPct val="0"/>
              </a:spcBef>
            </a:pPr>
            <a:r>
              <a:rPr lang="zh-CN" altLang="en-US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</a:p>
        </p:txBody>
      </p:sp>
      <p:sp>
        <p:nvSpPr>
          <p:cNvPr id="470030" name="矩形 470029"/>
          <p:cNvSpPr/>
          <p:nvPr/>
        </p:nvSpPr>
        <p:spPr>
          <a:xfrm>
            <a:off x="1804670" y="1307148"/>
            <a:ext cx="2214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的联合概率密度函数为   </a:t>
            </a:r>
            <a:r>
              <a:rPr lang="zh-CN" altLang="en-US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</a:p>
        </p:txBody>
      </p:sp>
      <p:sp>
        <p:nvSpPr>
          <p:cNvPr id="470032" name="矩形 470031"/>
          <p:cNvSpPr/>
          <p:nvPr/>
        </p:nvSpPr>
        <p:spPr>
          <a:xfrm>
            <a:off x="1362710" y="3086735"/>
            <a:ext cx="5892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600" dirty="0">
                <a:latin typeface="楷体_GB2312" pitchFamily="49" charset="-122"/>
                <a:ea typeface="楷体_GB2312" pitchFamily="49" charset="-122"/>
              </a:rPr>
              <a:t>其中</a:t>
            </a:r>
          </a:p>
        </p:txBody>
      </p:sp>
      <p:sp>
        <p:nvSpPr>
          <p:cNvPr id="470033" name="矩形 470032"/>
          <p:cNvSpPr/>
          <p:nvPr/>
        </p:nvSpPr>
        <p:spPr>
          <a:xfrm>
            <a:off x="3903980" y="3086735"/>
            <a:ext cx="11988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为常数，且</a:t>
            </a:r>
          </a:p>
        </p:txBody>
      </p:sp>
      <p:sp>
        <p:nvSpPr>
          <p:cNvPr id="470034" name="矩形 470033"/>
          <p:cNvSpPr/>
          <p:nvPr/>
        </p:nvSpPr>
        <p:spPr>
          <a:xfrm>
            <a:off x="340360" y="3611880"/>
            <a:ext cx="898525" cy="51879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则称</a:t>
            </a:r>
          </a:p>
        </p:txBody>
      </p:sp>
      <p:sp>
        <p:nvSpPr>
          <p:cNvPr id="470035" name="矩形 470034"/>
          <p:cNvSpPr/>
          <p:nvPr/>
        </p:nvSpPr>
        <p:spPr>
          <a:xfrm>
            <a:off x="1397000" y="3611880"/>
            <a:ext cx="1612900" cy="51879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服从参数</a:t>
            </a:r>
          </a:p>
        </p:txBody>
      </p:sp>
      <p:sp>
        <p:nvSpPr>
          <p:cNvPr id="470037" name="矩形 470036"/>
          <p:cNvSpPr/>
          <p:nvPr/>
        </p:nvSpPr>
        <p:spPr>
          <a:xfrm>
            <a:off x="4467225" y="3556635"/>
            <a:ext cx="3041650" cy="51879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的二维正态分布，</a:t>
            </a:r>
          </a:p>
        </p:txBody>
      </p:sp>
      <p:sp>
        <p:nvSpPr>
          <p:cNvPr id="470039" name="矩形 470038"/>
          <p:cNvSpPr/>
          <p:nvPr/>
        </p:nvSpPr>
        <p:spPr>
          <a:xfrm>
            <a:off x="412750" y="4182745"/>
            <a:ext cx="1256030" cy="5187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楷体_GB2312" pitchFamily="49" charset="-122"/>
              </a:rPr>
              <a:t>简记为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35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3.3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36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2022/4/19</a:t>
            </a:fld>
            <a:endParaRPr lang="zh-CN" altLang="en-US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36</a:t>
            </a:fld>
            <a:endParaRPr lang="zh-CN" altLang="en-US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57746" name="矩形 457745"/>
          <p:cNvSpPr/>
          <p:nvPr/>
        </p:nvSpPr>
        <p:spPr>
          <a:xfrm>
            <a:off x="2402205" y="1218883"/>
            <a:ext cx="20116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的分布函数分别记为</a:t>
            </a:r>
          </a:p>
        </p:txBody>
      </p:sp>
      <p:sp>
        <p:nvSpPr>
          <p:cNvPr id="457747" name="矩形 457746"/>
          <p:cNvSpPr/>
          <p:nvPr/>
        </p:nvSpPr>
        <p:spPr>
          <a:xfrm>
            <a:off x="5151755" y="1112520"/>
            <a:ext cx="539750" cy="51943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楷体_GB2312" pitchFamily="49" charset="-122"/>
                <a:ea typeface="楷体_GB2312" pitchFamily="49" charset="-122"/>
              </a:rPr>
              <a:t>和</a:t>
            </a:r>
          </a:p>
        </p:txBody>
      </p:sp>
      <p:sp>
        <p:nvSpPr>
          <p:cNvPr id="457748" name="矩形 457747"/>
          <p:cNvSpPr/>
          <p:nvPr/>
        </p:nvSpPr>
        <p:spPr>
          <a:xfrm>
            <a:off x="0" y="1677353"/>
            <a:ext cx="22148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概率密度函数分别记为</a:t>
            </a:r>
          </a:p>
        </p:txBody>
      </p:sp>
      <p:sp>
        <p:nvSpPr>
          <p:cNvPr id="457749" name="矩形 457748"/>
          <p:cNvSpPr/>
          <p:nvPr/>
        </p:nvSpPr>
        <p:spPr>
          <a:xfrm>
            <a:off x="2932430" y="1677353"/>
            <a:ext cx="3860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</a:p>
        </p:txBody>
      </p:sp>
      <p:graphicFrame>
        <p:nvGraphicFramePr>
          <p:cNvPr id="457737" name="对象 457736"/>
          <p:cNvGraphicFramePr/>
          <p:nvPr/>
        </p:nvGraphicFramePr>
        <p:xfrm>
          <a:off x="1862455" y="1245870"/>
          <a:ext cx="330835" cy="252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4" r:id="rId5" imgW="215265" imgH="177800" progId="Equation.3">
                  <p:embed/>
                </p:oleObj>
              </mc:Choice>
              <mc:Fallback>
                <p:oleObj r:id="rId5" imgW="215265" imgH="1778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62455" y="1245870"/>
                        <a:ext cx="330835" cy="2527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736" name="对象 457735"/>
          <p:cNvGraphicFramePr/>
          <p:nvPr/>
        </p:nvGraphicFramePr>
        <p:xfrm>
          <a:off x="2193290" y="1254125"/>
          <a:ext cx="161925" cy="23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5" r:id="rId7" imgW="139700" imgH="165100" progId="Equation.3">
                  <p:embed/>
                </p:oleObj>
              </mc:Choice>
              <mc:Fallback>
                <p:oleObj r:id="rId7" imgW="139700" imgH="1651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3290" y="1254125"/>
                        <a:ext cx="161925" cy="2311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735" name="对象 457734"/>
          <p:cNvGraphicFramePr/>
          <p:nvPr/>
        </p:nvGraphicFramePr>
        <p:xfrm>
          <a:off x="4535805" y="1229995"/>
          <a:ext cx="615950" cy="299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6" r:id="rId9" imgW="405765" imgH="228600" progId="Equation.3">
                  <p:embed/>
                </p:oleObj>
              </mc:Choice>
              <mc:Fallback>
                <p:oleObj r:id="rId9" imgW="405765" imgH="2286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35805" y="1229995"/>
                        <a:ext cx="615950" cy="2990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734" name="对象 457733"/>
          <p:cNvGraphicFramePr/>
          <p:nvPr/>
        </p:nvGraphicFramePr>
        <p:xfrm>
          <a:off x="5523865" y="1213485"/>
          <a:ext cx="510540" cy="27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7" r:id="rId11" imgW="419100" imgH="215900" progId="Equation.3">
                  <p:embed/>
                </p:oleObj>
              </mc:Choice>
              <mc:Fallback>
                <p:oleObj r:id="rId11" imgW="419100" imgH="215900" progId="Equation.3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3865" y="1213485"/>
                        <a:ext cx="510540" cy="2711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733" name="对象 457732"/>
          <p:cNvGraphicFramePr/>
          <p:nvPr/>
        </p:nvGraphicFramePr>
        <p:xfrm>
          <a:off x="2414905" y="1673225"/>
          <a:ext cx="527685" cy="325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8" r:id="rId13" imgW="419100" imgH="215900" progId="Equation.3">
                  <p:embed/>
                </p:oleObj>
              </mc:Choice>
              <mc:Fallback>
                <p:oleObj r:id="rId13" imgW="419100" imgH="215900" progId="Equation.3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14905" y="1673225"/>
                        <a:ext cx="527685" cy="3257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732" name="对象 457731"/>
          <p:cNvGraphicFramePr/>
          <p:nvPr/>
        </p:nvGraphicFramePr>
        <p:xfrm>
          <a:off x="3216275" y="1692910"/>
          <a:ext cx="589915" cy="28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9" r:id="rId15" imgW="405765" imgH="215900" progId="Equation.3">
                  <p:embed/>
                </p:oleObj>
              </mc:Choice>
              <mc:Fallback>
                <p:oleObj r:id="rId15" imgW="405765" imgH="215900" progId="Equation.3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16275" y="1692910"/>
                        <a:ext cx="589915" cy="2863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7741" name="矩形 457740"/>
          <p:cNvSpPr/>
          <p:nvPr/>
        </p:nvSpPr>
        <p:spPr>
          <a:xfrm>
            <a:off x="717550" y="892493"/>
            <a:ext cx="22148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设二维连续型随机变量</a:t>
            </a:r>
          </a:p>
        </p:txBody>
      </p:sp>
      <p:sp>
        <p:nvSpPr>
          <p:cNvPr id="457742" name="矩形 457741"/>
          <p:cNvSpPr/>
          <p:nvPr/>
        </p:nvSpPr>
        <p:spPr>
          <a:xfrm>
            <a:off x="3537585" y="886143"/>
            <a:ext cx="2824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的联合分布函数和概率密度函</a:t>
            </a:r>
          </a:p>
        </p:txBody>
      </p:sp>
      <p:graphicFrame>
        <p:nvGraphicFramePr>
          <p:cNvPr id="457740" name="对象 457739"/>
          <p:cNvGraphicFramePr/>
          <p:nvPr/>
        </p:nvGraphicFramePr>
        <p:xfrm>
          <a:off x="2981325" y="916305"/>
          <a:ext cx="679450" cy="276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0" r:id="rId17" imgW="431800" imgH="203200" progId="Equation.3">
                  <p:embed/>
                </p:oleObj>
              </mc:Choice>
              <mc:Fallback>
                <p:oleObj r:id="rId17" imgW="431800" imgH="203200" progId="Equation.3">
                  <p:embed/>
                  <p:pic>
                    <p:nvPicPr>
                      <p:cNvPr id="0" name="图片 308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981325" y="916305"/>
                        <a:ext cx="679450" cy="2768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739" name="对象 457738"/>
          <p:cNvGraphicFramePr/>
          <p:nvPr/>
        </p:nvGraphicFramePr>
        <p:xfrm>
          <a:off x="114300" y="1272540"/>
          <a:ext cx="861695" cy="29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1" r:id="rId19" imgW="532765" imgH="203200" progId="Equation.3">
                  <p:embed/>
                </p:oleObj>
              </mc:Choice>
              <mc:Fallback>
                <p:oleObj r:id="rId19" imgW="532765" imgH="203200" progId="Equation.3">
                  <p:embed/>
                  <p:pic>
                    <p:nvPicPr>
                      <p:cNvPr id="0" name="图片 309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4300" y="1272540"/>
                        <a:ext cx="861695" cy="2997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738" name="对象 457737"/>
          <p:cNvGraphicFramePr/>
          <p:nvPr/>
        </p:nvGraphicFramePr>
        <p:xfrm>
          <a:off x="975995" y="1245870"/>
          <a:ext cx="861060" cy="283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2" r:id="rId21" imgW="520065" imgH="203200" progId="Equation.3">
                  <p:embed/>
                </p:oleObj>
              </mc:Choice>
              <mc:Fallback>
                <p:oleObj r:id="rId21" imgW="520065" imgH="203200" progId="Equation.3">
                  <p:embed/>
                  <p:pic>
                    <p:nvPicPr>
                      <p:cNvPr id="0" name="图片 3088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75995" y="1245870"/>
                        <a:ext cx="861060" cy="2832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7751" name="矩形 457750"/>
          <p:cNvSpPr/>
          <p:nvPr/>
        </p:nvSpPr>
        <p:spPr>
          <a:xfrm>
            <a:off x="6248400" y="886460"/>
            <a:ext cx="9956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数分别为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50586" y="2252345"/>
            <a:ext cx="8278326" cy="989330"/>
            <a:chOff x="-261" y="3480"/>
            <a:chExt cx="12284" cy="1558"/>
          </a:xfrm>
        </p:grpSpPr>
        <p:graphicFrame>
          <p:nvGraphicFramePr>
            <p:cNvPr id="457761" name="对象 457760"/>
            <p:cNvGraphicFramePr/>
            <p:nvPr/>
          </p:nvGraphicFramePr>
          <p:xfrm>
            <a:off x="10009" y="3541"/>
            <a:ext cx="890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53" r:id="rId23" imgW="431800" imgH="203200" progId="Equation.3">
                    <p:embed/>
                  </p:oleObj>
                </mc:Choice>
                <mc:Fallback>
                  <p:oleObj r:id="rId23" imgW="431800" imgH="203200" progId="Equation.3">
                    <p:embed/>
                    <p:pic>
                      <p:nvPicPr>
                        <p:cNvPr id="0" name="图片 3087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0009" y="3541"/>
                          <a:ext cx="890" cy="46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组合 10"/>
            <p:cNvGrpSpPr/>
            <p:nvPr/>
          </p:nvGrpSpPr>
          <p:grpSpPr>
            <a:xfrm>
              <a:off x="-261" y="3480"/>
              <a:ext cx="12284" cy="1558"/>
              <a:chOff x="-261" y="3480"/>
              <a:chExt cx="12284" cy="1558"/>
            </a:xfrm>
          </p:grpSpPr>
          <p:graphicFrame>
            <p:nvGraphicFramePr>
              <p:cNvPr id="457755" name="对象 457754"/>
              <p:cNvGraphicFramePr/>
              <p:nvPr/>
            </p:nvGraphicFramePr>
            <p:xfrm>
              <a:off x="1020" y="3480"/>
              <a:ext cx="3806" cy="8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54" r:id="rId24" imgW="1395730" imgH="355600" progId="Equation.3">
                      <p:embed/>
                    </p:oleObj>
                  </mc:Choice>
                  <mc:Fallback>
                    <p:oleObj r:id="rId24" imgW="1395730" imgH="355600" progId="Equation.3">
                      <p:embed/>
                      <p:pic>
                        <p:nvPicPr>
                          <p:cNvPr id="0" name="图片 3084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1020" y="3480"/>
                            <a:ext cx="3806" cy="81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7754" name="对象 457753"/>
              <p:cNvGraphicFramePr/>
              <p:nvPr/>
            </p:nvGraphicFramePr>
            <p:xfrm>
              <a:off x="4950" y="3480"/>
              <a:ext cx="3689" cy="7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55" r:id="rId26" imgW="1345565" imgH="355600" progId="Equation.3">
                      <p:embed/>
                    </p:oleObj>
                  </mc:Choice>
                  <mc:Fallback>
                    <p:oleObj r:id="rId26" imgW="1345565" imgH="355600" progId="Equation.3">
                      <p:embed/>
                      <p:pic>
                        <p:nvPicPr>
                          <p:cNvPr id="0" name="图片 3082"/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4950" y="3480"/>
                            <a:ext cx="3689" cy="76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57756" name="矩形 457755"/>
              <p:cNvSpPr/>
              <p:nvPr/>
            </p:nvSpPr>
            <p:spPr>
              <a:xfrm>
                <a:off x="434" y="3620"/>
                <a:ext cx="850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称</a:t>
                </a:r>
              </a:p>
            </p:txBody>
          </p:sp>
          <p:sp>
            <p:nvSpPr>
              <p:cNvPr id="457758" name="矩形 457757"/>
              <p:cNvSpPr/>
              <p:nvPr/>
            </p:nvSpPr>
            <p:spPr>
              <a:xfrm>
                <a:off x="8639" y="3482"/>
                <a:ext cx="2260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dirty="0">
                    <a:latin typeface="楷体_GB2312" pitchFamily="49" charset="-122"/>
                    <a:ea typeface="楷体_GB2312" pitchFamily="49" charset="-122"/>
                  </a:rPr>
                  <a:t>分别为 </a:t>
                </a:r>
              </a:p>
            </p:txBody>
          </p:sp>
          <p:graphicFrame>
            <p:nvGraphicFramePr>
              <p:cNvPr id="457760" name="对象 457759"/>
              <p:cNvGraphicFramePr/>
              <p:nvPr/>
            </p:nvGraphicFramePr>
            <p:xfrm>
              <a:off x="-261" y="4582"/>
              <a:ext cx="299" cy="4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56" r:id="rId28" imgW="215265" imgH="177800" progId="Equation.3">
                      <p:embed/>
                    </p:oleObj>
                  </mc:Choice>
                  <mc:Fallback>
                    <p:oleObj r:id="rId28" imgW="215265" imgH="177800" progId="Equation.3">
                      <p:embed/>
                      <p:pic>
                        <p:nvPicPr>
                          <p:cNvPr id="0" name="图片 3085"/>
                          <p:cNvPicPr/>
                          <p:nvPr/>
                        </p:nvPicPr>
                        <p:blipFill>
                          <a:blip r:embed="rId29"/>
                          <a:stretch>
                            <a:fillRect/>
                          </a:stretch>
                        </p:blipFill>
                        <p:spPr>
                          <a:xfrm>
                            <a:off x="-261" y="4582"/>
                            <a:ext cx="299" cy="429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7759" name="对象 457758"/>
              <p:cNvGraphicFramePr/>
              <p:nvPr/>
            </p:nvGraphicFramePr>
            <p:xfrm>
              <a:off x="174" y="4582"/>
              <a:ext cx="260" cy="3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57" r:id="rId30" imgW="139700" imgH="165100" progId="Equation.3">
                      <p:embed/>
                    </p:oleObj>
                  </mc:Choice>
                  <mc:Fallback>
                    <p:oleObj r:id="rId30" imgW="139700" imgH="165100" progId="Equation.3">
                      <p:embed/>
                      <p:pic>
                        <p:nvPicPr>
                          <p:cNvPr id="0" name="图片 3090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74" y="4582"/>
                            <a:ext cx="260" cy="376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57763" name="矩形 457762"/>
              <p:cNvSpPr/>
              <p:nvPr/>
            </p:nvSpPr>
            <p:spPr>
              <a:xfrm>
                <a:off x="10899" y="3481"/>
                <a:ext cx="1124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dirty="0">
                    <a:latin typeface="楷体_GB2312" pitchFamily="49" charset="-122"/>
                    <a:ea typeface="楷体_GB2312" pitchFamily="49" charset="-122"/>
                  </a:rPr>
                  <a:t>关于</a:t>
                </a:r>
              </a:p>
            </p:txBody>
          </p:sp>
          <p:sp>
            <p:nvSpPr>
              <p:cNvPr id="457765" name="矩形 457764"/>
              <p:cNvSpPr/>
              <p:nvPr/>
            </p:nvSpPr>
            <p:spPr>
              <a:xfrm>
                <a:off x="540" y="4507"/>
                <a:ext cx="1097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的边际概率密度函数或边缘概率密度函数。</a:t>
                </a:r>
              </a:p>
            </p:txBody>
          </p:sp>
        </p:grpSp>
      </p:grpSp>
      <p:sp>
        <p:nvSpPr>
          <p:cNvPr id="457776" name="矩形 457775"/>
          <p:cNvSpPr/>
          <p:nvPr/>
        </p:nvSpPr>
        <p:spPr>
          <a:xfrm>
            <a:off x="442595" y="167290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57788" name="矩形 457787"/>
          <p:cNvSpPr/>
          <p:nvPr/>
        </p:nvSpPr>
        <p:spPr>
          <a:xfrm>
            <a:off x="0" y="325659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93065" y="3611245"/>
            <a:ext cx="6287770" cy="1975604"/>
            <a:chOff x="540" y="5834"/>
            <a:chExt cx="9902" cy="3483"/>
          </a:xfrm>
        </p:grpSpPr>
        <p:graphicFrame>
          <p:nvGraphicFramePr>
            <p:cNvPr id="457770" name="对象 457769"/>
            <p:cNvGraphicFramePr/>
            <p:nvPr/>
          </p:nvGraphicFramePr>
          <p:xfrm>
            <a:off x="2682" y="7241"/>
            <a:ext cx="7760" cy="8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58" r:id="rId31" imgW="2971800" imgH="355600" progId="Equation.3">
                    <p:embed/>
                  </p:oleObj>
                </mc:Choice>
                <mc:Fallback>
                  <p:oleObj r:id="rId31" imgW="2971800" imgH="355600" progId="Equation.3">
                    <p:embed/>
                    <p:pic>
                      <p:nvPicPr>
                        <p:cNvPr id="0" name="图片 3089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2682" y="7241"/>
                          <a:ext cx="7760" cy="81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7779" name="矩形 457778"/>
            <p:cNvSpPr/>
            <p:nvPr/>
          </p:nvSpPr>
          <p:spPr>
            <a:xfrm>
              <a:off x="540" y="7149"/>
              <a:ext cx="3105" cy="64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求导，得</a:t>
              </a:r>
              <a:r>
                <a:rPr lang="zh-CN" altLang="en-US" dirty="0">
                  <a:latin typeface="楷体_GB2312" pitchFamily="49" charset="-122"/>
                  <a:ea typeface="楷体_GB2312" pitchFamily="49" charset="-122"/>
                </a:rPr>
                <a:t>  </a:t>
              </a:r>
            </a:p>
          </p:txBody>
        </p:sp>
        <p:graphicFrame>
          <p:nvGraphicFramePr>
            <p:cNvPr id="457774" name="对象 457773"/>
            <p:cNvGraphicFramePr/>
            <p:nvPr/>
          </p:nvGraphicFramePr>
          <p:xfrm>
            <a:off x="2933" y="5834"/>
            <a:ext cx="7508" cy="9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59" r:id="rId33" imgW="2540000" imgH="381000" progId="Equation.3">
                    <p:embed/>
                  </p:oleObj>
                </mc:Choice>
                <mc:Fallback>
                  <p:oleObj r:id="rId33" imgW="2540000" imgH="381000" progId="Equation.3">
                    <p:embed/>
                    <p:pic>
                      <p:nvPicPr>
                        <p:cNvPr id="0" name="图片 3080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2933" y="5834"/>
                          <a:ext cx="7508" cy="90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7784" name="文本框 457783"/>
            <p:cNvSpPr txBox="1"/>
            <p:nvPr/>
          </p:nvSpPr>
          <p:spPr>
            <a:xfrm>
              <a:off x="1245" y="6002"/>
              <a:ext cx="4020" cy="59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事实上</a:t>
              </a:r>
            </a:p>
          </p:txBody>
        </p:sp>
        <p:graphicFrame>
          <p:nvGraphicFramePr>
            <p:cNvPr id="457787" name="对象 457786"/>
            <p:cNvGraphicFramePr/>
            <p:nvPr/>
          </p:nvGraphicFramePr>
          <p:xfrm>
            <a:off x="4062" y="8498"/>
            <a:ext cx="4577" cy="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60" r:id="rId35" imgW="1307465" imgH="330200" progId="Equation.3">
                    <p:embed/>
                  </p:oleObj>
                </mc:Choice>
                <mc:Fallback>
                  <p:oleObj r:id="rId35" imgW="1307465" imgH="330200" progId="Equation.3">
                    <p:embed/>
                    <p:pic>
                      <p:nvPicPr>
                        <p:cNvPr id="0" name="图片 3081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4062" y="8498"/>
                          <a:ext cx="4577" cy="81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7789" name="文本框 457788"/>
            <p:cNvSpPr txBox="1"/>
            <p:nvPr/>
          </p:nvSpPr>
          <p:spPr>
            <a:xfrm>
              <a:off x="1360" y="8660"/>
              <a:ext cx="3080" cy="59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同理说明</a:t>
              </a:r>
              <a:r>
                <a:rPr lang="en-US" altLang="zh-CN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37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2847" y="869003"/>
            <a:ext cx="167767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3.4.</a:t>
            </a:r>
            <a:r>
              <a:rPr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1 数学期望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237" name="动作按钮: 自定义 9236">
            <a:hlinkClick r:id="" action="ppaction://hlinkshowjump?jump=previousslide"/>
          </p:cNvPr>
          <p:cNvSpPr/>
          <p:nvPr/>
        </p:nvSpPr>
        <p:spPr>
          <a:xfrm>
            <a:off x="5181600" y="6324600"/>
            <a:ext cx="1143000" cy="304800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8" name="动作按钮: 自定义 9237">
            <a:hlinkClick r:id="" action="ppaction://hlinkshowjump?jump=nextslide"/>
          </p:cNvPr>
          <p:cNvSpPr/>
          <p:nvPr/>
        </p:nvSpPr>
        <p:spPr>
          <a:xfrm>
            <a:off x="6400800" y="6324600"/>
            <a:ext cx="1143000" cy="304800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9" name="动作按钮: 自定义 9238">
            <a:hlinkClick r:id="" action="ppaction://hlinkshowjump?jump=endshow"/>
          </p:cNvPr>
          <p:cNvSpPr/>
          <p:nvPr/>
        </p:nvSpPr>
        <p:spPr>
          <a:xfrm>
            <a:off x="7696200" y="6324600"/>
            <a:ext cx="1143000" cy="304800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66590" name="对象 66589"/>
          <p:cNvGraphicFramePr/>
          <p:nvPr/>
        </p:nvGraphicFramePr>
        <p:xfrm>
          <a:off x="1019175" y="2020570"/>
          <a:ext cx="5508625" cy="2141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r:id="rId5" imgW="2857500" imgH="1587500" progId="Equation.3">
                  <p:embed/>
                </p:oleObj>
              </mc:Choice>
              <mc:Fallback>
                <p:oleObj r:id="rId5" imgW="2857500" imgH="1587500" progId="Equation.3">
                  <p:embed/>
                  <p:pic>
                    <p:nvPicPr>
                      <p:cNvPr id="0" name="图片 310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9175" y="2020570"/>
                        <a:ext cx="5508625" cy="21412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579232" y="1561788"/>
            <a:ext cx="28498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sz="160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1. 离散型随机变量的数学期望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38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715968"/>
            <a:ext cx="291020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2. 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 连续型随机变量的数学期望</a:t>
            </a:r>
            <a:endParaRPr lang="zh-CN" altLang="en-US" sz="1600" dirty="0" smtClean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72719" name="对象 72718"/>
          <p:cNvGraphicFramePr/>
          <p:nvPr/>
        </p:nvGraphicFramePr>
        <p:xfrm>
          <a:off x="1022350" y="1186815"/>
          <a:ext cx="5427980" cy="2405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r:id="rId5" imgW="3022600" imgH="1727200" progId="Equation.3">
                  <p:embed/>
                </p:oleObj>
              </mc:Choice>
              <mc:Fallback>
                <p:oleObj r:id="rId5" imgW="3022600" imgH="1727200" progId="Equation.3">
                  <p:embed/>
                  <p:pic>
                    <p:nvPicPr>
                      <p:cNvPr id="0" name="图片 325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2350" y="1186815"/>
                        <a:ext cx="5427980" cy="24053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663687" y="4450403"/>
            <a:ext cx="189420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  </a:t>
            </a:r>
            <a:r>
              <a:rPr lang="zh-CN" altLang="en-US" sz="1600" dirty="0">
                <a:solidFill>
                  <a:schemeClr val="accent1"/>
                </a:solidFill>
                <a:latin typeface="Times New Roman" panose="02020603050405020304" pitchFamily="18" charset="0"/>
                <a:sym typeface="+mn-ea"/>
              </a:rPr>
              <a:t>数学期望的性质</a:t>
            </a:r>
            <a:endParaRPr lang="zh-CN" altLang="en-US" sz="1600" dirty="0" smtClean="0">
              <a:solidFill>
                <a:schemeClr val="accent1"/>
              </a:solidFill>
              <a:latin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156680" name="对象 156679"/>
          <p:cNvGraphicFramePr/>
          <p:nvPr/>
        </p:nvGraphicFramePr>
        <p:xfrm>
          <a:off x="3517900" y="4398645"/>
          <a:ext cx="465455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r:id="rId7" imgW="2349500" imgH="965200" progId="Equation.3">
                  <p:embed/>
                </p:oleObj>
              </mc:Choice>
              <mc:Fallback>
                <p:oleObj r:id="rId7" imgW="2349500" imgH="965200" progId="Equation.3">
                  <p:embed/>
                  <p:pic>
                    <p:nvPicPr>
                      <p:cNvPr id="0" name="图片 338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17900" y="4398645"/>
                        <a:ext cx="4654550" cy="1463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39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42707" y="715968"/>
            <a:ext cx="30226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4.  </a:t>
            </a: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几个常见分布的</a:t>
            </a:r>
            <a: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sym typeface="+mn-ea"/>
              </a:rPr>
              <a:t>数学期望</a:t>
            </a:r>
            <a:endParaRPr lang="zh-CN" altLang="en-US" dirty="0" smtClean="0">
              <a:solidFill>
                <a:schemeClr val="accent1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0550" y="1351280"/>
            <a:ext cx="1875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 0-1分布</a:t>
            </a:r>
          </a:p>
        </p:txBody>
      </p:sp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2485" y="1823085"/>
          <a:ext cx="1391285" cy="30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3" r:id="rId5" imgW="914400" imgH="203200" progId="Equation.DSMT4">
                  <p:embed/>
                </p:oleObj>
              </mc:Choice>
              <mc:Fallback>
                <p:oleObj r:id="rId5" imgW="914400" imgH="2032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2485" y="1823085"/>
                        <a:ext cx="1391285" cy="309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表格 13"/>
          <p:cNvGraphicFramePr/>
          <p:nvPr/>
        </p:nvGraphicFramePr>
        <p:xfrm>
          <a:off x="1130935" y="2292350"/>
          <a:ext cx="1484313" cy="101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650875"/>
                <a:gridCol w="625158"/>
              </a:tblGrid>
              <a:tr h="6731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0     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1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图片 14"/>
          <p:cNvPicPr/>
          <p:nvPr/>
        </p:nvPicPr>
        <p:blipFill>
          <a:blip r:embed="rId7"/>
          <a:stretch>
            <a:fillRect/>
          </a:stretch>
        </p:blipFill>
        <p:spPr>
          <a:xfrm>
            <a:off x="1130935" y="2557780"/>
            <a:ext cx="161925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/>
          <p:nvPr/>
        </p:nvPicPr>
        <p:blipFill>
          <a:blip r:embed="rId8"/>
          <a:stretch>
            <a:fillRect/>
          </a:stretch>
        </p:blipFill>
        <p:spPr>
          <a:xfrm>
            <a:off x="1130935" y="307975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/>
          <p:nvPr/>
        </p:nvPicPr>
        <p:blipFill>
          <a:blip r:embed="rId9"/>
          <a:stretch>
            <a:fillRect/>
          </a:stretch>
        </p:blipFill>
        <p:spPr>
          <a:xfrm>
            <a:off x="1597025" y="3113405"/>
            <a:ext cx="123825" cy="16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/>
          <p:nvPr/>
        </p:nvPicPr>
        <p:blipFill>
          <a:blip r:embed="rId10"/>
          <a:stretch>
            <a:fillRect/>
          </a:stretch>
        </p:blipFill>
        <p:spPr>
          <a:xfrm>
            <a:off x="2193290" y="3079750"/>
            <a:ext cx="152400" cy="161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/>
          <p:cNvSpPr txBox="1"/>
          <p:nvPr/>
        </p:nvSpPr>
        <p:spPr>
          <a:xfrm>
            <a:off x="793750" y="354965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其中</a:t>
            </a:r>
          </a:p>
        </p:txBody>
      </p:sp>
      <p:graphicFrame>
        <p:nvGraphicFramePr>
          <p:cNvPr id="20" name="对象 1617"/>
          <p:cNvGraphicFramePr>
            <a:graphicFrameLocks noChangeAspect="1"/>
          </p:cNvGraphicFramePr>
          <p:nvPr/>
        </p:nvGraphicFramePr>
        <p:xfrm>
          <a:off x="1335405" y="3582670"/>
          <a:ext cx="1673225" cy="270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r:id="rId11" imgW="1257300" imgH="203200" progId="Equation.DSMT4">
                  <p:embed/>
                </p:oleObj>
              </mc:Choice>
              <mc:Fallback>
                <p:oleObj r:id="rId11" imgW="1257300" imgH="2032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35405" y="3582670"/>
                        <a:ext cx="1673225" cy="2705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1618"/>
          <p:cNvGraphicFramePr>
            <a:graphicFrameLocks noChangeAspect="1"/>
          </p:cNvGraphicFramePr>
          <p:nvPr/>
        </p:nvGraphicFramePr>
        <p:xfrm>
          <a:off x="1012825" y="4321810"/>
          <a:ext cx="245237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5" r:id="rId13" imgW="1688465" imgH="203200" progId="Equation.DSMT4">
                  <p:embed/>
                </p:oleObj>
              </mc:Choice>
              <mc:Fallback>
                <p:oleObj r:id="rId13" imgW="1688465" imgH="203200" progId="Equation.DSMT4">
                  <p:embed/>
                  <p:pic>
                    <p:nvPicPr>
                      <p:cNvPr id="0" name="图片 1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12825" y="4321810"/>
                        <a:ext cx="2452370" cy="295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590550" y="4279900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则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4338955" y="1454785"/>
            <a:ext cx="4138930" cy="3484245"/>
            <a:chOff x="6833" y="2291"/>
            <a:chExt cx="6518" cy="5487"/>
          </a:xfrm>
        </p:grpSpPr>
        <p:sp>
          <p:nvSpPr>
            <p:cNvPr id="24" name="文本框 23"/>
            <p:cNvSpPr txBox="1"/>
            <p:nvPr/>
          </p:nvSpPr>
          <p:spPr>
            <a:xfrm>
              <a:off x="7488" y="2291"/>
              <a:ext cx="295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（</a:t>
              </a:r>
              <a:r>
                <a:rPr lang="en-US" altLang="zh-CN"/>
                <a:t>2</a:t>
              </a:r>
              <a:r>
                <a:rPr lang="zh-CN" altLang="en-US"/>
                <a:t>） 二项分布</a:t>
              </a:r>
            </a:p>
          </p:txBody>
        </p:sp>
        <p:graphicFrame>
          <p:nvGraphicFramePr>
            <p:cNvPr id="25" name="对象 24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833" y="3154"/>
            <a:ext cx="6518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6" r:id="rId15" imgW="3086100" imgH="215900" progId="Equation.KSEE3">
                    <p:embed/>
                  </p:oleObj>
                </mc:Choice>
                <mc:Fallback>
                  <p:oleObj r:id="rId15" imgW="3086100" imgH="2159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833" y="3154"/>
                          <a:ext cx="6518" cy="4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对象 1328"/>
            <p:cNvGraphicFramePr>
              <a:graphicFrameLocks noChangeAspect="1"/>
            </p:cNvGraphicFramePr>
            <p:nvPr/>
          </p:nvGraphicFramePr>
          <p:xfrm>
            <a:off x="7449" y="3958"/>
            <a:ext cx="5393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7" r:id="rId17" imgW="3492500" imgH="241300" progId="Equation.DSMT4">
                    <p:embed/>
                  </p:oleObj>
                </mc:Choice>
                <mc:Fallback>
                  <p:oleObj r:id="rId17" imgW="3492500" imgH="241300" progId="Equation.DSMT4">
                    <p:embed/>
                    <p:pic>
                      <p:nvPicPr>
                        <p:cNvPr id="0" name="图片 23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449" y="3958"/>
                          <a:ext cx="5393" cy="37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文本框 33"/>
            <p:cNvSpPr txBox="1"/>
            <p:nvPr/>
          </p:nvSpPr>
          <p:spPr>
            <a:xfrm>
              <a:off x="6896" y="5059"/>
              <a:ext cx="60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则</a:t>
              </a:r>
            </a:p>
          </p:txBody>
        </p:sp>
        <p:graphicFrame>
          <p:nvGraphicFramePr>
            <p:cNvPr id="35" name="对象 1624"/>
            <p:cNvGraphicFramePr>
              <a:graphicFrameLocks noChangeAspect="1"/>
            </p:cNvGraphicFramePr>
            <p:nvPr/>
          </p:nvGraphicFramePr>
          <p:xfrm>
            <a:off x="7661" y="5032"/>
            <a:ext cx="5181" cy="27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8" r:id="rId19" imgW="2971800" imgH="1574800" progId="Equation.DSMT4">
                    <p:embed/>
                  </p:oleObj>
                </mc:Choice>
                <mc:Fallback>
                  <p:oleObj r:id="rId19" imgW="2971800" imgH="1574800" progId="Equation.DSMT4">
                    <p:embed/>
                    <p:pic>
                      <p:nvPicPr>
                        <p:cNvPr id="0" name="图片 25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661" y="5032"/>
                          <a:ext cx="5181" cy="274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200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3.1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</a:t>
            </a:r>
            <a:r>
              <a:rPr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随机事件的概率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1160" y="1175385"/>
            <a:ext cx="7915910" cy="337185"/>
            <a:chOff x="616" y="1851"/>
            <a:chExt cx="12466" cy="531"/>
          </a:xfrm>
        </p:grpSpPr>
        <p:sp>
          <p:nvSpPr>
            <p:cNvPr id="100" name="文本框 99"/>
            <p:cNvSpPr txBox="1"/>
            <p:nvPr/>
          </p:nvSpPr>
          <p:spPr>
            <a:xfrm>
              <a:off x="616" y="1851"/>
              <a:ext cx="12466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1600" b="0">
                  <a:solidFill>
                    <a:schemeClr val="accent1"/>
                  </a:solidFill>
                  <a:ea typeface="+mn-lt"/>
                </a:rPr>
                <a:t>样本点：</a:t>
              </a:r>
              <a:r>
                <a:rPr sz="1600" b="0">
                  <a:ea typeface="+mn-lt"/>
                </a:rPr>
                <a:t>随机试验的每一个可能出现的结果称为样本点，记作</a:t>
              </a:r>
            </a:p>
          </p:txBody>
        </p:sp>
        <p:graphicFrame>
          <p:nvGraphicFramePr>
            <p:cNvPr id="11" name="对象 1711"/>
            <p:cNvGraphicFramePr>
              <a:graphicFrameLocks noChangeAspect="1"/>
            </p:cNvGraphicFramePr>
            <p:nvPr/>
          </p:nvGraphicFramePr>
          <p:xfrm>
            <a:off x="9531" y="1869"/>
            <a:ext cx="1267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" r:id="rId5" imgW="584200" imgH="228600" progId="Equation.DSMT4">
                    <p:embed/>
                  </p:oleObj>
                </mc:Choice>
                <mc:Fallback>
                  <p:oleObj r:id="rId5" imgW="584200" imgH="2286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531" y="1869"/>
                          <a:ext cx="1267" cy="49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组合 14"/>
          <p:cNvGrpSpPr/>
          <p:nvPr/>
        </p:nvGrpSpPr>
        <p:grpSpPr>
          <a:xfrm>
            <a:off x="391160" y="1737995"/>
            <a:ext cx="8281670" cy="342900"/>
            <a:chOff x="872" y="6552"/>
            <a:chExt cx="13042" cy="540"/>
          </a:xfrm>
        </p:grpSpPr>
        <p:sp>
          <p:nvSpPr>
            <p:cNvPr id="13" name="文本框 12"/>
            <p:cNvSpPr txBox="1"/>
            <p:nvPr/>
          </p:nvSpPr>
          <p:spPr>
            <a:xfrm>
              <a:off x="872" y="6552"/>
              <a:ext cx="13042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1600" b="0">
                  <a:solidFill>
                    <a:schemeClr val="accent1"/>
                  </a:solidFill>
                  <a:ea typeface="+mn-lt"/>
                </a:rPr>
                <a:t>样本空间：</a:t>
              </a:r>
              <a:r>
                <a:rPr sz="1600" b="0"/>
                <a:t>随机试验的所有样本点构成的集合</a:t>
              </a:r>
              <a:r>
                <a:rPr lang="zh-CN" sz="1600" b="0"/>
                <a:t>。记作</a:t>
              </a:r>
              <a:r>
                <a:rPr lang="en-US" altLang="zh-CN" sz="1600" b="0"/>
                <a:t>     </a:t>
              </a:r>
              <a:r>
                <a:rPr lang="zh-CN" sz="1600" b="0"/>
                <a:t>，</a:t>
              </a:r>
              <a:r>
                <a:rPr lang="en-US" altLang="zh-CN" sz="1600" b="0"/>
                <a:t> </a:t>
              </a:r>
              <a:r>
                <a:rPr lang="zh-CN" sz="1600" b="0"/>
                <a:t>即</a:t>
              </a:r>
            </a:p>
          </p:txBody>
        </p:sp>
        <p:pic>
          <p:nvPicPr>
            <p:cNvPr id="12" name="图片 28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9" y="6622"/>
              <a:ext cx="392" cy="3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17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27" y="6622"/>
              <a:ext cx="1720" cy="47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7" name="文本框 16"/>
          <p:cNvSpPr txBox="1"/>
          <p:nvPr/>
        </p:nvSpPr>
        <p:spPr>
          <a:xfrm>
            <a:off x="391160" y="2301240"/>
            <a:ext cx="79159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1600" b="0">
                <a:solidFill>
                  <a:schemeClr val="accent1"/>
                </a:solidFill>
                <a:ea typeface="+mn-lt"/>
              </a:rPr>
              <a:t>基本事件：</a:t>
            </a:r>
            <a:r>
              <a:rPr sz="1600" b="0">
                <a:ea typeface="+mn-lt"/>
              </a:rPr>
              <a:t>由样本点构成的单点集</a:t>
            </a:r>
            <a:endParaRPr lang="zh-CN" sz="1600" b="0">
              <a:ea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2120" y="2858770"/>
            <a:ext cx="778319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1600" b="0">
                <a:solidFill>
                  <a:schemeClr val="accent1"/>
                </a:solidFill>
                <a:ea typeface="+mn-lt"/>
              </a:rPr>
              <a:t>复合事件：</a:t>
            </a:r>
            <a:r>
              <a:rPr sz="1600">
                <a:ea typeface="+mn-lt"/>
              </a:rPr>
              <a:t>由多个样本点构成的集合</a:t>
            </a:r>
            <a:endParaRPr lang="zh-CN" sz="1600">
              <a:ea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57835" y="3496945"/>
            <a:ext cx="7975600" cy="364490"/>
            <a:chOff x="721" y="5507"/>
            <a:chExt cx="12560" cy="574"/>
          </a:xfrm>
        </p:grpSpPr>
        <p:sp>
          <p:nvSpPr>
            <p:cNvPr id="19" name="文本框 18"/>
            <p:cNvSpPr txBox="1"/>
            <p:nvPr/>
          </p:nvSpPr>
          <p:spPr>
            <a:xfrm>
              <a:off x="721" y="5550"/>
              <a:ext cx="878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1600" b="1">
                  <a:solidFill>
                    <a:schemeClr val="accent1"/>
                  </a:solidFill>
                  <a:ea typeface="+mn-lt"/>
                </a:rPr>
                <a:t>例</a:t>
              </a:r>
              <a:r>
                <a:rPr lang="zh-CN" sz="1600" b="0">
                  <a:solidFill>
                    <a:schemeClr val="accent1"/>
                  </a:solidFill>
                  <a:ea typeface="+mn-lt"/>
                </a:rPr>
                <a:t>：</a:t>
              </a:r>
              <a:endParaRPr lang="zh-CN" sz="1600" b="0">
                <a:ea typeface="+mn-lt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599" y="5507"/>
              <a:ext cx="11682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1600" b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将一枚均匀硬币抛掷2次，观察正面和反面出现的情况。则基本事件有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35050" y="5260340"/>
            <a:ext cx="2639746" cy="522114"/>
            <a:chOff x="1630" y="8056"/>
            <a:chExt cx="4020" cy="1108"/>
          </a:xfrm>
        </p:grpSpPr>
        <p:sp>
          <p:nvSpPr>
            <p:cNvPr id="106" name="文本框 105"/>
            <p:cNvSpPr txBox="1"/>
            <p:nvPr/>
          </p:nvSpPr>
          <p:spPr>
            <a:xfrm>
              <a:off x="1630" y="8056"/>
              <a:ext cx="1761" cy="11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endParaRPr lang="zh-CN" sz="1200" b="0">
                <a:ea typeface="宋体" panose="02010600030101010101" pitchFamily="2" charset="-122"/>
              </a:endParaRPr>
            </a:p>
            <a:p>
              <a:pPr indent="0" algn="ctr"/>
              <a:r>
                <a:rPr lang="zh-CN" sz="1600" b="0">
                  <a:latin typeface="宋体" panose="02010600030101010101" pitchFamily="2" charset="-122"/>
                  <a:ea typeface="宋体" panose="02010600030101010101" pitchFamily="2" charset="-122"/>
                </a:rPr>
                <a:t>样本空间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23" name="图片 2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391" y="8492"/>
              <a:ext cx="2259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7" name="组合 26"/>
          <p:cNvGrpSpPr/>
          <p:nvPr/>
        </p:nvGrpSpPr>
        <p:grpSpPr>
          <a:xfrm>
            <a:off x="1871345" y="4135755"/>
            <a:ext cx="2505075" cy="904240"/>
            <a:chOff x="2947" y="6258"/>
            <a:chExt cx="4186" cy="1679"/>
          </a:xfrm>
        </p:grpSpPr>
        <p:pic>
          <p:nvPicPr>
            <p:cNvPr id="20" name="图片 19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353" y="6258"/>
              <a:ext cx="1781" cy="57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20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3079" y="7299"/>
              <a:ext cx="1641" cy="5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" name="图片 21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353" y="7305"/>
              <a:ext cx="1682" cy="633"/>
            </a:xfrm>
            <a:prstGeom prst="rect">
              <a:avLst/>
            </a:prstGeom>
            <a:noFill/>
            <a:ln w="9525">
              <a:noFill/>
            </a:ln>
          </p:spPr>
        </p:pic>
        <p:graphicFrame>
          <p:nvGraphicFramePr>
            <p:cNvPr id="24" name="对象 1713"/>
            <p:cNvGraphicFramePr>
              <a:graphicFrameLocks noChangeAspect="1"/>
            </p:cNvGraphicFramePr>
            <p:nvPr/>
          </p:nvGraphicFramePr>
          <p:xfrm>
            <a:off x="2947" y="6258"/>
            <a:ext cx="1946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" r:id="rId13" imgW="862965" imgH="254000" progId="Equation.DSMT4">
                    <p:embed/>
                  </p:oleObj>
                </mc:Choice>
                <mc:Fallback>
                  <p:oleObj r:id="rId13" imgW="862965" imgH="254000" progId="Equation.DSMT4">
                    <p:embed/>
                    <p:pic>
                      <p:nvPicPr>
                        <p:cNvPr id="0" name="图片 23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947" y="6258"/>
                          <a:ext cx="1946" cy="57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40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2595" y="999490"/>
            <a:ext cx="1875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 泊松分布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07365" y="2641600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则</a:t>
            </a:r>
          </a:p>
        </p:txBody>
      </p:sp>
      <p:graphicFrame>
        <p:nvGraphicFramePr>
          <p:cNvPr id="25" name="对象 2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07048" y="1494155"/>
          <a:ext cx="3781425" cy="289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4" r:id="rId5" imgW="2819400" imgH="215900" progId="Equation.KSEE3">
                  <p:embed/>
                </p:oleObj>
              </mc:Choice>
              <mc:Fallback>
                <p:oleObj r:id="rId5" imgW="28194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7048" y="1494155"/>
                        <a:ext cx="3781425" cy="289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632"/>
          <p:cNvGraphicFramePr>
            <a:graphicFrameLocks noChangeAspect="1"/>
          </p:cNvGraphicFramePr>
          <p:nvPr/>
        </p:nvGraphicFramePr>
        <p:xfrm>
          <a:off x="723265" y="2021205"/>
          <a:ext cx="2811780" cy="461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5" r:id="rId7" imgW="2552700" imgH="419100" progId="Equation.DSMT4">
                  <p:embed/>
                </p:oleObj>
              </mc:Choice>
              <mc:Fallback>
                <p:oleObj r:id="rId7" imgW="2552700" imgH="419100" progId="Equation.DSMT4">
                  <p:embed/>
                  <p:pic>
                    <p:nvPicPr>
                      <p:cNvPr id="0" name="图片 3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265" y="2021205"/>
                        <a:ext cx="2811780" cy="4616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633"/>
          <p:cNvGraphicFramePr/>
          <p:nvPr/>
        </p:nvGraphicFramePr>
        <p:xfrm>
          <a:off x="794385" y="3135630"/>
          <a:ext cx="244284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6" r:id="rId9" imgW="2145665" imgH="889000" progId="Equation.DSMT4">
                  <p:embed/>
                </p:oleObj>
              </mc:Choice>
              <mc:Fallback>
                <p:oleObj r:id="rId9" imgW="2145665" imgH="889000" progId="Equation.DSMT4">
                  <p:embed/>
                  <p:pic>
                    <p:nvPicPr>
                      <p:cNvPr id="0" name="图片 3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4385" y="3135630"/>
                        <a:ext cx="2442845" cy="106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4510405" y="999490"/>
            <a:ext cx="4326890" cy="2807970"/>
            <a:chOff x="7103" y="1574"/>
            <a:chExt cx="6814" cy="4422"/>
          </a:xfrm>
        </p:grpSpPr>
        <p:sp>
          <p:nvSpPr>
            <p:cNvPr id="24" name="文本框 23"/>
            <p:cNvSpPr txBox="1"/>
            <p:nvPr/>
          </p:nvSpPr>
          <p:spPr>
            <a:xfrm>
              <a:off x="7661" y="1574"/>
              <a:ext cx="295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（</a:t>
              </a:r>
              <a:r>
                <a:rPr lang="en-US" altLang="zh-CN"/>
                <a:t>4</a:t>
              </a:r>
              <a:r>
                <a:rPr lang="zh-CN" altLang="en-US"/>
                <a:t>） 均匀分布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143" y="5134"/>
              <a:ext cx="60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则</a:t>
              </a:r>
            </a:p>
          </p:txBody>
        </p:sp>
        <p:graphicFrame>
          <p:nvGraphicFramePr>
            <p:cNvPr id="39" name="对象 3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7103" y="2353"/>
            <a:ext cx="6814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07" r:id="rId11" imgW="3225800" imgH="215900" progId="Equation.KSEE3">
                    <p:embed/>
                  </p:oleObj>
                </mc:Choice>
                <mc:Fallback>
                  <p:oleObj r:id="rId11" imgW="3225800" imgH="2159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103" y="2353"/>
                          <a:ext cx="6814" cy="4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" name="图片 348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1" y="3167"/>
              <a:ext cx="2716" cy="1114"/>
            </a:xfrm>
            <a:prstGeom prst="rect">
              <a:avLst/>
            </a:prstGeom>
            <a:noFill/>
            <a:ln w="9525">
              <a:noFill/>
            </a:ln>
          </p:spPr>
        </p:pic>
        <p:graphicFrame>
          <p:nvGraphicFramePr>
            <p:cNvPr id="15" name="对象 1637"/>
            <p:cNvGraphicFramePr>
              <a:graphicFrameLocks noChangeAspect="1"/>
            </p:cNvGraphicFramePr>
            <p:nvPr/>
          </p:nvGraphicFramePr>
          <p:xfrm>
            <a:off x="8021" y="5216"/>
            <a:ext cx="5032" cy="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08" r:id="rId14" imgW="2540000" imgH="393700" progId="Equation.DSMT4">
                    <p:embed/>
                  </p:oleObj>
                </mc:Choice>
                <mc:Fallback>
                  <p:oleObj r:id="rId14" imgW="2540000" imgH="393700" progId="Equation.DSMT4">
                    <p:embed/>
                    <p:pic>
                      <p:nvPicPr>
                        <p:cNvPr id="0" name="图片 4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8021" y="5216"/>
                          <a:ext cx="5032" cy="7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41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2595" y="999490"/>
            <a:ext cx="1875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（</a:t>
            </a:r>
            <a:r>
              <a:rPr lang="en-US" altLang="zh-CN"/>
              <a:t>5</a:t>
            </a:r>
            <a:r>
              <a:rPr lang="zh-CN" altLang="en-US"/>
              <a:t>） 指数分布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07365" y="2641600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则</a:t>
            </a:r>
          </a:p>
        </p:txBody>
      </p:sp>
      <p:graphicFrame>
        <p:nvGraphicFramePr>
          <p:cNvPr id="25" name="对象 2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60338" y="1381760"/>
          <a:ext cx="3730625" cy="289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4" r:id="rId5" imgW="2781300" imgH="215900" progId="Equation.KSEE3">
                  <p:embed/>
                </p:oleObj>
              </mc:Choice>
              <mc:Fallback>
                <p:oleObj r:id="rId5" imgW="27813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338" y="1381760"/>
                        <a:ext cx="3730625" cy="289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644"/>
          <p:cNvGraphicFramePr>
            <a:graphicFrameLocks noChangeAspect="1"/>
          </p:cNvGraphicFramePr>
          <p:nvPr/>
        </p:nvGraphicFramePr>
        <p:xfrm>
          <a:off x="1113790" y="2059940"/>
          <a:ext cx="1743710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5" r:id="rId7" imgW="1384300" imgH="508000" progId="Equation.DSMT4">
                  <p:embed/>
                </p:oleObj>
              </mc:Choice>
              <mc:Fallback>
                <p:oleObj r:id="rId7" imgW="1384300" imgH="5080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3790" y="2059940"/>
                        <a:ext cx="1743710" cy="6400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34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395" y="2979420"/>
            <a:ext cx="3135630" cy="5029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" name="组合 26"/>
          <p:cNvGrpSpPr/>
          <p:nvPr/>
        </p:nvGrpSpPr>
        <p:grpSpPr>
          <a:xfrm>
            <a:off x="4361815" y="999490"/>
            <a:ext cx="4871720" cy="4259580"/>
            <a:chOff x="6869" y="1574"/>
            <a:chExt cx="7672" cy="6708"/>
          </a:xfrm>
        </p:grpSpPr>
        <p:sp>
          <p:nvSpPr>
            <p:cNvPr id="24" name="文本框 23"/>
            <p:cNvSpPr txBox="1"/>
            <p:nvPr/>
          </p:nvSpPr>
          <p:spPr>
            <a:xfrm>
              <a:off x="7661" y="1574"/>
              <a:ext cx="295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（</a:t>
              </a:r>
              <a:r>
                <a:rPr lang="en-US" altLang="zh-CN"/>
                <a:t>6</a:t>
              </a:r>
              <a:r>
                <a:rPr lang="zh-CN" altLang="en-US"/>
                <a:t>） 正态分布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143" y="5196"/>
              <a:ext cx="60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则</a:t>
              </a:r>
            </a:p>
          </p:txBody>
        </p:sp>
        <p:graphicFrame>
          <p:nvGraphicFramePr>
            <p:cNvPr id="39" name="对象 3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869" y="2176"/>
            <a:ext cx="7673" cy="4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6" r:id="rId10" imgW="3632200" imgH="228600" progId="Equation.KSEE3">
                    <p:embed/>
                  </p:oleObj>
                </mc:Choice>
                <mc:Fallback>
                  <p:oleObj r:id="rId10" imgW="3632200" imgH="2286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869" y="2176"/>
                          <a:ext cx="7673" cy="4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648"/>
            <p:cNvGraphicFramePr>
              <a:graphicFrameLocks noChangeAspect="1"/>
            </p:cNvGraphicFramePr>
            <p:nvPr/>
          </p:nvGraphicFramePr>
          <p:xfrm>
            <a:off x="8036" y="3244"/>
            <a:ext cx="4933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7" r:id="rId12" imgW="2362200" imgH="482600" progId="Equation.DSMT4">
                    <p:embed/>
                  </p:oleObj>
                </mc:Choice>
                <mc:Fallback>
                  <p:oleObj r:id="rId12" imgW="2362200" imgH="482600" progId="Equation.DSMT4">
                    <p:embed/>
                    <p:pic>
                      <p:nvPicPr>
                        <p:cNvPr id="0" name="图片 1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036" y="3244"/>
                          <a:ext cx="4933" cy="100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649"/>
            <p:cNvGraphicFramePr>
              <a:graphicFrameLocks noChangeAspect="1"/>
            </p:cNvGraphicFramePr>
            <p:nvPr/>
          </p:nvGraphicFramePr>
          <p:xfrm>
            <a:off x="7933" y="5019"/>
            <a:ext cx="4792" cy="8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8" r:id="rId14" imgW="2616200" imgH="482600" progId="Equation.DSMT4">
                    <p:embed/>
                  </p:oleObj>
                </mc:Choice>
                <mc:Fallback>
                  <p:oleObj r:id="rId14" imgW="2616200" imgH="482600" progId="Equation.DSMT4">
                    <p:embed/>
                    <p:pic>
                      <p:nvPicPr>
                        <p:cNvPr id="0" name="图片 16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933" y="5019"/>
                          <a:ext cx="4792" cy="88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文本框 17"/>
            <p:cNvSpPr txBox="1"/>
            <p:nvPr/>
          </p:nvSpPr>
          <p:spPr>
            <a:xfrm>
              <a:off x="7143" y="6188"/>
              <a:ext cx="60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令</a:t>
              </a:r>
            </a:p>
          </p:txBody>
        </p:sp>
        <p:graphicFrame>
          <p:nvGraphicFramePr>
            <p:cNvPr id="19" name="对象 1650"/>
            <p:cNvGraphicFramePr>
              <a:graphicFrameLocks noChangeAspect="1"/>
            </p:cNvGraphicFramePr>
            <p:nvPr/>
          </p:nvGraphicFramePr>
          <p:xfrm>
            <a:off x="7751" y="6064"/>
            <a:ext cx="2415" cy="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9" r:id="rId16" imgW="1219200" imgH="393700" progId="Equation.DSMT4">
                    <p:embed/>
                  </p:oleObj>
                </mc:Choice>
                <mc:Fallback>
                  <p:oleObj r:id="rId16" imgW="1219200" imgH="393700" progId="Equation.DSMT4">
                    <p:embed/>
                    <p:pic>
                      <p:nvPicPr>
                        <p:cNvPr id="0" name="图片 18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751" y="6064"/>
                          <a:ext cx="2415" cy="7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1654"/>
            <p:cNvGraphicFramePr>
              <a:graphicFrameLocks noChangeAspect="1"/>
            </p:cNvGraphicFramePr>
            <p:nvPr/>
          </p:nvGraphicFramePr>
          <p:xfrm>
            <a:off x="8376" y="6844"/>
            <a:ext cx="3907" cy="1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40" r:id="rId18" imgW="2552700" imgH="939800" progId="Equation.DSMT4">
                    <p:embed/>
                  </p:oleObj>
                </mc:Choice>
                <mc:Fallback>
                  <p:oleObj r:id="rId18" imgW="2552700" imgH="939800" progId="Equation.DSMT4">
                    <p:embed/>
                    <p:pic>
                      <p:nvPicPr>
                        <p:cNvPr id="0" name="图片 19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8376" y="6844"/>
                          <a:ext cx="3907" cy="143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文本框 25"/>
            <p:cNvSpPr txBox="1"/>
            <p:nvPr/>
          </p:nvSpPr>
          <p:spPr>
            <a:xfrm>
              <a:off x="10785" y="6189"/>
              <a:ext cx="60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42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2884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3.4.2  </a:t>
            </a:r>
            <a:r>
              <a:rPr lang="zh-CN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方差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94235" name="对象 94234"/>
          <p:cNvGraphicFramePr/>
          <p:nvPr/>
        </p:nvGraphicFramePr>
        <p:xfrm>
          <a:off x="751840" y="1550035"/>
          <a:ext cx="7419340" cy="147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" r:id="rId5" imgW="5562600" imgH="990600" progId="Equation.3">
                  <p:embed/>
                </p:oleObj>
              </mc:Choice>
              <mc:Fallback>
                <p:oleObj r:id="rId5" imgW="5562600" imgH="990600" progId="Equation.3">
                  <p:embed/>
                  <p:pic>
                    <p:nvPicPr>
                      <p:cNvPr id="0" name="图片 310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1840" y="1550035"/>
                        <a:ext cx="7419340" cy="14744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19" name="矩形 137218"/>
          <p:cNvSpPr/>
          <p:nvPr/>
        </p:nvSpPr>
        <p:spPr>
          <a:xfrm>
            <a:off x="545148" y="3763645"/>
            <a:ext cx="7689850" cy="12725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方差是一个常用来体现随机变量 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取值分散程度的量</a:t>
            </a:r>
            <a:r>
              <a:rPr lang="en-US" altLang="zh-CN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 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值大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表示 </a:t>
            </a:r>
            <a:r>
              <a:rPr lang="en-US" altLang="zh-CN" sz="1600" i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 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取值分散程度大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的代表性差</a:t>
            </a:r>
            <a:r>
              <a:rPr lang="en-US" altLang="zh-CN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;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而如果 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值小</a:t>
            </a:r>
            <a:r>
              <a:rPr lang="en-US" altLang="zh-CN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则表示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的取值比较集中</a:t>
            </a:r>
            <a:r>
              <a:rPr lang="en-US" altLang="zh-CN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 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en-US" altLang="zh-CN" sz="1600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 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作为随机变量的代表性好</a:t>
            </a:r>
            <a:r>
              <a:rPr lang="en-US" altLang="zh-CN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43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1163643"/>
            <a:ext cx="221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600" dirty="0">
                <a:solidFill>
                  <a:schemeClr val="accent1"/>
                </a:solidFill>
                <a:latin typeface="Times New Roman" panose="02020603050405020304" pitchFamily="18" charset="0"/>
                <a:sym typeface="+mn-ea"/>
              </a:rPr>
              <a:t>离散型随机变量的方差</a:t>
            </a:r>
            <a:r>
              <a:rPr lang="zh-CN" altLang="en-US" b="1" dirty="0">
                <a:latin typeface="Times New Roman" panose="02020603050405020304" pitchFamily="18" charset="0"/>
                <a:sym typeface="+mn-ea"/>
              </a:rPr>
              <a:t>    </a:t>
            </a:r>
            <a:endParaRPr lang="zh-CN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28007" name="矩形 128006"/>
          <p:cNvSpPr/>
          <p:nvPr/>
        </p:nvSpPr>
        <p:spPr>
          <a:xfrm>
            <a:off x="451803" y="2864168"/>
            <a:ext cx="22148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Times New Roman" panose="02020603050405020304" pitchFamily="18" charset="0"/>
              </a:rPr>
              <a:t>连续型随机变量的方差</a:t>
            </a:r>
          </a:p>
        </p:txBody>
      </p:sp>
      <p:graphicFrame>
        <p:nvGraphicFramePr>
          <p:cNvPr id="128019" name="对象 128018"/>
          <p:cNvGraphicFramePr/>
          <p:nvPr/>
        </p:nvGraphicFramePr>
        <p:xfrm>
          <a:off x="723265" y="2228215"/>
          <a:ext cx="3627120" cy="33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r:id="rId5" imgW="2882900" imgH="228600" progId="Equation.3">
                  <p:embed/>
                </p:oleObj>
              </mc:Choice>
              <mc:Fallback>
                <p:oleObj r:id="rId5" imgW="2882900" imgH="228600" progId="Equation.3">
                  <p:embed/>
                  <p:pic>
                    <p:nvPicPr>
                      <p:cNvPr id="0" name="图片 309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3265" y="2228215"/>
                        <a:ext cx="3627120" cy="3352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310"/>
          <p:cNvGraphicFramePr>
            <a:graphicFrameLocks noChangeAspect="1"/>
          </p:cNvGraphicFramePr>
          <p:nvPr/>
        </p:nvGraphicFramePr>
        <p:xfrm>
          <a:off x="1043940" y="1532255"/>
          <a:ext cx="1943735" cy="524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7" r:id="rId7" imgW="1600200" imgH="431800" progId="Equation.DSMT4">
                  <p:embed/>
                </p:oleObj>
              </mc:Choice>
              <mc:Fallback>
                <p:oleObj r:id="rId7" imgW="1600200" imgH="4318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3940" y="1532255"/>
                        <a:ext cx="1943735" cy="5245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675640" y="3423920"/>
            <a:ext cx="2758440" cy="1076325"/>
            <a:chOff x="1064" y="5392"/>
            <a:chExt cx="4344" cy="1695"/>
          </a:xfrm>
        </p:grpSpPr>
        <p:graphicFrame>
          <p:nvGraphicFramePr>
            <p:cNvPr id="128018" name="对象 128017"/>
            <p:cNvGraphicFramePr/>
            <p:nvPr/>
          </p:nvGraphicFramePr>
          <p:xfrm>
            <a:off x="1064" y="6594"/>
            <a:ext cx="3898" cy="4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78" r:id="rId9" imgW="1727200" imgH="215900" progId="Equation.3">
                    <p:embed/>
                  </p:oleObj>
                </mc:Choice>
                <mc:Fallback>
                  <p:oleObj r:id="rId9" imgW="1727200" imgH="215900" progId="Equation.3">
                    <p:embed/>
                    <p:pic>
                      <p:nvPicPr>
                        <p:cNvPr id="0" name="图片 309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64" y="6594"/>
                          <a:ext cx="3898" cy="49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313"/>
            <p:cNvGraphicFramePr>
              <a:graphicFrameLocks noChangeAspect="1"/>
            </p:cNvGraphicFramePr>
            <p:nvPr/>
          </p:nvGraphicFramePr>
          <p:xfrm>
            <a:off x="1644" y="5392"/>
            <a:ext cx="3764" cy="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79" r:id="rId11" imgW="1930400" imgH="330200" progId="Equation.DSMT4">
                    <p:embed/>
                  </p:oleObj>
                </mc:Choice>
                <mc:Fallback>
                  <p:oleObj r:id="rId11" imgW="1930400" imgH="330200" progId="Equation.DSMT4">
                    <p:embed/>
                    <p:pic>
                      <p:nvPicPr>
                        <p:cNvPr id="0" name="图片 13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644" y="5392"/>
                          <a:ext cx="3764" cy="64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文本框 14"/>
          <p:cNvSpPr txBox="1"/>
          <p:nvPr/>
        </p:nvSpPr>
        <p:spPr>
          <a:xfrm>
            <a:off x="5288915" y="1412875"/>
            <a:ext cx="2566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利用数学期望的性质, 易得计算方差的一个常用的简化公式：</a:t>
            </a:r>
          </a:p>
        </p:txBody>
      </p:sp>
      <p:graphicFrame>
        <p:nvGraphicFramePr>
          <p:cNvPr id="16" name="对象 1314"/>
          <p:cNvGraphicFramePr>
            <a:graphicFrameLocks noChangeAspect="1"/>
          </p:cNvGraphicFramePr>
          <p:nvPr/>
        </p:nvGraphicFramePr>
        <p:xfrm>
          <a:off x="5471160" y="2663825"/>
          <a:ext cx="232981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0" r:id="rId13" imgW="1511300" imgH="228600" progId="Equation.DSMT4">
                  <p:embed/>
                </p:oleObj>
              </mc:Choice>
              <mc:Fallback>
                <p:oleObj r:id="rId13" imgW="1511300" imgH="228600" progId="Equation.DSMT4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71160" y="2663825"/>
                        <a:ext cx="2329815" cy="352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7" grpId="0"/>
      <p:bldP spid="15" grpId="0"/>
      <p:bldP spid="1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4582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44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42707" y="715968"/>
            <a:ext cx="25654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4.  </a:t>
            </a: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几个常见分布的</a:t>
            </a:r>
            <a: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sym typeface="+mn-ea"/>
              </a:rPr>
              <a:t>方差</a:t>
            </a:r>
            <a:endParaRPr lang="zh-CN" altLang="en-US" dirty="0" smtClean="0">
              <a:solidFill>
                <a:schemeClr val="accent1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0550" y="1351280"/>
            <a:ext cx="1875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（</a:t>
            </a:r>
            <a:r>
              <a:rPr lang="en-US" altLang="zh-CN" sz="1600"/>
              <a:t>1</a:t>
            </a:r>
            <a:r>
              <a:rPr lang="zh-CN" altLang="en-US" sz="1600"/>
              <a:t>） 0-1分布</a:t>
            </a:r>
          </a:p>
        </p:txBody>
      </p:sp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2485" y="1823085"/>
          <a:ext cx="1391285" cy="30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5" r:id="rId5" imgW="914400" imgH="203200" progId="Equation.DSMT4">
                  <p:embed/>
                </p:oleObj>
              </mc:Choice>
              <mc:Fallback>
                <p:oleObj r:id="rId5" imgW="914400" imgH="2032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2485" y="1823085"/>
                        <a:ext cx="1391285" cy="309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表格 13"/>
          <p:cNvGraphicFramePr/>
          <p:nvPr/>
        </p:nvGraphicFramePr>
        <p:xfrm>
          <a:off x="1130935" y="2292350"/>
          <a:ext cx="1484313" cy="101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650875"/>
                <a:gridCol w="625158"/>
              </a:tblGrid>
              <a:tr h="6731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0     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1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图片 14"/>
          <p:cNvPicPr/>
          <p:nvPr/>
        </p:nvPicPr>
        <p:blipFill>
          <a:blip r:embed="rId7"/>
          <a:stretch>
            <a:fillRect/>
          </a:stretch>
        </p:blipFill>
        <p:spPr>
          <a:xfrm>
            <a:off x="1130935" y="2557780"/>
            <a:ext cx="161925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/>
          <p:nvPr/>
        </p:nvPicPr>
        <p:blipFill>
          <a:blip r:embed="rId8"/>
          <a:stretch>
            <a:fillRect/>
          </a:stretch>
        </p:blipFill>
        <p:spPr>
          <a:xfrm>
            <a:off x="1130935" y="304673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/>
          <p:nvPr/>
        </p:nvPicPr>
        <p:blipFill>
          <a:blip r:embed="rId9"/>
          <a:stretch>
            <a:fillRect/>
          </a:stretch>
        </p:blipFill>
        <p:spPr>
          <a:xfrm>
            <a:off x="1597025" y="3113405"/>
            <a:ext cx="123825" cy="16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/>
          <p:nvPr/>
        </p:nvPicPr>
        <p:blipFill>
          <a:blip r:embed="rId10"/>
          <a:stretch>
            <a:fillRect/>
          </a:stretch>
        </p:blipFill>
        <p:spPr>
          <a:xfrm>
            <a:off x="2249805" y="3113405"/>
            <a:ext cx="152400" cy="161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/>
          <p:cNvSpPr txBox="1"/>
          <p:nvPr/>
        </p:nvSpPr>
        <p:spPr>
          <a:xfrm>
            <a:off x="793750" y="354965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其中</a:t>
            </a:r>
          </a:p>
        </p:txBody>
      </p:sp>
      <p:graphicFrame>
        <p:nvGraphicFramePr>
          <p:cNvPr id="20" name="对象 1617"/>
          <p:cNvGraphicFramePr>
            <a:graphicFrameLocks noChangeAspect="1"/>
          </p:cNvGraphicFramePr>
          <p:nvPr/>
        </p:nvGraphicFramePr>
        <p:xfrm>
          <a:off x="1335405" y="3582670"/>
          <a:ext cx="1673225" cy="270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6" r:id="rId11" imgW="1257300" imgH="203200" progId="Equation.DSMT4">
                  <p:embed/>
                </p:oleObj>
              </mc:Choice>
              <mc:Fallback>
                <p:oleObj r:id="rId11" imgW="1257300" imgH="2032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35405" y="3582670"/>
                        <a:ext cx="1673225" cy="2705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1618"/>
          <p:cNvGraphicFramePr>
            <a:graphicFrameLocks noChangeAspect="1"/>
          </p:cNvGraphicFramePr>
          <p:nvPr/>
        </p:nvGraphicFramePr>
        <p:xfrm>
          <a:off x="1012825" y="4321810"/>
          <a:ext cx="245237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7" r:id="rId13" imgW="1688465" imgH="203200" progId="Equation.DSMT4">
                  <p:embed/>
                </p:oleObj>
              </mc:Choice>
              <mc:Fallback>
                <p:oleObj r:id="rId13" imgW="1688465" imgH="203200" progId="Equation.DSMT4">
                  <p:embed/>
                  <p:pic>
                    <p:nvPicPr>
                      <p:cNvPr id="0" name="图片 1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12825" y="4321810"/>
                        <a:ext cx="2452370" cy="295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590550" y="4279900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则</a:t>
            </a:r>
          </a:p>
        </p:txBody>
      </p:sp>
      <p:graphicFrame>
        <p:nvGraphicFramePr>
          <p:cNvPr id="37" name="对象 1320"/>
          <p:cNvGraphicFramePr>
            <a:graphicFrameLocks noChangeAspect="1"/>
          </p:cNvGraphicFramePr>
          <p:nvPr/>
        </p:nvGraphicFramePr>
        <p:xfrm>
          <a:off x="975360" y="4728210"/>
          <a:ext cx="2526665" cy="307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8" r:id="rId15" imgW="1879600" imgH="228600" progId="Equation.DSMT4">
                  <p:embed/>
                </p:oleObj>
              </mc:Choice>
              <mc:Fallback>
                <p:oleObj r:id="rId15" imgW="1879600" imgH="228600" progId="Equation.DSMT4">
                  <p:embed/>
                  <p:pic>
                    <p:nvPicPr>
                      <p:cNvPr id="0" name="图片 3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75360" y="4728210"/>
                        <a:ext cx="2526665" cy="3073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1322"/>
          <p:cNvGraphicFramePr>
            <a:graphicFrameLocks noChangeAspect="1"/>
          </p:cNvGraphicFramePr>
          <p:nvPr/>
        </p:nvGraphicFramePr>
        <p:xfrm>
          <a:off x="793750" y="5217160"/>
          <a:ext cx="3495040" cy="30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9" r:id="rId17" imgW="2616200" imgH="228600" progId="Equation.DSMT4">
                  <p:embed/>
                </p:oleObj>
              </mc:Choice>
              <mc:Fallback>
                <p:oleObj r:id="rId17" imgW="2616200" imgH="228600" progId="Equation.DSMT4">
                  <p:embed/>
                  <p:pic>
                    <p:nvPicPr>
                      <p:cNvPr id="0" name="图片 3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93750" y="5217160"/>
                        <a:ext cx="3495040" cy="3054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组合 44"/>
          <p:cNvGrpSpPr/>
          <p:nvPr/>
        </p:nvGrpSpPr>
        <p:grpSpPr>
          <a:xfrm>
            <a:off x="4338955" y="1454785"/>
            <a:ext cx="4620260" cy="4067810"/>
            <a:chOff x="6833" y="2291"/>
            <a:chExt cx="7276" cy="6406"/>
          </a:xfrm>
        </p:grpSpPr>
        <p:sp>
          <p:nvSpPr>
            <p:cNvPr id="24" name="文本框 23"/>
            <p:cNvSpPr txBox="1"/>
            <p:nvPr/>
          </p:nvSpPr>
          <p:spPr>
            <a:xfrm>
              <a:off x="7488" y="2291"/>
              <a:ext cx="295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/>
                <a:t>（</a:t>
              </a:r>
              <a:r>
                <a:rPr lang="en-US" altLang="zh-CN" sz="1600"/>
                <a:t>2</a:t>
              </a:r>
              <a:r>
                <a:rPr lang="zh-CN" altLang="en-US" sz="1600"/>
                <a:t>） 二项分布</a:t>
              </a:r>
            </a:p>
          </p:txBody>
        </p:sp>
        <p:graphicFrame>
          <p:nvGraphicFramePr>
            <p:cNvPr id="25" name="对象 24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833" y="3154"/>
            <a:ext cx="6518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20" r:id="rId19" imgW="3086100" imgH="215900" progId="Equation.KSEE3">
                    <p:embed/>
                  </p:oleObj>
                </mc:Choice>
                <mc:Fallback>
                  <p:oleObj r:id="rId19" imgW="3086100" imgH="2159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833" y="3154"/>
                          <a:ext cx="6518" cy="4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对象 1328"/>
            <p:cNvGraphicFramePr>
              <a:graphicFrameLocks noChangeAspect="1"/>
            </p:cNvGraphicFramePr>
            <p:nvPr/>
          </p:nvGraphicFramePr>
          <p:xfrm>
            <a:off x="7449" y="3958"/>
            <a:ext cx="5393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21" r:id="rId21" imgW="3492500" imgH="241300" progId="Equation.DSMT4">
                    <p:embed/>
                  </p:oleObj>
                </mc:Choice>
                <mc:Fallback>
                  <p:oleObj r:id="rId21" imgW="3492500" imgH="241300" progId="Equation.DSMT4">
                    <p:embed/>
                    <p:pic>
                      <p:nvPicPr>
                        <p:cNvPr id="0" name="图片 23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7449" y="3958"/>
                          <a:ext cx="5393" cy="37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文本框 33"/>
            <p:cNvSpPr txBox="1"/>
            <p:nvPr/>
          </p:nvSpPr>
          <p:spPr>
            <a:xfrm>
              <a:off x="6896" y="5059"/>
              <a:ext cx="60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则</a:t>
              </a:r>
            </a:p>
          </p:txBody>
        </p:sp>
        <p:graphicFrame>
          <p:nvGraphicFramePr>
            <p:cNvPr id="35" name="对象 1624"/>
            <p:cNvGraphicFramePr>
              <a:graphicFrameLocks noChangeAspect="1"/>
            </p:cNvGraphicFramePr>
            <p:nvPr/>
          </p:nvGraphicFramePr>
          <p:xfrm>
            <a:off x="7761" y="5147"/>
            <a:ext cx="1218" cy="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22" r:id="rId23" imgW="698500" imgH="203200" progId="Equation.DSMT4">
                    <p:embed/>
                  </p:oleObj>
                </mc:Choice>
                <mc:Fallback>
                  <p:oleObj r:id="rId23" imgW="698500" imgH="203200" progId="Equation.DSMT4">
                    <p:embed/>
                    <p:pic>
                      <p:nvPicPr>
                        <p:cNvPr id="0" name="图片 25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7761" y="5147"/>
                          <a:ext cx="1218" cy="35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对象 1330"/>
            <p:cNvGraphicFramePr>
              <a:graphicFrameLocks noChangeAspect="1"/>
            </p:cNvGraphicFramePr>
            <p:nvPr/>
          </p:nvGraphicFramePr>
          <p:xfrm>
            <a:off x="7229" y="5642"/>
            <a:ext cx="6880" cy="2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23" r:id="rId25" imgW="4368800" imgH="1371600" progId="Equation.DSMT4">
                    <p:embed/>
                  </p:oleObj>
                </mc:Choice>
                <mc:Fallback>
                  <p:oleObj r:id="rId25" imgW="4368800" imgH="1371600" progId="Equation.DSMT4">
                    <p:embed/>
                    <p:pic>
                      <p:nvPicPr>
                        <p:cNvPr id="0" name="图片 38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7229" y="5642"/>
                          <a:ext cx="6880" cy="21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对象 1331"/>
            <p:cNvGraphicFramePr>
              <a:graphicFrameLocks noChangeAspect="1"/>
            </p:cNvGraphicFramePr>
            <p:nvPr/>
          </p:nvGraphicFramePr>
          <p:xfrm>
            <a:off x="7921" y="8337"/>
            <a:ext cx="5899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24" r:id="rId27" imgW="3745865" imgH="228600" progId="Equation.DSMT4">
                    <p:embed/>
                  </p:oleObj>
                </mc:Choice>
                <mc:Fallback>
                  <p:oleObj r:id="rId27" imgW="3745865" imgH="228600" progId="Equation.DSMT4">
                    <p:embed/>
                    <p:pic>
                      <p:nvPicPr>
                        <p:cNvPr id="0" name="图片 39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7921" y="8337"/>
                          <a:ext cx="5899" cy="3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45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2595" y="999490"/>
            <a:ext cx="1875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（</a:t>
            </a:r>
            <a:r>
              <a:rPr lang="en-US" altLang="zh-CN" sz="1600"/>
              <a:t>3</a:t>
            </a:r>
            <a:r>
              <a:rPr lang="zh-CN" altLang="en-US" sz="1600"/>
              <a:t>） 泊松分布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07365" y="2641600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则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864735" y="999490"/>
            <a:ext cx="1875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（</a:t>
            </a:r>
            <a:r>
              <a:rPr lang="en-US" altLang="zh-CN" sz="1600"/>
              <a:t>4</a:t>
            </a:r>
            <a:r>
              <a:rPr lang="zh-CN" altLang="en-US" sz="1600"/>
              <a:t>） 均匀分布</a:t>
            </a:r>
          </a:p>
        </p:txBody>
      </p:sp>
      <p:graphicFrame>
        <p:nvGraphicFramePr>
          <p:cNvPr id="25" name="对象 2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07048" y="1494155"/>
          <a:ext cx="3781425" cy="289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6" r:id="rId5" imgW="2819400" imgH="215900" progId="Equation.KSEE3">
                  <p:embed/>
                </p:oleObj>
              </mc:Choice>
              <mc:Fallback>
                <p:oleObj r:id="rId5" imgW="28194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7048" y="1494155"/>
                        <a:ext cx="3781425" cy="289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4707255" y="2854960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则</a:t>
            </a:r>
          </a:p>
        </p:txBody>
      </p:sp>
      <p:graphicFrame>
        <p:nvGraphicFramePr>
          <p:cNvPr id="12" name="对象 1632"/>
          <p:cNvGraphicFramePr>
            <a:graphicFrameLocks noChangeAspect="1"/>
          </p:cNvGraphicFramePr>
          <p:nvPr/>
        </p:nvGraphicFramePr>
        <p:xfrm>
          <a:off x="723265" y="2021205"/>
          <a:ext cx="2811780" cy="461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7" r:id="rId7" imgW="2552700" imgH="419100" progId="Equation.DSMT4">
                  <p:embed/>
                </p:oleObj>
              </mc:Choice>
              <mc:Fallback>
                <p:oleObj r:id="rId7" imgW="2552700" imgH="419100" progId="Equation.DSMT4">
                  <p:embed/>
                  <p:pic>
                    <p:nvPicPr>
                      <p:cNvPr id="0" name="图片 3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265" y="2021205"/>
                        <a:ext cx="2811780" cy="4616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633"/>
          <p:cNvGraphicFramePr/>
          <p:nvPr/>
        </p:nvGraphicFramePr>
        <p:xfrm>
          <a:off x="1088708" y="2688590"/>
          <a:ext cx="810260" cy="243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8" r:id="rId9" imgW="711200" imgH="203200" progId="Equation.DSMT4">
                  <p:embed/>
                </p:oleObj>
              </mc:Choice>
              <mc:Fallback>
                <p:oleObj r:id="rId9" imgW="711200" imgH="203200" progId="Equation.DSMT4">
                  <p:embed/>
                  <p:pic>
                    <p:nvPicPr>
                      <p:cNvPr id="0" name="图片 3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88708" y="2688590"/>
                        <a:ext cx="810260" cy="2438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10406" y="1494155"/>
          <a:ext cx="4326890" cy="289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9" r:id="rId11" imgW="3225800" imgH="215900" progId="Equation.KSEE3">
                  <p:embed/>
                </p:oleObj>
              </mc:Choice>
              <mc:Fallback>
                <p:oleObj r:id="rId11" imgW="32258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10406" y="1494155"/>
                        <a:ext cx="4326890" cy="289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34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3335" y="2011045"/>
            <a:ext cx="1724660" cy="70739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5" name="对象 1637"/>
          <p:cNvGraphicFramePr>
            <a:graphicFrameLocks noChangeAspect="1"/>
          </p:cNvGraphicFramePr>
          <p:nvPr/>
        </p:nvGraphicFramePr>
        <p:xfrm>
          <a:off x="5102860" y="2814320"/>
          <a:ext cx="294830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0" r:id="rId14" imgW="2540000" imgH="393700" progId="Equation.DSMT4">
                  <p:embed/>
                </p:oleObj>
              </mc:Choice>
              <mc:Fallback>
                <p:oleObj r:id="rId14" imgW="2540000" imgH="393700" progId="Equation.DSMT4">
                  <p:embed/>
                  <p:pic>
                    <p:nvPicPr>
                      <p:cNvPr id="0" name="图片 4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02860" y="2814320"/>
                        <a:ext cx="2948305" cy="457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338"/>
          <p:cNvGraphicFramePr>
            <a:graphicFrameLocks noChangeAspect="1"/>
          </p:cNvGraphicFramePr>
          <p:nvPr/>
        </p:nvGraphicFramePr>
        <p:xfrm>
          <a:off x="673735" y="3192145"/>
          <a:ext cx="3493770" cy="1014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" r:id="rId16" imgW="3238500" imgH="939800" progId="Equation.DSMT4">
                  <p:embed/>
                </p:oleObj>
              </mc:Choice>
              <mc:Fallback>
                <p:oleObj r:id="rId16" imgW="3238500" imgH="9398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3735" y="3192145"/>
                        <a:ext cx="3493770" cy="10140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340"/>
          <p:cNvGraphicFramePr>
            <a:graphicFrameLocks noChangeAspect="1"/>
          </p:cNvGraphicFramePr>
          <p:nvPr/>
        </p:nvGraphicFramePr>
        <p:xfrm>
          <a:off x="723265" y="4514850"/>
          <a:ext cx="269113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2" r:id="rId18" imgW="2514600" imgH="228600" progId="Equation.DSMT4">
                  <p:embed/>
                </p:oleObj>
              </mc:Choice>
              <mc:Fallback>
                <p:oleObj r:id="rId18" imgW="2514600" imgH="228600" progId="Equation.DSMT4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23265" y="4514850"/>
                        <a:ext cx="2691130" cy="244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351"/>
          <p:cNvGraphicFramePr>
            <a:graphicFrameLocks noChangeAspect="1"/>
          </p:cNvGraphicFramePr>
          <p:nvPr/>
        </p:nvGraphicFramePr>
        <p:xfrm>
          <a:off x="4940935" y="3549650"/>
          <a:ext cx="346646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3" r:id="rId20" imgW="3200400" imgH="419100" progId="Equation.DSMT4">
                  <p:embed/>
                </p:oleObj>
              </mc:Choice>
              <mc:Fallback>
                <p:oleObj r:id="rId20" imgW="3200400" imgH="419100" progId="Equation.DSMT4">
                  <p:embed/>
                  <p:pic>
                    <p:nvPicPr>
                      <p:cNvPr id="0" name="图片 16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940935" y="3549650"/>
                        <a:ext cx="3466465" cy="454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1352"/>
          <p:cNvGraphicFramePr>
            <a:graphicFrameLocks noChangeAspect="1"/>
          </p:cNvGraphicFramePr>
          <p:nvPr/>
        </p:nvGraphicFramePr>
        <p:xfrm>
          <a:off x="4729480" y="4281170"/>
          <a:ext cx="4157980" cy="47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4" r:id="rId22" imgW="3644900" imgH="419100" progId="Equation.DSMT4">
                  <p:embed/>
                </p:oleObj>
              </mc:Choice>
              <mc:Fallback>
                <p:oleObj r:id="rId22" imgW="3644900" imgH="419100" progId="Equation.DSMT4">
                  <p:embed/>
                  <p:pic>
                    <p:nvPicPr>
                      <p:cNvPr id="0" name="图片 17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729480" y="4281170"/>
                        <a:ext cx="4157980" cy="4781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34" grpId="0"/>
      <p:bldP spid="3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46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98450" y="1105535"/>
            <a:ext cx="1875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（</a:t>
            </a:r>
            <a:r>
              <a:rPr lang="en-US" altLang="zh-CN" sz="1600"/>
              <a:t>5</a:t>
            </a:r>
            <a:r>
              <a:rPr lang="zh-CN" altLang="en-US" sz="1600"/>
              <a:t>） 正态分布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86715" y="1682115"/>
            <a:ext cx="4937760" cy="3955415"/>
            <a:chOff x="609" y="2649"/>
            <a:chExt cx="7776" cy="6229"/>
          </a:xfrm>
        </p:grpSpPr>
        <p:graphicFrame>
          <p:nvGraphicFramePr>
            <p:cNvPr id="39" name="对象 3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712" y="2649"/>
            <a:ext cx="7673" cy="4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1" r:id="rId5" imgW="3632200" imgH="228600" progId="Equation.KSEE3">
                    <p:embed/>
                  </p:oleObj>
                </mc:Choice>
                <mc:Fallback>
                  <p:oleObj r:id="rId5" imgW="3632200" imgH="2286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12" y="2649"/>
                          <a:ext cx="7673" cy="4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648"/>
            <p:cNvGraphicFramePr>
              <a:graphicFrameLocks noChangeAspect="1"/>
            </p:cNvGraphicFramePr>
            <p:nvPr/>
          </p:nvGraphicFramePr>
          <p:xfrm>
            <a:off x="954" y="3454"/>
            <a:ext cx="4933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2" r:id="rId7" imgW="2362200" imgH="482600" progId="Equation.DSMT4">
                    <p:embed/>
                  </p:oleObj>
                </mc:Choice>
                <mc:Fallback>
                  <p:oleObj r:id="rId7" imgW="2362200" imgH="482600" progId="Equation.DSMT4">
                    <p:embed/>
                    <p:pic>
                      <p:nvPicPr>
                        <p:cNvPr id="0" name="图片 1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54" y="3454"/>
                          <a:ext cx="4933" cy="100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649"/>
            <p:cNvGraphicFramePr>
              <a:graphicFrameLocks noChangeAspect="1"/>
            </p:cNvGraphicFramePr>
            <p:nvPr/>
          </p:nvGraphicFramePr>
          <p:xfrm>
            <a:off x="1609" y="4743"/>
            <a:ext cx="1163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3" r:id="rId9" imgW="634365" imgH="203200" progId="Equation.DSMT4">
                    <p:embed/>
                  </p:oleObj>
                </mc:Choice>
                <mc:Fallback>
                  <p:oleObj r:id="rId9" imgW="634365" imgH="203200" progId="Equation.DSMT4">
                    <p:embed/>
                    <p:pic>
                      <p:nvPicPr>
                        <p:cNvPr id="0" name="图片 1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609" y="4743"/>
                          <a:ext cx="1163" cy="37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295"/>
            <p:cNvGraphicFramePr>
              <a:graphicFrameLocks noChangeAspect="1"/>
            </p:cNvGraphicFramePr>
            <p:nvPr/>
          </p:nvGraphicFramePr>
          <p:xfrm>
            <a:off x="810" y="5397"/>
            <a:ext cx="5873" cy="8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4" r:id="rId11" imgW="3314700" imgH="482600" progId="Equation.DSMT4">
                    <p:embed/>
                  </p:oleObj>
                </mc:Choice>
                <mc:Fallback>
                  <p:oleObj r:id="rId11" imgW="3314700" imgH="482600" progId="Equation.DSMT4">
                    <p:embed/>
                    <p:pic>
                      <p:nvPicPr>
                        <p:cNvPr id="0" name="图片 26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10" y="5397"/>
                          <a:ext cx="5873" cy="85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文本框 34"/>
            <p:cNvSpPr txBox="1"/>
            <p:nvPr/>
          </p:nvSpPr>
          <p:spPr>
            <a:xfrm>
              <a:off x="609" y="4639"/>
              <a:ext cx="66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则</a:t>
              </a:r>
            </a:p>
          </p:txBody>
        </p:sp>
        <p:graphicFrame>
          <p:nvGraphicFramePr>
            <p:cNvPr id="12" name="对象 1296"/>
            <p:cNvGraphicFramePr>
              <a:graphicFrameLocks noChangeAspect="1"/>
            </p:cNvGraphicFramePr>
            <p:nvPr/>
          </p:nvGraphicFramePr>
          <p:xfrm>
            <a:off x="1278" y="6310"/>
            <a:ext cx="1275" cy="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5" r:id="rId13" imgW="609600" imgH="393700" progId="Equation.DSMT4">
                    <p:embed/>
                  </p:oleObj>
                </mc:Choice>
                <mc:Fallback>
                  <p:oleObj r:id="rId13" imgW="609600" imgH="393700" progId="Equation.DSMT4">
                    <p:embed/>
                    <p:pic>
                      <p:nvPicPr>
                        <p:cNvPr id="0" name="图片 35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278" y="6310"/>
                          <a:ext cx="1275" cy="82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文本框 36"/>
            <p:cNvSpPr txBox="1"/>
            <p:nvPr/>
          </p:nvSpPr>
          <p:spPr>
            <a:xfrm>
              <a:off x="609" y="6456"/>
              <a:ext cx="66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令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09" y="7259"/>
              <a:ext cx="66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则</a:t>
              </a:r>
            </a:p>
          </p:txBody>
        </p:sp>
        <p:graphicFrame>
          <p:nvGraphicFramePr>
            <p:cNvPr id="13" name="对象 1297"/>
            <p:cNvGraphicFramePr>
              <a:graphicFrameLocks noChangeAspect="1"/>
            </p:cNvGraphicFramePr>
            <p:nvPr/>
          </p:nvGraphicFramePr>
          <p:xfrm>
            <a:off x="1184" y="7790"/>
            <a:ext cx="7021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6" r:id="rId15" imgW="3606165" imgH="558800" progId="Equation.DSMT4">
                    <p:embed/>
                  </p:oleObj>
                </mc:Choice>
                <mc:Fallback>
                  <p:oleObj r:id="rId15" imgW="3606165" imgH="558800" progId="Equation.DSMT4">
                    <p:embed/>
                    <p:pic>
                      <p:nvPicPr>
                        <p:cNvPr id="0" name="图片 40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184" y="7790"/>
                          <a:ext cx="7021" cy="108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47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0053" name="文本框 130052"/>
          <p:cNvSpPr txBox="1"/>
          <p:nvPr/>
        </p:nvSpPr>
        <p:spPr>
          <a:xfrm>
            <a:off x="914400" y="1524000"/>
            <a:ext cx="4953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 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是常数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则有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)=0</a:t>
            </a:r>
          </a:p>
        </p:txBody>
      </p:sp>
      <p:sp>
        <p:nvSpPr>
          <p:cNvPr id="130057" name="矩形 130056"/>
          <p:cNvSpPr/>
          <p:nvPr/>
        </p:nvSpPr>
        <p:spPr>
          <a:xfrm>
            <a:off x="914400" y="2230120"/>
            <a:ext cx="667766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 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是一个随机变量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是常数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则有</a:t>
            </a:r>
          </a:p>
        </p:txBody>
      </p:sp>
      <p:sp>
        <p:nvSpPr>
          <p:cNvPr id="130074" name="标题 130073"/>
          <p:cNvSpPr>
            <a:spLocks noGrp="1"/>
          </p:cNvSpPr>
          <p:nvPr>
            <p:ph type="title" idx="4294967295"/>
          </p:nvPr>
        </p:nvSpPr>
        <p:spPr>
          <a:xfrm>
            <a:off x="827088" y="404813"/>
            <a:ext cx="7772400" cy="1143000"/>
          </a:xfrm>
        </p:spPr>
        <p:txBody>
          <a:bodyPr anchor="ctr"/>
          <a:lstStyle/>
          <a:p>
            <a:r>
              <a:rPr lang="zh-CN" altLang="en-US" sz="1600" dirty="0">
                <a:solidFill>
                  <a:schemeClr val="accent1"/>
                </a:solidFill>
                <a:latin typeface="+mn-ea"/>
                <a:ea typeface="+mn-ea"/>
              </a:rPr>
              <a:t>方差的性质</a:t>
            </a:r>
          </a:p>
        </p:txBody>
      </p:sp>
      <p:sp>
        <p:nvSpPr>
          <p:cNvPr id="130075" name="文本框 130074"/>
          <p:cNvSpPr txBox="1"/>
          <p:nvPr/>
        </p:nvSpPr>
        <p:spPr>
          <a:xfrm>
            <a:off x="2085340" y="2744470"/>
            <a:ext cx="355346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i="1">
                <a:latin typeface="Times New Roman" panose="02020603050405020304" pitchFamily="18" charset="0"/>
              </a:rPr>
              <a:t>D</a:t>
            </a:r>
            <a:r>
              <a:rPr lang="en-US" altLang="zh-CN" sz="1600">
                <a:latin typeface="Times New Roman" panose="02020603050405020304" pitchFamily="18" charset="0"/>
              </a:rPr>
              <a:t>(</a:t>
            </a:r>
            <a:r>
              <a:rPr lang="en-US" altLang="zh-CN" sz="1600" i="1">
                <a:latin typeface="Times New Roman" panose="02020603050405020304" pitchFamily="18" charset="0"/>
              </a:rPr>
              <a:t>X</a:t>
            </a:r>
            <a:r>
              <a:rPr lang="en-US" altLang="zh-CN" sz="1600">
                <a:latin typeface="Times New Roman" panose="02020603050405020304" pitchFamily="18" charset="0"/>
              </a:rPr>
              <a:t>+</a:t>
            </a:r>
            <a:r>
              <a:rPr lang="en-US" altLang="zh-CN" sz="1600" i="1">
                <a:latin typeface="Times New Roman" panose="02020603050405020304" pitchFamily="18" charset="0"/>
              </a:rPr>
              <a:t>C</a:t>
            </a:r>
            <a:r>
              <a:rPr lang="en-US" altLang="zh-CN" sz="1600">
                <a:latin typeface="Times New Roman" panose="02020603050405020304" pitchFamily="18" charset="0"/>
              </a:rPr>
              <a:t>)=</a:t>
            </a:r>
            <a:r>
              <a:rPr lang="en-US" altLang="zh-CN" sz="1600" i="1">
                <a:latin typeface="Times New Roman" panose="02020603050405020304" pitchFamily="18" charset="0"/>
              </a:rPr>
              <a:t>D</a:t>
            </a:r>
            <a:r>
              <a:rPr lang="en-US" altLang="zh-CN" sz="1600">
                <a:latin typeface="Times New Roman" panose="02020603050405020304" pitchFamily="18" charset="0"/>
              </a:rPr>
              <a:t>(</a:t>
            </a:r>
            <a:r>
              <a:rPr lang="en-US" altLang="zh-CN" sz="1600" i="1">
                <a:latin typeface="Times New Roman" panose="02020603050405020304" pitchFamily="18" charset="0"/>
              </a:rPr>
              <a:t>X</a:t>
            </a:r>
            <a:r>
              <a:rPr lang="en-US" altLang="zh-CN" sz="16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0076" name="矩形 130075"/>
          <p:cNvSpPr/>
          <p:nvPr/>
        </p:nvSpPr>
        <p:spPr>
          <a:xfrm>
            <a:off x="962660" y="3218180"/>
            <a:ext cx="663003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(3)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 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是一个随机变量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是常数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则有</a:t>
            </a:r>
          </a:p>
        </p:txBody>
      </p:sp>
      <p:graphicFrame>
        <p:nvGraphicFramePr>
          <p:cNvPr id="130078" name="对象 130077"/>
          <p:cNvGraphicFramePr/>
          <p:nvPr/>
        </p:nvGraphicFramePr>
        <p:xfrm>
          <a:off x="2172970" y="3747770"/>
          <a:ext cx="1964690" cy="274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r:id="rId5" imgW="2819400" imgH="482600" progId="Equation.DSMT4">
                  <p:embed/>
                </p:oleObj>
              </mc:Choice>
              <mc:Fallback>
                <p:oleObj r:id="rId5" imgW="2819400" imgH="482600" progId="Equation.DSMT4">
                  <p:embed/>
                  <p:pic>
                    <p:nvPicPr>
                      <p:cNvPr id="0" name="图片 309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2970" y="3747770"/>
                        <a:ext cx="1964690" cy="2749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79" name="矩形 130078"/>
          <p:cNvSpPr/>
          <p:nvPr/>
        </p:nvSpPr>
        <p:spPr>
          <a:xfrm>
            <a:off x="989330" y="4292918"/>
            <a:ext cx="7272338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(4)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 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,</a:t>
            </a:r>
            <a:r>
              <a:rPr lang="en-US" altLang="zh-CN" sz="1600" i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Y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是两个相互独立的随机变量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则有</a:t>
            </a:r>
          </a:p>
        </p:txBody>
      </p:sp>
      <p:sp>
        <p:nvSpPr>
          <p:cNvPr id="130080" name="文本框 130079"/>
          <p:cNvSpPr txBox="1"/>
          <p:nvPr/>
        </p:nvSpPr>
        <p:spPr>
          <a:xfrm>
            <a:off x="1927225" y="4812030"/>
            <a:ext cx="31756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i="1">
                <a:latin typeface="Times New Roman" panose="02020603050405020304" pitchFamily="18" charset="0"/>
              </a:rPr>
              <a:t>D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X</a:t>
            </a:r>
            <a:r>
              <a:rPr lang="en-US" altLang="zh-CN">
                <a:latin typeface="Times New Roman" panose="02020603050405020304" pitchFamily="18" charset="0"/>
              </a:rPr>
              <a:t>+</a:t>
            </a:r>
            <a:r>
              <a:rPr lang="en-US" altLang="zh-CN" i="1">
                <a:latin typeface="Times New Roman" panose="02020603050405020304" pitchFamily="18" charset="0"/>
              </a:rPr>
              <a:t>Y</a:t>
            </a:r>
            <a:r>
              <a:rPr lang="en-US" altLang="zh-CN">
                <a:latin typeface="Times New Roman" panose="02020603050405020304" pitchFamily="18" charset="0"/>
              </a:rPr>
              <a:t>)=</a:t>
            </a:r>
            <a:r>
              <a:rPr lang="en-US" altLang="zh-CN" i="1">
                <a:latin typeface="Times New Roman" panose="02020603050405020304" pitchFamily="18" charset="0"/>
              </a:rPr>
              <a:t>D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X</a:t>
            </a:r>
            <a:r>
              <a:rPr lang="en-US" altLang="zh-CN">
                <a:latin typeface="Times New Roman" panose="02020603050405020304" pitchFamily="18" charset="0"/>
              </a:rPr>
              <a:t>)+</a:t>
            </a:r>
            <a:r>
              <a:rPr lang="en-US" altLang="zh-CN" i="1">
                <a:latin typeface="Times New Roman" panose="02020603050405020304" pitchFamily="18" charset="0"/>
              </a:rPr>
              <a:t>D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Y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0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0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0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0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0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/>
      <p:bldP spid="130057" grpId="0"/>
      <p:bldP spid="130075" grpId="0"/>
      <p:bldP spid="130076" grpId="0"/>
      <p:bldP spid="130079" grpId="0"/>
      <p:bldP spid="13008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48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766768"/>
            <a:ext cx="259207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3.4.3 </a:t>
            </a:r>
            <a:r>
              <a:rPr lang="zh-CN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协方差与相关系数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131076" name="对象 131075"/>
          <p:cNvGraphicFramePr/>
          <p:nvPr/>
        </p:nvGraphicFramePr>
        <p:xfrm>
          <a:off x="1492885" y="1523365"/>
          <a:ext cx="4924425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r:id="rId5" imgW="3911600" imgH="901700" progId="Equation.3">
                  <p:embed/>
                </p:oleObj>
              </mc:Choice>
              <mc:Fallback>
                <p:oleObj r:id="rId5" imgW="3911600" imgH="901700" progId="Equation.3">
                  <p:embed/>
                  <p:pic>
                    <p:nvPicPr>
                      <p:cNvPr id="0" name="图片 309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2885" y="1523365"/>
                        <a:ext cx="4924425" cy="1012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93" name="文本框 131092"/>
          <p:cNvSpPr txBox="1"/>
          <p:nvPr/>
        </p:nvSpPr>
        <p:spPr>
          <a:xfrm>
            <a:off x="652780" y="1523365"/>
            <a:ext cx="5892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定义</a:t>
            </a:r>
          </a:p>
        </p:txBody>
      </p:sp>
      <p:graphicFrame>
        <p:nvGraphicFramePr>
          <p:cNvPr id="131094" name="对象 131093"/>
          <p:cNvGraphicFramePr/>
          <p:nvPr/>
        </p:nvGraphicFramePr>
        <p:xfrm>
          <a:off x="1688465" y="3190875"/>
          <a:ext cx="3996690" cy="977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1" r:id="rId7" imgW="2324100" imgH="685800" progId="Equation.3">
                  <p:embed/>
                </p:oleObj>
              </mc:Choice>
              <mc:Fallback>
                <p:oleObj r:id="rId7" imgW="2324100" imgH="685800" progId="Equation.3">
                  <p:embed/>
                  <p:pic>
                    <p:nvPicPr>
                      <p:cNvPr id="0" name="图片 308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88465" y="3190875"/>
                        <a:ext cx="3996690" cy="9772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38" name="矩形 167937"/>
          <p:cNvSpPr/>
          <p:nvPr/>
        </p:nvSpPr>
        <p:spPr>
          <a:xfrm>
            <a:off x="577533" y="4849495"/>
            <a:ext cx="1868805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600" dirty="0">
                <a:solidFill>
                  <a:srgbClr val="3333FF"/>
                </a:solidFill>
                <a:latin typeface="+mn-ea"/>
                <a:cs typeface="+mn-ea"/>
              </a:rPr>
              <a:t> 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协方差的计算公式</a:t>
            </a:r>
          </a:p>
        </p:txBody>
      </p:sp>
      <p:graphicFrame>
        <p:nvGraphicFramePr>
          <p:cNvPr id="167939" name="对象 167938"/>
          <p:cNvGraphicFramePr/>
          <p:nvPr/>
        </p:nvGraphicFramePr>
        <p:xfrm>
          <a:off x="2555240" y="5296535"/>
          <a:ext cx="4277360" cy="27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r:id="rId9" imgW="4557395" imgH="381000" progId="Equation.DSMT4">
                  <p:embed/>
                </p:oleObj>
              </mc:Choice>
              <mc:Fallback>
                <p:oleObj r:id="rId9" imgW="4557395" imgH="381000" progId="Equation.DSMT4">
                  <p:embed/>
                  <p:pic>
                    <p:nvPicPr>
                      <p:cNvPr id="0" name="图片 309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55240" y="5296535"/>
                        <a:ext cx="4277360" cy="2711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  <p:bldP spid="167938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49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131076" name="对象 131075"/>
          <p:cNvGraphicFramePr/>
          <p:nvPr/>
        </p:nvGraphicFramePr>
        <p:xfrm>
          <a:off x="451803" y="1030605"/>
          <a:ext cx="5430520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r:id="rId5" imgW="4140200" imgH="279400" progId="Equation.3">
                  <p:embed/>
                </p:oleObj>
              </mc:Choice>
              <mc:Fallback>
                <p:oleObj r:id="rId5" imgW="4140200" imgH="279400" progId="Equation.3">
                  <p:embed/>
                  <p:pic>
                    <p:nvPicPr>
                      <p:cNvPr id="0" name="图片 309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803" y="1030605"/>
                        <a:ext cx="5430520" cy="28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307"/>
          <p:cNvGraphicFramePr>
            <a:graphicFrameLocks noChangeAspect="1"/>
          </p:cNvGraphicFramePr>
          <p:nvPr/>
        </p:nvGraphicFramePr>
        <p:xfrm>
          <a:off x="2254885" y="1542415"/>
          <a:ext cx="3111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1" r:id="rId7" imgW="3111500" imgH="304800" progId="Equation.3">
                  <p:embed/>
                </p:oleObj>
              </mc:Choice>
              <mc:Fallback>
                <p:oleObj r:id="rId7" imgW="3111500" imgH="304800" progId="Equation.3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54885" y="1542415"/>
                        <a:ext cx="3111500" cy="304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组合 23"/>
          <p:cNvGrpSpPr/>
          <p:nvPr/>
        </p:nvGrpSpPr>
        <p:grpSpPr>
          <a:xfrm>
            <a:off x="631190" y="1993265"/>
            <a:ext cx="4809490" cy="584200"/>
            <a:chOff x="994" y="3139"/>
            <a:chExt cx="7574" cy="920"/>
          </a:xfrm>
        </p:grpSpPr>
        <p:sp>
          <p:nvSpPr>
            <p:cNvPr id="13" name="文本框 12"/>
            <p:cNvSpPr txBox="1"/>
            <p:nvPr/>
          </p:nvSpPr>
          <p:spPr>
            <a:xfrm>
              <a:off x="994" y="3309"/>
              <a:ext cx="40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则</a:t>
              </a:r>
            </a:p>
          </p:txBody>
        </p:sp>
        <p:graphicFrame>
          <p:nvGraphicFramePr>
            <p:cNvPr id="14" name="对象 1308"/>
            <p:cNvGraphicFramePr>
              <a:graphicFrameLocks noChangeAspect="1"/>
            </p:cNvGraphicFramePr>
            <p:nvPr/>
          </p:nvGraphicFramePr>
          <p:xfrm>
            <a:off x="2628" y="3139"/>
            <a:ext cx="5940" cy="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22" r:id="rId9" imgW="3771900" imgH="584200" progId="Equation.DSMT4">
                    <p:embed/>
                  </p:oleObj>
                </mc:Choice>
                <mc:Fallback>
                  <p:oleObj r:id="rId9" imgW="3771900" imgH="584200" progId="Equation.DSMT4">
                    <p:embed/>
                    <p:pic>
                      <p:nvPicPr>
                        <p:cNvPr id="0" name="图片 13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628" y="3139"/>
                          <a:ext cx="5940" cy="9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6" name="对象 15"/>
          <p:cNvGraphicFramePr/>
          <p:nvPr/>
        </p:nvGraphicFramePr>
        <p:xfrm>
          <a:off x="294323" y="2832100"/>
          <a:ext cx="5996940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3" r:id="rId11" imgW="4572000" imgH="279400" progId="Equation.3">
                  <p:embed/>
                </p:oleObj>
              </mc:Choice>
              <mc:Fallback>
                <p:oleObj r:id="rId11" imgW="4572000" imgH="279400" progId="Equation.3">
                  <p:embed/>
                  <p:pic>
                    <p:nvPicPr>
                      <p:cNvPr id="0" name="图片 309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4323" y="2832100"/>
                        <a:ext cx="5996940" cy="28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组合 24"/>
          <p:cNvGrpSpPr/>
          <p:nvPr/>
        </p:nvGrpSpPr>
        <p:grpSpPr>
          <a:xfrm>
            <a:off x="631190" y="3503930"/>
            <a:ext cx="5810885" cy="419100"/>
            <a:chOff x="994" y="5518"/>
            <a:chExt cx="9151" cy="660"/>
          </a:xfrm>
        </p:grpSpPr>
        <p:graphicFrame>
          <p:nvGraphicFramePr>
            <p:cNvPr id="18" name="对象 1309"/>
            <p:cNvGraphicFramePr>
              <a:graphicFrameLocks noChangeAspect="1"/>
            </p:cNvGraphicFramePr>
            <p:nvPr/>
          </p:nvGraphicFramePr>
          <p:xfrm>
            <a:off x="3085" y="5518"/>
            <a:ext cx="7060" cy="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24" r:id="rId13" imgW="4483100" imgH="419100" progId="Equation.DSMT4">
                    <p:embed/>
                  </p:oleObj>
                </mc:Choice>
                <mc:Fallback>
                  <p:oleObj r:id="rId13" imgW="4483100" imgH="419100" progId="Equation.DSMT4">
                    <p:embed/>
                    <p:pic>
                      <p:nvPicPr>
                        <p:cNvPr id="0" name="图片 16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085" y="5518"/>
                          <a:ext cx="7060" cy="6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文本框 19"/>
            <p:cNvSpPr txBox="1"/>
            <p:nvPr/>
          </p:nvSpPr>
          <p:spPr>
            <a:xfrm>
              <a:off x="994" y="5518"/>
              <a:ext cx="40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546212" y="133912"/>
            <a:ext cx="28200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3.1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随机事件的概率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1172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3.1.2  </a:t>
            </a:r>
            <a:r>
              <a:rPr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随机事件的关系与运算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46100" y="1478915"/>
            <a:ext cx="7462520" cy="1068070"/>
            <a:chOff x="860" y="2329"/>
            <a:chExt cx="11752" cy="1682"/>
          </a:xfrm>
        </p:grpSpPr>
        <p:sp>
          <p:nvSpPr>
            <p:cNvPr id="78854" name="Text Box 6"/>
            <p:cNvSpPr txBox="1"/>
            <p:nvPr/>
          </p:nvSpPr>
          <p:spPr>
            <a:xfrm>
              <a:off x="860" y="2329"/>
              <a:ext cx="3840" cy="822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chemeClr val="accent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 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1.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包含关系</a:t>
              </a:r>
              <a:endParaRPr lang="zh-CN" altLang="en-US" sz="1600" i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78855" name="Text Box 7"/>
            <p:cNvSpPr txBox="1"/>
            <p:nvPr/>
          </p:nvSpPr>
          <p:spPr>
            <a:xfrm>
              <a:off x="3284" y="2548"/>
              <a:ext cx="9328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若事件</a:t>
              </a:r>
              <a:r>
                <a:rPr lang="en-US" altLang="zh-CN" sz="1600" i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A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出现</a:t>
              </a:r>
              <a:r>
                <a:rPr lang="en-US" altLang="zh-CN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,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必然导致</a:t>
              </a:r>
              <a:r>
                <a:rPr lang="en-US" altLang="zh-CN" sz="1600" i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B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出现 </a:t>
              </a:r>
              <a:r>
                <a:rPr lang="en-US" altLang="zh-CN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,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则称事件</a:t>
              </a:r>
              <a:r>
                <a:rPr lang="en-US" altLang="zh-CN" sz="1600" i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B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包含事件</a:t>
              </a:r>
              <a:r>
                <a:rPr lang="en-US" altLang="zh-CN" sz="1600" i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A</a:t>
              </a:r>
              <a:r>
                <a:rPr lang="en-US" altLang="zh-CN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,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记作</a:t>
              </a:r>
              <a:endPara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aphicFrame>
          <p:nvGraphicFramePr>
            <p:cNvPr id="78857" name="Object 9"/>
            <p:cNvGraphicFramePr>
              <a:graphicFrameLocks noChangeAspect="1"/>
            </p:cNvGraphicFramePr>
            <p:nvPr/>
          </p:nvGraphicFramePr>
          <p:xfrm>
            <a:off x="4944" y="3511"/>
            <a:ext cx="2438" cy="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r:id="rId5" imgW="1054100" imgH="215900" progId="Equation.3">
                    <p:embed/>
                  </p:oleObj>
                </mc:Choice>
                <mc:Fallback>
                  <p:oleObj r:id="rId5" imgW="1054100" imgH="215900" progId="Equation.3">
                    <p:embed/>
                    <p:pic>
                      <p:nvPicPr>
                        <p:cNvPr id="0" name="图片 307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944" y="3511"/>
                          <a:ext cx="2438" cy="5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组合 13"/>
          <p:cNvGrpSpPr/>
          <p:nvPr/>
        </p:nvGrpSpPr>
        <p:grpSpPr>
          <a:xfrm>
            <a:off x="784860" y="4152900"/>
            <a:ext cx="7120255" cy="878205"/>
            <a:chOff x="1236" y="6540"/>
            <a:chExt cx="11213" cy="1383"/>
          </a:xfrm>
        </p:grpSpPr>
        <p:sp>
          <p:nvSpPr>
            <p:cNvPr id="22" name="文本框 21"/>
            <p:cNvSpPr txBox="1"/>
            <p:nvPr/>
          </p:nvSpPr>
          <p:spPr>
            <a:xfrm>
              <a:off x="1236" y="6540"/>
              <a:ext cx="4323" cy="5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3. 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事件 </a:t>
              </a:r>
              <a:r>
                <a:rPr lang="en-US" altLang="zh-CN" sz="1600" i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与 </a:t>
              </a:r>
              <a:r>
                <a:rPr lang="en-US" altLang="zh-CN" sz="1600" i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B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的并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和事件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</a:t>
              </a:r>
            </a:p>
          </p:txBody>
        </p:sp>
        <p:graphicFrame>
          <p:nvGraphicFramePr>
            <p:cNvPr id="83973" name="Object 1029"/>
            <p:cNvGraphicFramePr>
              <a:graphicFrameLocks noChangeAspect="1"/>
            </p:cNvGraphicFramePr>
            <p:nvPr/>
          </p:nvGraphicFramePr>
          <p:xfrm>
            <a:off x="3031" y="7387"/>
            <a:ext cx="9418" cy="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r:id="rId7" imgW="3962400" imgH="254000" progId="Equation.3">
                    <p:embed/>
                  </p:oleObj>
                </mc:Choice>
                <mc:Fallback>
                  <p:oleObj r:id="rId7" imgW="3962400" imgH="254000" progId="Equation.3">
                    <p:embed/>
                    <p:pic>
                      <p:nvPicPr>
                        <p:cNvPr id="0" name="图片 3082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31" y="7387"/>
                          <a:ext cx="9418" cy="53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组合 15"/>
          <p:cNvGrpSpPr/>
          <p:nvPr/>
        </p:nvGrpSpPr>
        <p:grpSpPr>
          <a:xfrm>
            <a:off x="784860" y="2811145"/>
            <a:ext cx="8868410" cy="786130"/>
            <a:chOff x="1236" y="4427"/>
            <a:chExt cx="13966" cy="1238"/>
          </a:xfrm>
        </p:grpSpPr>
        <p:grpSp>
          <p:nvGrpSpPr>
            <p:cNvPr id="13" name="组合 12"/>
            <p:cNvGrpSpPr/>
            <p:nvPr/>
          </p:nvGrpSpPr>
          <p:grpSpPr>
            <a:xfrm>
              <a:off x="1236" y="4427"/>
              <a:ext cx="13966" cy="1239"/>
              <a:chOff x="1236" y="4427"/>
              <a:chExt cx="13966" cy="1239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1236" y="4427"/>
                <a:ext cx="13966" cy="11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eaLnBrk="1" hangingPunct="1">
                  <a:lnSpc>
                    <a:spcPct val="125000"/>
                  </a:lnSpc>
                </a:pPr>
                <a:r>
                  <a:rPr lang="en-US" altLang="zh-CN" sz="1600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2.  </a:t>
                </a:r>
                <a:r>
                  <a:rPr lang="en-US" altLang="zh-CN" sz="1600" i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A</a:t>
                </a:r>
                <a:r>
                  <a:rPr lang="zh-CN" altLang="en-US" sz="1600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等于</a:t>
                </a:r>
                <a:r>
                  <a:rPr lang="en-US" altLang="zh-CN" sz="1600" i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B </a:t>
                </a: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 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若事件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A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包含事件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B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，而且事件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B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包含事件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A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，则称事件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A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与事件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B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相等，</a:t>
                </a:r>
              </a:p>
              <a:p>
                <a:pPr eaLnBrk="1" hangingPunct="1">
                  <a:lnSpc>
                    <a:spcPct val="125000"/>
                  </a:lnSpc>
                </a:pP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记作 </a:t>
                </a:r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5217" y="5135"/>
                <a:ext cx="143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aphicFrame>
          <p:nvGraphicFramePr>
            <p:cNvPr id="15" name="对象 14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5545" y="5135"/>
            <a:ext cx="970" cy="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r:id="rId9" imgW="405765" imgH="165100" progId="Equation.KSEE3">
                    <p:embed/>
                  </p:oleObj>
                </mc:Choice>
                <mc:Fallback>
                  <p:oleObj r:id="rId9" imgW="405765" imgH="165100" progId="Equation.KSEE3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545" y="5135"/>
                          <a:ext cx="970" cy="3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409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3.4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随机变量的数字特征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50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0050" name="文本框 130049"/>
          <p:cNvSpPr txBox="1"/>
          <p:nvPr/>
        </p:nvSpPr>
        <p:spPr>
          <a:xfrm>
            <a:off x="309563" y="863918"/>
            <a:ext cx="14020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协方差的性质</a:t>
            </a: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</a:rPr>
              <a:t>  </a:t>
            </a:r>
            <a:r>
              <a:rPr lang="zh-CN" altLang="en-US" sz="3200" b="1" dirty="0">
                <a:latin typeface="Times New Roman" panose="02020603050405020304" pitchFamily="18" charset="0"/>
              </a:rPr>
              <a:t>    </a:t>
            </a:r>
            <a:endParaRPr lang="zh-CN" altLang="en-US" sz="3200" b="1">
              <a:latin typeface="Times New Roman" panose="02020603050405020304" pitchFamily="18" charset="0"/>
            </a:endParaRPr>
          </a:p>
        </p:txBody>
      </p:sp>
      <p:graphicFrame>
        <p:nvGraphicFramePr>
          <p:cNvPr id="130051" name="对象 130050"/>
          <p:cNvGraphicFramePr/>
          <p:nvPr/>
        </p:nvGraphicFramePr>
        <p:xfrm>
          <a:off x="1996440" y="1217930"/>
          <a:ext cx="2298065" cy="297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7" r:id="rId5" imgW="2234565" imgH="254000" progId="Equation.3">
                  <p:embed/>
                </p:oleObj>
              </mc:Choice>
              <mc:Fallback>
                <p:oleObj r:id="rId5" imgW="2234565" imgH="254000" progId="Equation.3">
                  <p:embed/>
                  <p:pic>
                    <p:nvPicPr>
                      <p:cNvPr id="0" name="图片 309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6440" y="1217930"/>
                        <a:ext cx="2298065" cy="2978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2" name="对象 130051"/>
          <p:cNvGraphicFramePr/>
          <p:nvPr/>
        </p:nvGraphicFramePr>
        <p:xfrm>
          <a:off x="1941830" y="1858010"/>
          <a:ext cx="4198620" cy="29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8" r:id="rId7" imgW="4178300" imgH="279400" progId="Equation.3">
                  <p:embed/>
                </p:oleObj>
              </mc:Choice>
              <mc:Fallback>
                <p:oleObj r:id="rId7" imgW="4178300" imgH="279400" progId="Equation.3">
                  <p:embed/>
                  <p:pic>
                    <p:nvPicPr>
                      <p:cNvPr id="0" name="图片 309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41830" y="1858010"/>
                        <a:ext cx="4198620" cy="2971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6" name="对象 130055"/>
          <p:cNvGraphicFramePr/>
          <p:nvPr/>
        </p:nvGraphicFramePr>
        <p:xfrm>
          <a:off x="1996440" y="2706370"/>
          <a:ext cx="392049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9" r:id="rId9" imgW="3873500" imgH="279400" progId="Equation.3">
                  <p:embed/>
                </p:oleObj>
              </mc:Choice>
              <mc:Fallback>
                <p:oleObj r:id="rId9" imgW="3873500" imgH="279400" progId="Equation.3">
                  <p:embed/>
                  <p:pic>
                    <p:nvPicPr>
                      <p:cNvPr id="0" name="图片 309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96440" y="2706370"/>
                        <a:ext cx="3920490" cy="314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64" name="对象 130063"/>
          <p:cNvGraphicFramePr/>
          <p:nvPr/>
        </p:nvGraphicFramePr>
        <p:xfrm>
          <a:off x="1996282" y="3572193"/>
          <a:ext cx="4501515" cy="31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0" r:id="rId11" imgW="3606165" imgH="254000" progId="Equation.DSMT4">
                  <p:embed/>
                </p:oleObj>
              </mc:Choice>
              <mc:Fallback>
                <p:oleObj r:id="rId11" imgW="3606165" imgH="254000" progId="Equation.DSMT4">
                  <p:embed/>
                  <p:pic>
                    <p:nvPicPr>
                      <p:cNvPr id="0" name="图片 309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96282" y="3572193"/>
                        <a:ext cx="4501515" cy="3155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6" name="矩形 139265"/>
          <p:cNvSpPr/>
          <p:nvPr/>
        </p:nvSpPr>
        <p:spPr>
          <a:xfrm>
            <a:off x="442595" y="3930650"/>
            <a:ext cx="166560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zh-CN" altLang="en-US" sz="1600" dirty="0">
                <a:solidFill>
                  <a:schemeClr val="accent1"/>
                </a:solidFill>
                <a:latin typeface="+mn-ea"/>
                <a:cs typeface="+mn-ea"/>
              </a:rPr>
              <a:t>相关系数的性质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      </a:t>
            </a:r>
            <a:endParaRPr lang="en-US" altLang="zh-CN" sz="3200" b="1" u="sng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graphicFrame>
        <p:nvGraphicFramePr>
          <p:cNvPr id="139267" name="对象 139266"/>
          <p:cNvGraphicFramePr/>
          <p:nvPr/>
        </p:nvGraphicFramePr>
        <p:xfrm>
          <a:off x="2190433" y="4514374"/>
          <a:ext cx="978535" cy="30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1" r:id="rId13" imgW="977900" imgH="304800" progId="Equation.3">
                  <p:embed/>
                </p:oleObj>
              </mc:Choice>
              <mc:Fallback>
                <p:oleObj r:id="rId13" imgW="977900" imgH="304800" progId="Equation.3">
                  <p:embed/>
                  <p:pic>
                    <p:nvPicPr>
                      <p:cNvPr id="0" name="图片 309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90433" y="4514374"/>
                        <a:ext cx="978535" cy="3041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8" name="对象 139267"/>
          <p:cNvGraphicFramePr/>
          <p:nvPr/>
        </p:nvGraphicFramePr>
        <p:xfrm>
          <a:off x="2100898" y="4974273"/>
          <a:ext cx="3710305" cy="608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2" r:id="rId15" imgW="3708400" imgH="609600" progId="Equation.3">
                  <p:embed/>
                </p:oleObj>
              </mc:Choice>
              <mc:Fallback>
                <p:oleObj r:id="rId15" imgW="3708400" imgH="609600" progId="Equation.3">
                  <p:embed/>
                  <p:pic>
                    <p:nvPicPr>
                      <p:cNvPr id="0" name="图片 309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00898" y="4974273"/>
                        <a:ext cx="3710305" cy="6083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0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139266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51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7893" name="Text Box 5"/>
          <p:cNvSpPr txBox="1"/>
          <p:nvPr/>
        </p:nvSpPr>
        <p:spPr>
          <a:xfrm>
            <a:off x="425133" y="852805"/>
            <a:ext cx="4105275" cy="36830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zh-CN" sz="1800" b="1" dirty="0">
                <a:solidFill>
                  <a:schemeClr val="accent1"/>
                </a:solidFill>
                <a:latin typeface="+mn-ea"/>
              </a:rPr>
              <a:t>3.5.1 </a:t>
            </a:r>
            <a:r>
              <a:rPr lang="zh-CN" altLang="en-US" sz="1800" b="1" dirty="0">
                <a:solidFill>
                  <a:schemeClr val="accent1"/>
                </a:solidFill>
                <a:latin typeface="+mn-ea"/>
              </a:rPr>
              <a:t>简单抽样与统计量</a:t>
            </a:r>
          </a:p>
        </p:txBody>
      </p:sp>
      <p:sp>
        <p:nvSpPr>
          <p:cNvPr id="37894" name="Text Box 6"/>
          <p:cNvSpPr txBox="1"/>
          <p:nvPr/>
        </p:nvSpPr>
        <p:spPr>
          <a:xfrm>
            <a:off x="1091248" y="1357313"/>
            <a:ext cx="1728787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</a:rPr>
              <a:t>总体</a:t>
            </a:r>
            <a:r>
              <a:rPr lang="zh-CN" altLang="en-US" sz="1600" dirty="0">
                <a:solidFill>
                  <a:schemeClr val="accent1"/>
                </a:solidFill>
                <a:latin typeface="宋体" panose="02010600030101010101" pitchFamily="2" charset="-122"/>
              </a:rPr>
              <a:t>：</a:t>
            </a:r>
          </a:p>
        </p:txBody>
      </p:sp>
      <p:sp>
        <p:nvSpPr>
          <p:cNvPr id="37895" name="Text Box 7"/>
          <p:cNvSpPr txBox="1"/>
          <p:nvPr/>
        </p:nvSpPr>
        <p:spPr>
          <a:xfrm>
            <a:off x="1823720" y="1357630"/>
            <a:ext cx="5330825" cy="33718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研究的对象的全体构成的集合</a:t>
            </a: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</a:p>
        </p:txBody>
      </p:sp>
      <p:sp>
        <p:nvSpPr>
          <p:cNvPr id="37897" name="Text Box 9"/>
          <p:cNvSpPr txBox="1"/>
          <p:nvPr/>
        </p:nvSpPr>
        <p:spPr>
          <a:xfrm>
            <a:off x="1091248" y="1808798"/>
            <a:ext cx="2089150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</a:rPr>
              <a:t>个体：</a:t>
            </a:r>
          </a:p>
        </p:txBody>
      </p:sp>
      <p:sp>
        <p:nvSpPr>
          <p:cNvPr id="37898" name="Text Box 10"/>
          <p:cNvSpPr txBox="1"/>
          <p:nvPr/>
        </p:nvSpPr>
        <p:spPr>
          <a:xfrm>
            <a:off x="1823403" y="1808798"/>
            <a:ext cx="4968875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组成总体的每一个单元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</a:p>
        </p:txBody>
      </p:sp>
      <p:sp>
        <p:nvSpPr>
          <p:cNvPr id="37910" name="Text Box 22"/>
          <p:cNvSpPr txBox="1"/>
          <p:nvPr/>
        </p:nvSpPr>
        <p:spPr>
          <a:xfrm>
            <a:off x="452120" y="2383155"/>
            <a:ext cx="8470900" cy="5835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统计学中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称随机变量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或随机向量 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)X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为总体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并把随机变量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或随机向量 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)X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的分布称为</a:t>
            </a:r>
            <a:r>
              <a:rPr lang="zh-CN" altLang="en-US" sz="1600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总体分布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47370" y="3260725"/>
            <a:ext cx="9977120" cy="789940"/>
            <a:chOff x="808" y="5177"/>
            <a:chExt cx="15712" cy="1244"/>
          </a:xfrm>
        </p:grpSpPr>
        <p:sp>
          <p:nvSpPr>
            <p:cNvPr id="38937" name="Text Box 25"/>
            <p:cNvSpPr txBox="1"/>
            <p:nvPr/>
          </p:nvSpPr>
          <p:spPr>
            <a:xfrm>
              <a:off x="8810" y="5177"/>
              <a:ext cx="7710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通常总体的分布是未知的</a:t>
              </a:r>
              <a:r>
                <a:rPr lang="en-US" altLang="zh-CN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.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08" y="5177"/>
              <a:ext cx="12740" cy="1244"/>
              <a:chOff x="808" y="5177"/>
              <a:chExt cx="12740" cy="1244"/>
            </a:xfrm>
          </p:grpSpPr>
          <p:sp>
            <p:nvSpPr>
              <p:cNvPr id="38934" name="Text Box 22"/>
              <p:cNvSpPr txBox="1"/>
              <p:nvPr/>
            </p:nvSpPr>
            <p:spPr>
              <a:xfrm>
                <a:off x="1127" y="5177"/>
                <a:ext cx="4875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总体的分布</a:t>
                </a:r>
                <a:endParaRPr lang="en-US" altLang="zh-CN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8936" name="Text Box 24"/>
              <p:cNvSpPr txBox="1"/>
              <p:nvPr/>
            </p:nvSpPr>
            <p:spPr>
              <a:xfrm>
                <a:off x="7922" y="5177"/>
                <a:ext cx="3345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分布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,</a:t>
                </a:r>
              </a:p>
            </p:txBody>
          </p:sp>
          <p:sp>
            <p:nvSpPr>
              <p:cNvPr id="38938" name="Text Box 26"/>
              <p:cNvSpPr txBox="1"/>
              <p:nvPr/>
            </p:nvSpPr>
            <p:spPr>
              <a:xfrm>
                <a:off x="808" y="5890"/>
                <a:ext cx="4818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统计学的主要</a:t>
                </a:r>
              </a:p>
            </p:txBody>
          </p:sp>
          <p:sp>
            <p:nvSpPr>
              <p:cNvPr id="38939" name="Text Box 27"/>
              <p:cNvSpPr txBox="1"/>
              <p:nvPr/>
            </p:nvSpPr>
            <p:spPr>
              <a:xfrm>
                <a:off x="2872" y="5890"/>
                <a:ext cx="2325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任务</a:t>
                </a:r>
              </a:p>
            </p:txBody>
          </p:sp>
          <p:sp>
            <p:nvSpPr>
              <p:cNvPr id="38940" name="Text Box 28"/>
              <p:cNvSpPr txBox="1"/>
              <p:nvPr/>
            </p:nvSpPr>
            <p:spPr>
              <a:xfrm>
                <a:off x="3571" y="5890"/>
                <a:ext cx="9977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就是对总体的未知分布进行推断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.</a:t>
                </a:r>
              </a:p>
            </p:txBody>
          </p:sp>
          <p:sp>
            <p:nvSpPr>
              <p:cNvPr id="38935" name="Text Box 23"/>
              <p:cNvSpPr txBox="1"/>
              <p:nvPr/>
            </p:nvSpPr>
            <p:spPr>
              <a:xfrm>
                <a:off x="3059" y="5177"/>
                <a:ext cx="8900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就是表示总体的随机变量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X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的</a:t>
                </a:r>
                <a:endParaRPr lang="en-US" altLang="zh-CN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4" grpId="0"/>
      <p:bldP spid="37895" grpId="0"/>
      <p:bldP spid="37897" grpId="0"/>
      <p:bldP spid="37898" grpId="0"/>
      <p:bldP spid="379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latin typeface="+mn-ea"/>
                <a:cs typeface="+mn-ea"/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+mn-ea"/>
                <a:cs typeface="+mn-ea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of</a:t>
            </a: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t>52</a:t>
            </a:fld>
            <a:endParaRPr lang="zh-CN" altLang="en-US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361950" y="1661160"/>
            <a:ext cx="7629525" cy="981075"/>
            <a:chOff x="570" y="2616"/>
            <a:chExt cx="12015" cy="1545"/>
          </a:xfrm>
        </p:grpSpPr>
        <p:sp>
          <p:nvSpPr>
            <p:cNvPr id="21514" name="Text Box 10"/>
            <p:cNvSpPr txBox="1"/>
            <p:nvPr/>
          </p:nvSpPr>
          <p:spPr>
            <a:xfrm>
              <a:off x="9295" y="2616"/>
              <a:ext cx="3290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所以样本</a:t>
              </a:r>
            </a:p>
          </p:txBody>
        </p:sp>
        <p:grpSp>
          <p:nvGrpSpPr>
            <p:cNvPr id="11" name="Group 53"/>
            <p:cNvGrpSpPr/>
            <p:nvPr/>
          </p:nvGrpSpPr>
          <p:grpSpPr>
            <a:xfrm>
              <a:off x="5943" y="3630"/>
              <a:ext cx="4498" cy="530"/>
              <a:chOff x="692" y="1407"/>
              <a:chExt cx="1799" cy="212"/>
            </a:xfrm>
          </p:grpSpPr>
          <p:sp>
            <p:nvSpPr>
              <p:cNvPr id="11308" name="Text Box 12"/>
              <p:cNvSpPr txBox="1"/>
              <p:nvPr/>
            </p:nvSpPr>
            <p:spPr>
              <a:xfrm>
                <a:off x="813" y="1407"/>
                <a:ext cx="1678" cy="21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  <a:buNone/>
                </a:pP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元随机向量</a:t>
                </a:r>
              </a:p>
            </p:txBody>
          </p:sp>
          <p:graphicFrame>
            <p:nvGraphicFramePr>
              <p:cNvPr id="11309" name="Object 52"/>
              <p:cNvGraphicFramePr>
                <a:graphicFrameLocks noChangeAspect="1"/>
              </p:cNvGraphicFramePr>
              <p:nvPr/>
            </p:nvGraphicFramePr>
            <p:xfrm>
              <a:off x="692" y="1457"/>
              <a:ext cx="102" cy="1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180" r:id="rId5" imgW="127000" imgH="139700" progId="Equation.DSMT4">
                      <p:embed/>
                    </p:oleObj>
                  </mc:Choice>
                  <mc:Fallback>
                    <p:oleObj r:id="rId5" imgW="127000" imgH="139700" progId="Equation.DSMT4">
                      <p:embed/>
                      <p:pic>
                        <p:nvPicPr>
                          <p:cNvPr id="0" name="图片 3200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92" y="1457"/>
                            <a:ext cx="102" cy="11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512" name="Text Box 8"/>
            <p:cNvSpPr txBox="1"/>
            <p:nvPr/>
          </p:nvSpPr>
          <p:spPr>
            <a:xfrm>
              <a:off x="1190" y="2649"/>
              <a:ext cx="2426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由于</a:t>
              </a:r>
            </a:p>
          </p:txBody>
        </p:sp>
        <p:graphicFrame>
          <p:nvGraphicFramePr>
            <p:cNvPr id="21545" name="Object 41"/>
            <p:cNvGraphicFramePr>
              <a:graphicFrameLocks noChangeAspect="1"/>
            </p:cNvGraphicFramePr>
            <p:nvPr/>
          </p:nvGraphicFramePr>
          <p:xfrm>
            <a:off x="2114" y="2682"/>
            <a:ext cx="1790" cy="4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1" r:id="rId7" imgW="1079500" imgH="279400" progId="Equation.DSMT4">
                    <p:embed/>
                  </p:oleObj>
                </mc:Choice>
                <mc:Fallback>
                  <p:oleObj r:id="rId7" imgW="1079500" imgH="279400" progId="Equation.DSMT4">
                    <p:embed/>
                    <p:pic>
                      <p:nvPicPr>
                        <p:cNvPr id="0" name="图片 319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114" y="2682"/>
                          <a:ext cx="1790" cy="46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4" name="Text Box 40"/>
            <p:cNvSpPr txBox="1"/>
            <p:nvPr/>
          </p:nvSpPr>
          <p:spPr>
            <a:xfrm>
              <a:off x="3843" y="2649"/>
              <a:ext cx="6714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是从总体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X</a:t>
              </a: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中</a:t>
              </a: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随机抽取出来的可能</a:t>
              </a: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结果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,</a:t>
              </a:r>
              <a:endParaRPr lang="en-US" altLang="zh-CN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aphicFrame>
          <p:nvGraphicFramePr>
            <p:cNvPr id="21551" name="Object 47"/>
            <p:cNvGraphicFramePr>
              <a:graphicFrameLocks noChangeAspect="1"/>
            </p:cNvGraphicFramePr>
            <p:nvPr/>
          </p:nvGraphicFramePr>
          <p:xfrm>
            <a:off x="10785" y="2661"/>
            <a:ext cx="1800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2" r:id="rId9" imgW="1143000" imgH="279400" progId="Equation.DSMT4">
                    <p:embed/>
                  </p:oleObj>
                </mc:Choice>
                <mc:Fallback>
                  <p:oleObj r:id="rId9" imgW="1143000" imgH="279400" progId="Equation.DSMT4">
                    <p:embed/>
                    <p:pic>
                      <p:nvPicPr>
                        <p:cNvPr id="0" name="图片 319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785" y="2661"/>
                          <a:ext cx="1800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52" name="Text Box 48"/>
            <p:cNvSpPr txBox="1"/>
            <p:nvPr/>
          </p:nvSpPr>
          <p:spPr>
            <a:xfrm>
              <a:off x="570" y="3630"/>
              <a:ext cx="2602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是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n</a:t>
              </a: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个随机变量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,</a:t>
              </a:r>
            </a:p>
          </p:txBody>
        </p:sp>
        <p:sp>
          <p:nvSpPr>
            <p:cNvPr id="21555" name="Text Box 51"/>
            <p:cNvSpPr txBox="1"/>
            <p:nvPr/>
          </p:nvSpPr>
          <p:spPr>
            <a:xfrm>
              <a:off x="3009" y="3630"/>
              <a:ext cx="2894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也把它们看成一个</a:t>
              </a:r>
            </a:p>
          </p:txBody>
        </p:sp>
        <p:graphicFrame>
          <p:nvGraphicFramePr>
            <p:cNvPr id="21558" name="Object 54"/>
            <p:cNvGraphicFramePr>
              <a:graphicFrameLocks noChangeAspect="1"/>
            </p:cNvGraphicFramePr>
            <p:nvPr/>
          </p:nvGraphicFramePr>
          <p:xfrm>
            <a:off x="8036" y="3630"/>
            <a:ext cx="206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3" r:id="rId11" imgW="1308100" imgH="304800" progId="Equation.DSMT4">
                    <p:embed/>
                  </p:oleObj>
                </mc:Choice>
                <mc:Fallback>
                  <p:oleObj r:id="rId11" imgW="1308100" imgH="304800" progId="Equation.DSMT4">
                    <p:embed/>
                    <p:pic>
                      <p:nvPicPr>
                        <p:cNvPr id="0" name="图片 319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36" y="3630"/>
                          <a:ext cx="2060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组合 40"/>
          <p:cNvGrpSpPr/>
          <p:nvPr/>
        </p:nvGrpSpPr>
        <p:grpSpPr>
          <a:xfrm>
            <a:off x="432435" y="2924175"/>
            <a:ext cx="7920990" cy="857250"/>
            <a:chOff x="681" y="4605"/>
            <a:chExt cx="12474" cy="1350"/>
          </a:xfrm>
        </p:grpSpPr>
        <p:graphicFrame>
          <p:nvGraphicFramePr>
            <p:cNvPr id="21518" name="Object 14"/>
            <p:cNvGraphicFramePr>
              <a:graphicFrameLocks noChangeAspect="1"/>
            </p:cNvGraphicFramePr>
            <p:nvPr/>
          </p:nvGraphicFramePr>
          <p:xfrm>
            <a:off x="8888" y="4605"/>
            <a:ext cx="1553" cy="5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4" r:id="rId13" imgW="901700" imgH="304800" progId="Equation.3">
                    <p:embed/>
                  </p:oleObj>
                </mc:Choice>
                <mc:Fallback>
                  <p:oleObj r:id="rId13" imgW="901700" imgH="304800" progId="Equation.3">
                    <p:embed/>
                    <p:pic>
                      <p:nvPicPr>
                        <p:cNvPr id="0" name="图片 3197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888" y="4605"/>
                          <a:ext cx="1553" cy="52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59" name="Text Box 55"/>
            <p:cNvSpPr txBox="1"/>
            <p:nvPr/>
          </p:nvSpPr>
          <p:spPr>
            <a:xfrm>
              <a:off x="4343" y="4646"/>
              <a:ext cx="3752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它们就变成了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n</a:t>
              </a: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个具体的</a:t>
              </a:r>
              <a:endParaRPr lang="en-US" altLang="zh-CN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1517" name="Text Box 13"/>
            <p:cNvSpPr txBox="1"/>
            <p:nvPr/>
          </p:nvSpPr>
          <p:spPr>
            <a:xfrm>
              <a:off x="1176" y="4642"/>
              <a:ext cx="3475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但当一次抽样实现后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,</a:t>
              </a:r>
              <a:endPara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1519" name="Text Box 15"/>
            <p:cNvSpPr txBox="1"/>
            <p:nvPr/>
          </p:nvSpPr>
          <p:spPr>
            <a:xfrm>
              <a:off x="10441" y="4642"/>
              <a:ext cx="2715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称它们为样本值</a:t>
              </a:r>
            </a:p>
          </p:txBody>
        </p:sp>
        <p:sp>
          <p:nvSpPr>
            <p:cNvPr id="21562" name="Text Box 58"/>
            <p:cNvSpPr txBox="1"/>
            <p:nvPr/>
          </p:nvSpPr>
          <p:spPr>
            <a:xfrm>
              <a:off x="681" y="5425"/>
              <a:ext cx="4878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或样本观测值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.</a:t>
              </a:r>
            </a:p>
          </p:txBody>
        </p:sp>
        <p:sp>
          <p:nvSpPr>
            <p:cNvPr id="21578" name="Text Box 74"/>
            <p:cNvSpPr txBox="1"/>
            <p:nvPr/>
          </p:nvSpPr>
          <p:spPr>
            <a:xfrm>
              <a:off x="7818" y="4646"/>
              <a:ext cx="2495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数值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: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91795" y="4040505"/>
            <a:ext cx="8128000" cy="1402715"/>
            <a:chOff x="617" y="6363"/>
            <a:chExt cx="12800" cy="2209"/>
          </a:xfrm>
        </p:grpSpPr>
        <p:sp>
          <p:nvSpPr>
            <p:cNvPr id="21521" name="Text Box 17"/>
            <p:cNvSpPr txBox="1"/>
            <p:nvPr/>
          </p:nvSpPr>
          <p:spPr>
            <a:xfrm>
              <a:off x="9329" y="6453"/>
              <a:ext cx="2857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一是指某次抽取的</a:t>
              </a:r>
            </a:p>
          </p:txBody>
        </p:sp>
        <p:graphicFrame>
          <p:nvGraphicFramePr>
            <p:cNvPr id="21522" name="Object 18"/>
            <p:cNvGraphicFramePr>
              <a:graphicFrameLocks noChangeAspect="1"/>
            </p:cNvGraphicFramePr>
            <p:nvPr/>
          </p:nvGraphicFramePr>
          <p:xfrm>
            <a:off x="3601" y="7252"/>
            <a:ext cx="1593" cy="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5" r:id="rId15" imgW="990600" imgH="279400" progId="Equation.DSMT4">
                    <p:embed/>
                  </p:oleObj>
                </mc:Choice>
                <mc:Fallback>
                  <p:oleObj r:id="rId15" imgW="990600" imgH="279400" progId="Equation.DSMT4">
                    <p:embed/>
                    <p:pic>
                      <p:nvPicPr>
                        <p:cNvPr id="0" name="图片 3195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601" y="7252"/>
                          <a:ext cx="1593" cy="45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3" name="Text Box 19"/>
            <p:cNvSpPr txBox="1"/>
            <p:nvPr/>
          </p:nvSpPr>
          <p:spPr>
            <a:xfrm>
              <a:off x="5273" y="7211"/>
              <a:ext cx="1675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有时泛指</a:t>
              </a:r>
            </a:p>
          </p:txBody>
        </p:sp>
        <p:sp>
          <p:nvSpPr>
            <p:cNvPr id="21524" name="Text Box 20"/>
            <p:cNvSpPr txBox="1"/>
            <p:nvPr/>
          </p:nvSpPr>
          <p:spPr>
            <a:xfrm>
              <a:off x="6727" y="7212"/>
              <a:ext cx="6690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一次抽取的可能结果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,</a:t>
              </a:r>
              <a:endPara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aphicFrame>
          <p:nvGraphicFramePr>
            <p:cNvPr id="21526" name="Object 22"/>
            <p:cNvGraphicFramePr>
              <a:graphicFrameLocks noChangeAspect="1"/>
            </p:cNvGraphicFramePr>
            <p:nvPr/>
          </p:nvGraphicFramePr>
          <p:xfrm>
            <a:off x="1939" y="8041"/>
            <a:ext cx="1928" cy="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6" r:id="rId17" imgW="1079500" imgH="279400" progId="Equation.3">
                    <p:embed/>
                  </p:oleObj>
                </mc:Choice>
                <mc:Fallback>
                  <p:oleObj r:id="rId17" imgW="1079500" imgH="279400" progId="Equation.3">
                    <p:embed/>
                    <p:pic>
                      <p:nvPicPr>
                        <p:cNvPr id="0" name="图片 3192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939" y="8041"/>
                          <a:ext cx="1928" cy="50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64" name="Text Box 60"/>
            <p:cNvSpPr txBox="1"/>
            <p:nvPr/>
          </p:nvSpPr>
          <p:spPr>
            <a:xfrm>
              <a:off x="7035" y="6452"/>
              <a:ext cx="1588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常有</a:t>
              </a:r>
            </a:p>
          </p:txBody>
        </p:sp>
        <p:sp>
          <p:nvSpPr>
            <p:cNvPr id="21563" name="Text Box 59"/>
            <p:cNvSpPr txBox="1"/>
            <p:nvPr/>
          </p:nvSpPr>
          <p:spPr>
            <a:xfrm>
              <a:off x="3643" y="6453"/>
              <a:ext cx="3639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一个容量为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n</a:t>
              </a: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的样本时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,</a:t>
              </a:r>
            </a:p>
          </p:txBody>
        </p:sp>
        <p:sp>
          <p:nvSpPr>
            <p:cNvPr id="11306" name="Text Box 16"/>
            <p:cNvSpPr txBox="1"/>
            <p:nvPr/>
          </p:nvSpPr>
          <p:spPr>
            <a:xfrm>
              <a:off x="1018" y="6453"/>
              <a:ext cx="2996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每当提到总体  的</a:t>
              </a:r>
            </a:p>
          </p:txBody>
        </p:sp>
        <p:graphicFrame>
          <p:nvGraphicFramePr>
            <p:cNvPr id="11307" name="Object 63"/>
            <p:cNvGraphicFramePr>
              <a:graphicFrameLocks noChangeAspect="1"/>
            </p:cNvGraphicFramePr>
            <p:nvPr/>
          </p:nvGraphicFramePr>
          <p:xfrm>
            <a:off x="2355" y="6363"/>
            <a:ext cx="1116" cy="6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7" r:id="rId19" imgW="622300" imgH="393700" progId="Equation.DSMT4">
                    <p:embed/>
                  </p:oleObj>
                </mc:Choice>
                <mc:Fallback>
                  <p:oleObj r:id="rId19" imgW="622300" imgH="393700" progId="Equation.DSMT4">
                    <p:embed/>
                    <p:pic>
                      <p:nvPicPr>
                        <p:cNvPr id="0" name="图片 3198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355" y="6363"/>
                          <a:ext cx="1116" cy="6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70" name="Text Box 66"/>
            <p:cNvSpPr txBox="1"/>
            <p:nvPr/>
          </p:nvSpPr>
          <p:spPr>
            <a:xfrm>
              <a:off x="7674" y="6453"/>
              <a:ext cx="1811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双重意义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:</a:t>
              </a:r>
            </a:p>
          </p:txBody>
        </p:sp>
        <p:sp>
          <p:nvSpPr>
            <p:cNvPr id="21571" name="Text Box 67"/>
            <p:cNvSpPr txBox="1"/>
            <p:nvPr/>
          </p:nvSpPr>
          <p:spPr>
            <a:xfrm>
              <a:off x="617" y="7252"/>
              <a:ext cx="1872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具体数值</a:t>
              </a:r>
              <a:r>
                <a: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,</a:t>
              </a:r>
              <a:endPara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1572" name="Text Box 68"/>
            <p:cNvSpPr txBox="1"/>
            <p:nvPr/>
          </p:nvSpPr>
          <p:spPr>
            <a:xfrm>
              <a:off x="2114" y="7252"/>
              <a:ext cx="1579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即样本值</a:t>
              </a:r>
            </a:p>
          </p:txBody>
        </p:sp>
        <p:sp>
          <p:nvSpPr>
            <p:cNvPr id="21573" name="Text Box 69"/>
            <p:cNvSpPr txBox="1"/>
            <p:nvPr/>
          </p:nvSpPr>
          <p:spPr>
            <a:xfrm>
              <a:off x="9850" y="7171"/>
              <a:ext cx="2875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这时</a:t>
              </a: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是指样本随</a:t>
              </a:r>
              <a:endPara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579" name="Text Box 75"/>
            <p:cNvSpPr txBox="1"/>
            <p:nvPr/>
          </p:nvSpPr>
          <p:spPr>
            <a:xfrm>
              <a:off x="617" y="8041"/>
              <a:ext cx="1417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机变量             </a:t>
              </a:r>
              <a:endParaRPr lang="en-US" altLang="zh-CN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2435" y="810260"/>
            <a:ext cx="9078595" cy="674370"/>
            <a:chOff x="681" y="1276"/>
            <a:chExt cx="14297" cy="1062"/>
          </a:xfrm>
        </p:grpSpPr>
        <p:grpSp>
          <p:nvGrpSpPr>
            <p:cNvPr id="14" name="组合 13"/>
            <p:cNvGrpSpPr/>
            <p:nvPr/>
          </p:nvGrpSpPr>
          <p:grpSpPr>
            <a:xfrm>
              <a:off x="880" y="1281"/>
              <a:ext cx="9968" cy="531"/>
              <a:chOff x="1688" y="1128"/>
              <a:chExt cx="9968" cy="531"/>
            </a:xfrm>
          </p:grpSpPr>
          <p:sp>
            <p:nvSpPr>
              <p:cNvPr id="11277" name="Text Box 4"/>
              <p:cNvSpPr txBox="1"/>
              <p:nvPr/>
            </p:nvSpPr>
            <p:spPr>
              <a:xfrm>
                <a:off x="1688" y="1128"/>
                <a:ext cx="9968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  <a:buNone/>
                </a:pPr>
                <a:r>
                  <a:rPr lang="en-US" altLang="zh-CN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</a:t>
                </a: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从总体</a:t>
                </a:r>
                <a:r>
                  <a:rPr lang="en-US" altLang="zh-CN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X</a:t>
                </a: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中</a:t>
                </a: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随机抽取</a:t>
                </a:r>
                <a:r>
                  <a:rPr lang="en-US" altLang="zh-CN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n</a:t>
                </a: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个个体           这</a:t>
                </a:r>
                <a:r>
                  <a:rPr lang="en-US" altLang="zh-CN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n</a:t>
                </a: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个</a:t>
                </a: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个体</a:t>
                </a: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称为总体</a:t>
                </a:r>
                <a:r>
                  <a:rPr lang="en-US" altLang="zh-CN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X</a:t>
                </a: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的     </a:t>
                </a:r>
                <a:endPara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graphicFrame>
            <p:nvGraphicFramePr>
              <p:cNvPr id="21534" name="Object 30"/>
              <p:cNvGraphicFramePr>
                <a:graphicFrameLocks noChangeAspect="1"/>
              </p:cNvGraphicFramePr>
              <p:nvPr/>
            </p:nvGraphicFramePr>
            <p:xfrm>
              <a:off x="6002" y="1181"/>
              <a:ext cx="1754" cy="4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188" r:id="rId21" imgW="1155700" imgH="279400" progId="Equation.DSMT4">
                      <p:embed/>
                    </p:oleObj>
                  </mc:Choice>
                  <mc:Fallback>
                    <p:oleObj r:id="rId21" imgW="1155700" imgH="279400" progId="Equation.DSMT4">
                      <p:embed/>
                      <p:pic>
                        <p:nvPicPr>
                          <p:cNvPr id="0" name="图片 3193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6002" y="1181"/>
                            <a:ext cx="1754" cy="42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6" name="组合 15"/>
            <p:cNvGrpSpPr/>
            <p:nvPr/>
          </p:nvGrpSpPr>
          <p:grpSpPr>
            <a:xfrm>
              <a:off x="681" y="1807"/>
              <a:ext cx="5222" cy="531"/>
              <a:chOff x="696" y="1807"/>
              <a:chExt cx="5222" cy="531"/>
            </a:xfrm>
          </p:grpSpPr>
          <p:sp>
            <p:nvSpPr>
              <p:cNvPr id="21575" name="Text Box 71"/>
              <p:cNvSpPr txBox="1"/>
              <p:nvPr/>
            </p:nvSpPr>
            <p:spPr>
              <a:xfrm>
                <a:off x="1608" y="1807"/>
                <a:ext cx="4310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  <a:buNone/>
                </a:pPr>
                <a:r>
                  <a:rPr lang="zh-CN" altLang="en-US" sz="1600" dirty="0">
                    <a:solidFill>
                      <a:srgbClr val="FF33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样本容量</a:t>
                </a:r>
                <a:r>
                  <a:rPr lang="en-US" altLang="zh-CN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.</a:t>
                </a:r>
              </a:p>
            </p:txBody>
          </p:sp>
          <p:sp>
            <p:nvSpPr>
              <p:cNvPr id="21511" name="Text Box 7"/>
              <p:cNvSpPr txBox="1"/>
              <p:nvPr/>
            </p:nvSpPr>
            <p:spPr>
              <a:xfrm>
                <a:off x="696" y="1807"/>
                <a:ext cx="2495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  <a:buNone/>
                </a:pPr>
                <a:r>
                  <a:rPr lang="en-US" altLang="zh-CN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n</a:t>
                </a:r>
                <a:r>
                  <a:rPr lang="zh-CN" altLang="en-US" sz="1600" dirty="0">
                    <a:solidFill>
                      <a:srgbClr val="00061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称为</a:t>
                </a:r>
                <a:endParaRPr lang="en-US" altLang="zh-CN" sz="1600" dirty="0">
                  <a:solidFill>
                    <a:srgbClr val="0006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sp>
          <p:nvSpPr>
            <p:cNvPr id="21583" name="Text Box 79"/>
            <p:cNvSpPr txBox="1"/>
            <p:nvPr/>
          </p:nvSpPr>
          <p:spPr>
            <a:xfrm>
              <a:off x="9988" y="1276"/>
              <a:ext cx="4990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FF33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容量为</a:t>
              </a:r>
              <a:r>
                <a:rPr lang="en-US" altLang="zh-CN" sz="1600" dirty="0">
                  <a:solidFill>
                    <a:srgbClr val="FF33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n</a:t>
              </a:r>
              <a:r>
                <a:rPr lang="zh-CN" altLang="en-US" sz="1600" dirty="0">
                  <a:solidFill>
                    <a:srgbClr val="FF33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的样本</a:t>
              </a:r>
              <a:r>
                <a:rPr lang="en-US" altLang="zh-CN" sz="1600" dirty="0">
                  <a:solidFill>
                    <a:srgbClr val="FF33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53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Text Box 6"/>
          <p:cNvSpPr txBox="1"/>
          <p:nvPr/>
        </p:nvSpPr>
        <p:spPr>
          <a:xfrm>
            <a:off x="442595" y="900113"/>
            <a:ext cx="6048375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</a:rPr>
              <a:t>抽样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应满足下面两个条件</a:t>
            </a: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</a:p>
        </p:txBody>
      </p:sp>
      <p:sp>
        <p:nvSpPr>
          <p:cNvPr id="22535" name="Text Box 7"/>
          <p:cNvSpPr txBox="1"/>
          <p:nvPr/>
        </p:nvSpPr>
        <p:spPr>
          <a:xfrm>
            <a:off x="335915" y="1476375"/>
            <a:ext cx="2303463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</a:rPr>
              <a:t>(1)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</a:rPr>
              <a:t>随机性</a:t>
            </a: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</a:rPr>
              <a:t>:</a:t>
            </a:r>
          </a:p>
        </p:txBody>
      </p:sp>
      <p:sp>
        <p:nvSpPr>
          <p:cNvPr id="22536" name="Text Box 8"/>
          <p:cNvSpPr txBox="1"/>
          <p:nvPr/>
        </p:nvSpPr>
        <p:spPr>
          <a:xfrm>
            <a:off x="335915" y="2085658"/>
            <a:ext cx="2736850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</a:rPr>
              <a:t>(2)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</a:rPr>
              <a:t>独立性</a:t>
            </a: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</a:rPr>
              <a:t>:</a:t>
            </a:r>
          </a:p>
        </p:txBody>
      </p:sp>
      <p:sp>
        <p:nvSpPr>
          <p:cNvPr id="22537" name="Text Box 9"/>
          <p:cNvSpPr txBox="1"/>
          <p:nvPr/>
        </p:nvSpPr>
        <p:spPr>
          <a:xfrm>
            <a:off x="565785" y="2673985"/>
            <a:ext cx="4824413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满足以上两个条件的抽样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称为</a:t>
            </a:r>
            <a:r>
              <a:rPr lang="zh-CN" altLang="en-US" sz="1600" dirty="0">
                <a:solidFill>
                  <a:srgbClr val="FF3300"/>
                </a:solidFill>
                <a:latin typeface="宋体" panose="02010600030101010101" pitchFamily="2" charset="-122"/>
                <a:sym typeface="+mn-ea"/>
              </a:rPr>
              <a:t>简单随机抽样</a:t>
            </a:r>
            <a:endParaRPr lang="zh-CN" altLang="en-US" sz="1600" dirty="0">
              <a:solidFill>
                <a:srgbClr val="FF3300"/>
              </a:solidFill>
              <a:latin typeface="宋体" panose="02010600030101010101" pitchFamily="2" charset="-122"/>
            </a:endParaRPr>
          </a:p>
        </p:txBody>
      </p:sp>
      <p:sp>
        <p:nvSpPr>
          <p:cNvPr id="22538" name="Text Box 10"/>
          <p:cNvSpPr txBox="1"/>
          <p:nvPr/>
        </p:nvSpPr>
        <p:spPr>
          <a:xfrm>
            <a:off x="452120" y="3258185"/>
            <a:ext cx="2808288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</a:rPr>
              <a:t>简单随机样本</a:t>
            </a:r>
          </a:p>
        </p:txBody>
      </p:sp>
      <p:graphicFrame>
        <p:nvGraphicFramePr>
          <p:cNvPr id="22539" name="Object 11"/>
          <p:cNvGraphicFramePr>
            <a:graphicFrameLocks noChangeAspect="1"/>
          </p:cNvGraphicFramePr>
          <p:nvPr/>
        </p:nvGraphicFramePr>
        <p:xfrm>
          <a:off x="1835150" y="3288983"/>
          <a:ext cx="1104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6" r:id="rId5" imgW="1104900" imgH="279400" progId="Equation.DSMT4">
                  <p:embed/>
                </p:oleObj>
              </mc:Choice>
              <mc:Fallback>
                <p:oleObj r:id="rId5" imgW="1104900" imgH="279400" progId="Equation.DSMT4">
                  <p:embed/>
                  <p:pic>
                    <p:nvPicPr>
                      <p:cNvPr id="0" name="图片 320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5150" y="3288983"/>
                        <a:ext cx="11049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0" name="Text Box 12"/>
          <p:cNvSpPr txBox="1"/>
          <p:nvPr/>
        </p:nvSpPr>
        <p:spPr>
          <a:xfrm>
            <a:off x="3025775" y="3258185"/>
            <a:ext cx="4365625" cy="33718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</a:rPr>
              <a:t>一定</a:t>
            </a:r>
            <a:r>
              <a:rPr lang="zh-CN" altLang="en-US" sz="1600" dirty="0">
                <a:solidFill>
                  <a:srgbClr val="0000FF"/>
                </a:solidFill>
                <a:latin typeface="宋体" panose="02010600030101010101" pitchFamily="2" charset="-122"/>
              </a:rPr>
              <a:t>相互独立</a:t>
            </a:r>
            <a:r>
              <a:rPr lang="en-US" altLang="zh-CN" sz="1600" dirty="0">
                <a:solidFill>
                  <a:srgbClr val="0000FF"/>
                </a:solidFill>
                <a:latin typeface="宋体" panose="02010600030101010101" pitchFamily="2" charset="-122"/>
              </a:rPr>
              <a:t>,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sym typeface="+mn-ea"/>
              </a:rPr>
              <a:t>且每个</a:t>
            </a:r>
            <a:endParaRPr lang="zh-CN" altLang="en-US" sz="1600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aphicFrame>
        <p:nvGraphicFramePr>
          <p:cNvPr id="22541" name="Object 13"/>
          <p:cNvGraphicFramePr>
            <a:graphicFrameLocks noChangeAspect="1"/>
          </p:cNvGraphicFramePr>
          <p:nvPr/>
        </p:nvGraphicFramePr>
        <p:xfrm>
          <a:off x="5100320" y="3289300"/>
          <a:ext cx="1104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r:id="rId7" imgW="1104900" imgH="279400" progId="Equation.DSMT4">
                  <p:embed/>
                </p:oleObj>
              </mc:Choice>
              <mc:Fallback>
                <p:oleObj r:id="rId7" imgW="1104900" imgH="279400" progId="Equation.DSMT4">
                  <p:embed/>
                  <p:pic>
                    <p:nvPicPr>
                      <p:cNvPr id="0" name="图片 320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00320" y="3289300"/>
                        <a:ext cx="110490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3" name="Text Box 15"/>
          <p:cNvSpPr txBox="1"/>
          <p:nvPr/>
        </p:nvSpPr>
        <p:spPr>
          <a:xfrm>
            <a:off x="335915" y="4314190"/>
            <a:ext cx="8809355" cy="33718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有了简单随机样本，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就可以利用概率论中独立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同分布条件下的一系列结论</a:t>
            </a: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endParaRPr lang="zh-CN" altLang="en-US" sz="2800" b="1" dirty="0">
              <a:solidFill>
                <a:srgbClr val="00061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6205220" y="3257868"/>
            <a:ext cx="1688006" cy="336550"/>
            <a:chOff x="1156" y="3158"/>
            <a:chExt cx="1225" cy="212"/>
          </a:xfrm>
        </p:grpSpPr>
        <p:sp>
          <p:nvSpPr>
            <p:cNvPr id="12310" name="Text Box 14"/>
            <p:cNvSpPr txBox="1"/>
            <p:nvPr/>
          </p:nvSpPr>
          <p:spPr>
            <a:xfrm>
              <a:off x="1156" y="3158"/>
              <a:ext cx="1225" cy="212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50000"/>
                </a:spcBef>
                <a:buNone/>
              </a:pPr>
              <a:r>
                <a:rPr lang="zh-CN" altLang="en-US" sz="1600" dirty="0">
                  <a:solidFill>
                    <a:srgbClr val="000612"/>
                  </a:solidFill>
                  <a:latin typeface="宋体" panose="02010600030101010101" pitchFamily="2" charset="-122"/>
                </a:rPr>
                <a:t>都</a:t>
              </a:r>
              <a:r>
                <a:rPr lang="zh-CN" altLang="en-US" sz="1600" dirty="0">
                  <a:solidFill>
                    <a:srgbClr val="0000FF"/>
                  </a:solidFill>
                  <a:latin typeface="宋体" panose="02010600030101010101" pitchFamily="2" charset="-122"/>
                </a:rPr>
                <a:t>与总体</a:t>
              </a:r>
              <a:endParaRPr lang="en-US" altLang="zh-CN" sz="1600" dirty="0">
                <a:solidFill>
                  <a:srgbClr val="0000FF"/>
                </a:solidFill>
                <a:latin typeface="宋体" panose="02010600030101010101" pitchFamily="2" charset="-122"/>
              </a:endParaRPr>
            </a:p>
          </p:txBody>
        </p:sp>
        <p:graphicFrame>
          <p:nvGraphicFramePr>
            <p:cNvPr id="12311" name="Object 17"/>
            <p:cNvGraphicFramePr>
              <a:graphicFrameLocks noChangeAspect="1"/>
            </p:cNvGraphicFramePr>
            <p:nvPr/>
          </p:nvGraphicFramePr>
          <p:xfrm>
            <a:off x="1616" y="3172"/>
            <a:ext cx="322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188" r:id="rId9" imgW="901700" imgH="508000" progId="Equation.DSMT4">
                    <p:embed/>
                  </p:oleObj>
                </mc:Choice>
                <mc:Fallback>
                  <p:oleObj r:id="rId9" imgW="901700" imgH="508000" progId="Equation.DSMT4">
                    <p:embed/>
                    <p:pic>
                      <p:nvPicPr>
                        <p:cNvPr id="0" name="图片 320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616" y="3172"/>
                          <a:ext cx="322" cy="18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546" name="Text Box 18"/>
          <p:cNvSpPr txBox="1"/>
          <p:nvPr/>
        </p:nvSpPr>
        <p:spPr>
          <a:xfrm>
            <a:off x="1607503" y="1484630"/>
            <a:ext cx="7200900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总体中的每一个个体有同等的机会被抽到</a:t>
            </a: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</a:p>
        </p:txBody>
      </p:sp>
      <p:sp>
        <p:nvSpPr>
          <p:cNvPr id="22549" name="Text Box 21"/>
          <p:cNvSpPr txBox="1"/>
          <p:nvPr/>
        </p:nvSpPr>
        <p:spPr>
          <a:xfrm>
            <a:off x="1628775" y="2085975"/>
            <a:ext cx="7021195" cy="33718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每次抽取的结果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不受其它抽取结果的影响</a:t>
            </a: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>
                <a:solidFill>
                  <a:srgbClr val="00061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也不影响其它抽取结果</a:t>
            </a:r>
            <a:endParaRPr lang="en-US" altLang="zh-CN" sz="2800" b="1" dirty="0">
              <a:solidFill>
                <a:srgbClr val="00061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556" name="Text Box 28"/>
          <p:cNvSpPr txBox="1"/>
          <p:nvPr/>
        </p:nvSpPr>
        <p:spPr>
          <a:xfrm>
            <a:off x="452120" y="3796983"/>
            <a:ext cx="2952750" cy="33718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0000FF"/>
                </a:solidFill>
                <a:latin typeface="宋体" panose="02010600030101010101" pitchFamily="2" charset="-122"/>
              </a:rPr>
              <a:t>有相同的分布</a:t>
            </a:r>
            <a:r>
              <a:rPr lang="en-US" altLang="zh-CN" sz="1600" dirty="0">
                <a:solidFill>
                  <a:srgbClr val="000612"/>
                </a:solidFill>
                <a:latin typeface="宋体" panose="02010600030101010101" pitchFamily="2" charset="-122"/>
              </a:rPr>
              <a:t>.</a:t>
            </a:r>
            <a:endParaRPr lang="en-US" altLang="zh-CN" sz="16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6" grpId="0"/>
      <p:bldP spid="22537" grpId="0"/>
      <p:bldP spid="22538" grpId="0"/>
      <p:bldP spid="22540" grpId="0"/>
      <p:bldP spid="22543" grpId="0"/>
      <p:bldP spid="22546" grpId="0"/>
      <p:bldP spid="22549" grpId="0"/>
      <p:bldP spid="2255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54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7172" name="文本框 7171"/>
          <p:cNvSpPr txBox="1"/>
          <p:nvPr/>
        </p:nvSpPr>
        <p:spPr>
          <a:xfrm>
            <a:off x="352425" y="774383"/>
            <a:ext cx="41148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统计量的定义</a:t>
            </a:r>
          </a:p>
        </p:txBody>
      </p:sp>
      <p:graphicFrame>
        <p:nvGraphicFramePr>
          <p:cNvPr id="7178" name="对象 7177"/>
          <p:cNvGraphicFramePr/>
          <p:nvPr/>
        </p:nvGraphicFramePr>
        <p:xfrm>
          <a:off x="1019810" y="1208405"/>
          <a:ext cx="5751195" cy="1350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7" r:id="rId5" imgW="4203065" imgH="1219200" progId="Equation.3">
                  <p:embed/>
                </p:oleObj>
              </mc:Choice>
              <mc:Fallback>
                <p:oleObj r:id="rId5" imgW="4203065" imgH="1219200" progId="Equation.3">
                  <p:embed/>
                  <p:pic>
                    <p:nvPicPr>
                      <p:cNvPr id="0" name="图片 309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9810" y="1208405"/>
                        <a:ext cx="5751195" cy="13506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2" name="对象 7181"/>
          <p:cNvGraphicFramePr/>
          <p:nvPr/>
        </p:nvGraphicFramePr>
        <p:xfrm>
          <a:off x="958215" y="3100070"/>
          <a:ext cx="5273040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r:id="rId7" imgW="4140200" imgH="927100" progId="Equation.3">
                  <p:embed/>
                </p:oleObj>
              </mc:Choice>
              <mc:Fallback>
                <p:oleObj r:id="rId7" imgW="4140200" imgH="927100" progId="Equation.3">
                  <p:embed/>
                  <p:pic>
                    <p:nvPicPr>
                      <p:cNvPr id="0" name="图片 309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8215" y="3100070"/>
                        <a:ext cx="5273040" cy="11620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55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506" name="矩形 21505"/>
          <p:cNvSpPr/>
          <p:nvPr/>
        </p:nvSpPr>
        <p:spPr>
          <a:xfrm>
            <a:off x="560705" y="871855"/>
            <a:ext cx="5486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几个常用统计量的定义</a:t>
            </a:r>
          </a:p>
        </p:txBody>
      </p:sp>
      <p:graphicFrame>
        <p:nvGraphicFramePr>
          <p:cNvPr id="21510" name="对象 21509"/>
          <p:cNvGraphicFramePr/>
          <p:nvPr/>
        </p:nvGraphicFramePr>
        <p:xfrm>
          <a:off x="1118235" y="1330325"/>
          <a:ext cx="374586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6" r:id="rId5" imgW="3745865" imgH="609600" progId="Equation.3">
                  <p:embed/>
                </p:oleObj>
              </mc:Choice>
              <mc:Fallback>
                <p:oleObj r:id="rId5" imgW="3745865" imgH="609600" progId="Equation.3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8235" y="1330325"/>
                        <a:ext cx="3745865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文本框 21510"/>
          <p:cNvSpPr txBox="1"/>
          <p:nvPr/>
        </p:nvSpPr>
        <p:spPr>
          <a:xfrm>
            <a:off x="737235" y="2246313"/>
            <a:ext cx="3400425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latin typeface="Times New Roman" panose="02020603050405020304" pitchFamily="18" charset="0"/>
                <a:ea typeface="黑体" panose="02010609060101010101" pitchFamily="2" charset="-122"/>
              </a:rPr>
              <a:t>(1)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样本平均值</a:t>
            </a:r>
          </a:p>
        </p:txBody>
      </p:sp>
      <p:graphicFrame>
        <p:nvGraphicFramePr>
          <p:cNvPr id="21512" name="对象 21511"/>
          <p:cNvGraphicFramePr/>
          <p:nvPr/>
        </p:nvGraphicFramePr>
        <p:xfrm>
          <a:off x="2643188" y="2246630"/>
          <a:ext cx="10795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7" r:id="rId7" imgW="1079500" imgH="558800" progId="Equation.3">
                  <p:embed/>
                </p:oleObj>
              </mc:Choice>
              <mc:Fallback>
                <p:oleObj r:id="rId7" imgW="1079500" imgH="5588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43188" y="2246630"/>
                        <a:ext cx="1079500" cy="558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文本框 21512"/>
          <p:cNvSpPr txBox="1"/>
          <p:nvPr/>
        </p:nvSpPr>
        <p:spPr>
          <a:xfrm>
            <a:off x="780733" y="3614420"/>
            <a:ext cx="46482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latin typeface="+mn-ea"/>
                <a:cs typeface="+mn-ea"/>
              </a:rPr>
              <a:t>(2)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cs typeface="+mn-ea"/>
              </a:rPr>
              <a:t>样本方差</a:t>
            </a:r>
          </a:p>
        </p:txBody>
      </p:sp>
      <p:graphicFrame>
        <p:nvGraphicFramePr>
          <p:cNvPr id="21514" name="对象 21513"/>
          <p:cNvGraphicFramePr/>
          <p:nvPr/>
        </p:nvGraphicFramePr>
        <p:xfrm>
          <a:off x="2402205" y="3660140"/>
          <a:ext cx="1905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8" r:id="rId9" imgW="1905000" imgH="558800" progId="Equation.3">
                  <p:embed/>
                </p:oleObj>
              </mc:Choice>
              <mc:Fallback>
                <p:oleObj r:id="rId9" imgW="1905000" imgH="5588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02205" y="3660140"/>
                        <a:ext cx="1905000" cy="558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5" name="对象 21514"/>
          <p:cNvGraphicFramePr/>
          <p:nvPr/>
        </p:nvGraphicFramePr>
        <p:xfrm>
          <a:off x="2643506" y="4334193"/>
          <a:ext cx="191706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r:id="rId11" imgW="1917065" imgH="584200" progId="Equation.3">
                  <p:embed/>
                </p:oleObj>
              </mc:Choice>
              <mc:Fallback>
                <p:oleObj r:id="rId11" imgW="1917065" imgH="584200" progId="Equation.3">
                  <p:embed/>
                  <p:pic>
                    <p:nvPicPr>
                      <p:cNvPr id="0" name="图片 310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43506" y="4334193"/>
                        <a:ext cx="1917065" cy="584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7" name="对象 21516"/>
          <p:cNvGraphicFramePr/>
          <p:nvPr/>
        </p:nvGraphicFramePr>
        <p:xfrm>
          <a:off x="2643188" y="2881313"/>
          <a:ext cx="953135" cy="56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r:id="rId13" imgW="952500" imgH="558800" progId="Equation.3">
                  <p:embed/>
                </p:oleObj>
              </mc:Choice>
              <mc:Fallback>
                <p:oleObj r:id="rId13" imgW="952500" imgH="558800" progId="Equation.3">
                  <p:embed/>
                  <p:pic>
                    <p:nvPicPr>
                      <p:cNvPr id="0" name="图片 310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43188" y="2881313"/>
                        <a:ext cx="953135" cy="5600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8" name="矩形 21517"/>
          <p:cNvSpPr/>
          <p:nvPr/>
        </p:nvSpPr>
        <p:spPr>
          <a:xfrm>
            <a:off x="1036955" y="2881313"/>
            <a:ext cx="2438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0000FF"/>
                </a:solidFill>
                <a:latin typeface="+mn-ea"/>
              </a:rPr>
              <a:t>其观察值</a:t>
            </a:r>
          </a:p>
        </p:txBody>
      </p:sp>
      <p:sp>
        <p:nvSpPr>
          <p:cNvPr id="22541" name="矩形 22540"/>
          <p:cNvSpPr/>
          <p:nvPr/>
        </p:nvSpPr>
        <p:spPr>
          <a:xfrm>
            <a:off x="983615" y="5205730"/>
            <a:ext cx="2438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0000FF"/>
                </a:solidFill>
                <a:latin typeface="+mn-ea"/>
              </a:rPr>
              <a:t>其观察值</a:t>
            </a:r>
          </a:p>
        </p:txBody>
      </p:sp>
      <p:graphicFrame>
        <p:nvGraphicFramePr>
          <p:cNvPr id="22542" name="对象 22541"/>
          <p:cNvGraphicFramePr/>
          <p:nvPr/>
        </p:nvGraphicFramePr>
        <p:xfrm>
          <a:off x="2200910" y="5177155"/>
          <a:ext cx="1752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1" r:id="rId15" imgW="1752600" imgH="558800" progId="Equation.3">
                  <p:embed/>
                </p:oleObj>
              </mc:Choice>
              <mc:Fallback>
                <p:oleObj r:id="rId15" imgW="1752600" imgH="558800" progId="Equation.3">
                  <p:embed/>
                  <p:pic>
                    <p:nvPicPr>
                      <p:cNvPr id="0" name="图片 311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200910" y="5177155"/>
                        <a:ext cx="1752600" cy="558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对象 22542"/>
          <p:cNvGraphicFramePr/>
          <p:nvPr/>
        </p:nvGraphicFramePr>
        <p:xfrm>
          <a:off x="4013200" y="5151438"/>
          <a:ext cx="18034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2" r:id="rId17" imgW="1803400" imgH="584200" progId="Equation.3">
                  <p:embed/>
                </p:oleObj>
              </mc:Choice>
              <mc:Fallback>
                <p:oleObj r:id="rId17" imgW="1803400" imgH="584200" progId="Equation.3">
                  <p:embed/>
                  <p:pic>
                    <p:nvPicPr>
                      <p:cNvPr id="0" name="图片 311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013200" y="5151438"/>
                        <a:ext cx="1803400" cy="584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3" grpId="0"/>
      <p:bldP spid="21518" grpId="0"/>
      <p:bldP spid="22541" grpId="0"/>
      <p:bldP spid="22541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906" y="-72924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5544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56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544" name="文本框 22543"/>
          <p:cNvSpPr txBox="1"/>
          <p:nvPr/>
        </p:nvSpPr>
        <p:spPr>
          <a:xfrm>
            <a:off x="295593" y="1093788"/>
            <a:ext cx="46482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latin typeface="+mn-ea"/>
                <a:cs typeface="+mn-ea"/>
              </a:rPr>
              <a:t>(3)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cs typeface="+mn-ea"/>
              </a:rPr>
              <a:t>样本标准差</a:t>
            </a:r>
          </a:p>
        </p:txBody>
      </p:sp>
      <p:graphicFrame>
        <p:nvGraphicFramePr>
          <p:cNvPr id="22545" name="对象 22544"/>
          <p:cNvGraphicFramePr/>
          <p:nvPr/>
        </p:nvGraphicFramePr>
        <p:xfrm>
          <a:off x="3185160" y="951230"/>
          <a:ext cx="2642870" cy="62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7" r:id="rId5" imgW="2641600" imgH="622300" progId="Equation.3">
                  <p:embed/>
                </p:oleObj>
              </mc:Choice>
              <mc:Fallback>
                <p:oleObj r:id="rId5" imgW="2641600" imgH="622300" progId="Equation.3">
                  <p:embed/>
                  <p:pic>
                    <p:nvPicPr>
                      <p:cNvPr id="0" name="图片 310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85160" y="951230"/>
                        <a:ext cx="2642870" cy="6229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6" name="矩形 22545"/>
          <p:cNvSpPr/>
          <p:nvPr/>
        </p:nvSpPr>
        <p:spPr>
          <a:xfrm>
            <a:off x="746760" y="2010410"/>
            <a:ext cx="2438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0000FF"/>
                </a:solidFill>
                <a:latin typeface="+mn-ea"/>
              </a:rPr>
              <a:t>其观察值</a:t>
            </a:r>
          </a:p>
        </p:txBody>
      </p:sp>
      <p:graphicFrame>
        <p:nvGraphicFramePr>
          <p:cNvPr id="22547" name="对象 22546"/>
          <p:cNvGraphicFramePr/>
          <p:nvPr/>
        </p:nvGraphicFramePr>
        <p:xfrm>
          <a:off x="3419158" y="1867536"/>
          <a:ext cx="1894205" cy="62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8" r:id="rId7" imgW="1892300" imgH="622300" progId="Equation.3">
                  <p:embed/>
                </p:oleObj>
              </mc:Choice>
              <mc:Fallback>
                <p:oleObj r:id="rId7" imgW="1892300" imgH="622300" progId="Equation.3">
                  <p:embed/>
                  <p:pic>
                    <p:nvPicPr>
                      <p:cNvPr id="0" name="图片 310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9158" y="1867536"/>
                        <a:ext cx="1894205" cy="6229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295910" y="2642235"/>
            <a:ext cx="21653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latin typeface="+mn-ea"/>
                <a:cs typeface="+mn-ea"/>
              </a:rPr>
              <a:t>(4)</a:t>
            </a:r>
            <a:r>
              <a:rPr lang="en-US" altLang="zh-CN" sz="1600">
                <a:solidFill>
                  <a:srgbClr val="FF0000"/>
                </a:solidFill>
                <a:latin typeface="+mn-ea"/>
                <a:cs typeface="+mn-ea"/>
              </a:rPr>
              <a:t> 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cs typeface="+mn-ea"/>
              </a:rPr>
              <a:t>样本 </a:t>
            </a:r>
            <a:r>
              <a:rPr lang="en-US" altLang="zh-CN" sz="1600" i="1">
                <a:solidFill>
                  <a:srgbClr val="FF0000"/>
                </a:solidFill>
                <a:latin typeface="+mn-ea"/>
                <a:cs typeface="+mn-ea"/>
              </a:rPr>
              <a:t>k 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cs typeface="+mn-ea"/>
              </a:rPr>
              <a:t>阶(原点)矩</a:t>
            </a:r>
          </a:p>
        </p:txBody>
      </p:sp>
      <p:graphicFrame>
        <p:nvGraphicFramePr>
          <p:cNvPr id="14" name="对象 13"/>
          <p:cNvGraphicFramePr/>
          <p:nvPr/>
        </p:nvGraphicFramePr>
        <p:xfrm>
          <a:off x="3314700" y="2530793"/>
          <a:ext cx="2171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9" r:id="rId9" imgW="2171700" imgH="558800" progId="Equation.3">
                  <p:embed/>
                </p:oleObj>
              </mc:Choice>
              <mc:Fallback>
                <p:oleObj r:id="rId9" imgW="2171700" imgH="558800" progId="Equation.3">
                  <p:embed/>
                  <p:pic>
                    <p:nvPicPr>
                      <p:cNvPr id="0" name="图片 31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14700" y="2530793"/>
                        <a:ext cx="2171700" cy="558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746760" y="3589020"/>
            <a:ext cx="2438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0000FF"/>
                </a:solidFill>
                <a:latin typeface="+mn-ea"/>
              </a:rPr>
              <a:t>其观察值</a:t>
            </a:r>
          </a:p>
        </p:txBody>
      </p:sp>
      <p:graphicFrame>
        <p:nvGraphicFramePr>
          <p:cNvPr id="17" name="对象 16"/>
          <p:cNvGraphicFramePr/>
          <p:nvPr/>
        </p:nvGraphicFramePr>
        <p:xfrm>
          <a:off x="3276600" y="3477895"/>
          <a:ext cx="2096770" cy="56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0" r:id="rId11" imgW="2095500" imgH="558800" progId="Equation.3">
                  <p:embed/>
                </p:oleObj>
              </mc:Choice>
              <mc:Fallback>
                <p:oleObj r:id="rId11" imgW="2095500" imgH="558800" progId="Equation.3">
                  <p:embed/>
                  <p:pic>
                    <p:nvPicPr>
                      <p:cNvPr id="0" name="图片 310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76600" y="3477895"/>
                        <a:ext cx="2096770" cy="5600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295910" y="4228783"/>
            <a:ext cx="46482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latin typeface="+mn-ea"/>
                <a:cs typeface="+mn-ea"/>
              </a:rPr>
              <a:t>(5)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cs typeface="+mn-ea"/>
              </a:rPr>
              <a:t>样本 </a:t>
            </a:r>
            <a:r>
              <a:rPr lang="en-US" altLang="zh-CN" sz="1600" i="1">
                <a:solidFill>
                  <a:srgbClr val="FF0000"/>
                </a:solidFill>
                <a:latin typeface="+mn-ea"/>
                <a:cs typeface="+mn-ea"/>
              </a:rPr>
              <a:t>k 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cs typeface="+mn-ea"/>
              </a:rPr>
              <a:t>阶中心矩</a:t>
            </a:r>
          </a:p>
        </p:txBody>
      </p:sp>
      <p:graphicFrame>
        <p:nvGraphicFramePr>
          <p:cNvPr id="20" name="对象 19"/>
          <p:cNvGraphicFramePr/>
          <p:nvPr/>
        </p:nvGraphicFramePr>
        <p:xfrm>
          <a:off x="3276600" y="4229100"/>
          <a:ext cx="27813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1" r:id="rId13" imgW="2781300" imgH="558800" progId="Equation.3">
                  <p:embed/>
                </p:oleObj>
              </mc:Choice>
              <mc:Fallback>
                <p:oleObj r:id="rId13" imgW="2781300" imgH="558800" progId="Equation.3">
                  <p:embed/>
                  <p:pic>
                    <p:nvPicPr>
                      <p:cNvPr id="0" name="图片 310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76600" y="4229100"/>
                        <a:ext cx="2781300" cy="558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矩形 21"/>
          <p:cNvSpPr/>
          <p:nvPr/>
        </p:nvSpPr>
        <p:spPr>
          <a:xfrm>
            <a:off x="746760" y="4949190"/>
            <a:ext cx="2438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0000FF"/>
                </a:solidFill>
                <a:latin typeface="+mn-ea"/>
              </a:rPr>
              <a:t>其观察值</a:t>
            </a:r>
          </a:p>
        </p:txBody>
      </p:sp>
      <p:graphicFrame>
        <p:nvGraphicFramePr>
          <p:cNvPr id="23" name="对象 22"/>
          <p:cNvGraphicFramePr/>
          <p:nvPr/>
        </p:nvGraphicFramePr>
        <p:xfrm>
          <a:off x="3365183" y="4949190"/>
          <a:ext cx="2604135" cy="56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2" r:id="rId15" imgW="2602865" imgH="558800" progId="Equation.3">
                  <p:embed/>
                </p:oleObj>
              </mc:Choice>
              <mc:Fallback>
                <p:oleObj r:id="rId15" imgW="2602865" imgH="558800" progId="Equation.3">
                  <p:embed/>
                  <p:pic>
                    <p:nvPicPr>
                      <p:cNvPr id="0" name="图片 310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365183" y="4949190"/>
                        <a:ext cx="2604135" cy="5600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4" grpId="0"/>
      <p:bldP spid="22546" grpId="0"/>
      <p:bldP spid="13" grpId="0"/>
      <p:bldP spid="13" grpId="1"/>
      <p:bldP spid="16" grpId="0"/>
      <p:bldP spid="19" grpId="0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57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3.5.2  </a:t>
            </a:r>
            <a:r>
              <a:rPr lang="zh-CN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几个重要分布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8204" name="对象 8203"/>
          <p:cNvGraphicFramePr/>
          <p:nvPr/>
        </p:nvGraphicFramePr>
        <p:xfrm>
          <a:off x="1055370" y="1970405"/>
          <a:ext cx="5029835" cy="1014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8" r:id="rId5" imgW="4318000" imgH="965200" progId="Equation.3">
                  <p:embed/>
                </p:oleObj>
              </mc:Choice>
              <mc:Fallback>
                <p:oleObj r:id="rId5" imgW="4318000" imgH="965200" progId="Equation.3">
                  <p:embed/>
                  <p:pic>
                    <p:nvPicPr>
                      <p:cNvPr id="0" name="图片 315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5370" y="1970405"/>
                        <a:ext cx="5029835" cy="10140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5" name="对象 8204"/>
          <p:cNvGraphicFramePr/>
          <p:nvPr/>
        </p:nvGraphicFramePr>
        <p:xfrm>
          <a:off x="1113155" y="3404077"/>
          <a:ext cx="4279900" cy="894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9" r:id="rId7" imgW="4279900" imgH="939800" progId="Equation.3">
                  <p:embed/>
                </p:oleObj>
              </mc:Choice>
              <mc:Fallback>
                <p:oleObj r:id="rId7" imgW="4279900" imgH="939800" progId="Equation.3">
                  <p:embed/>
                  <p:pic>
                    <p:nvPicPr>
                      <p:cNvPr id="0" name="图片 315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3155" y="3404077"/>
                        <a:ext cx="4279900" cy="8940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87718" y="1503680"/>
          <a:ext cx="1045845" cy="375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0" r:id="rId9" imgW="812800" imgH="292100" progId="Equation.DSMT4">
                  <p:embed/>
                </p:oleObj>
              </mc:Choice>
              <mc:Fallback>
                <p:oleObj r:id="rId9" imgW="812800" imgH="2921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7718" y="1503680"/>
                        <a:ext cx="1045845" cy="375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8" name="对象 9237"/>
          <p:cNvGraphicFramePr/>
          <p:nvPr/>
        </p:nvGraphicFramePr>
        <p:xfrm>
          <a:off x="3390265" y="4485005"/>
          <a:ext cx="29083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1" r:id="rId11" imgW="2908300" imgH="1193800" progId="Equation.3">
                  <p:embed/>
                </p:oleObj>
              </mc:Choice>
              <mc:Fallback>
                <p:oleObj r:id="rId11" imgW="2908300" imgH="1193800" progId="Equation.3">
                  <p:embed/>
                  <p:pic>
                    <p:nvPicPr>
                      <p:cNvPr id="0" name="图片 314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90265" y="4485005"/>
                        <a:ext cx="2908300" cy="1193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/>
          <p:nvPr/>
        </p:nvGraphicFramePr>
        <p:xfrm>
          <a:off x="1055370" y="4951095"/>
          <a:ext cx="2110105" cy="260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2" r:id="rId13" imgW="2133600" imgH="292100" progId="Equation.DSMT4">
                  <p:embed/>
                </p:oleObj>
              </mc:Choice>
              <mc:Fallback>
                <p:oleObj r:id="rId13" imgW="2133600" imgH="292100" progId="Equation.DSMT4">
                  <p:embed/>
                  <p:pic>
                    <p:nvPicPr>
                      <p:cNvPr id="0" name="图片 1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55370" y="4951095"/>
                        <a:ext cx="2110105" cy="260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58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11" name="对象 10"/>
          <p:cNvGraphicFramePr/>
          <p:nvPr/>
        </p:nvGraphicFramePr>
        <p:xfrm>
          <a:off x="640080" y="944880"/>
          <a:ext cx="2089150" cy="370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2" r:id="rId5" imgW="1565910" imgH="369570" progId="Equation.DSMT4">
                  <p:embed/>
                </p:oleObj>
              </mc:Choice>
              <mc:Fallback>
                <p:oleObj r:id="rId5" imgW="1565910" imgH="369570" progId="Equation.DSMT4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080" y="944880"/>
                        <a:ext cx="2089150" cy="370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640715" y="1592580"/>
            <a:ext cx="12280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>
                <a:solidFill>
                  <a:srgbClr val="FF0000"/>
                </a:solidFill>
                <a:latin typeface="+mn-ea"/>
                <a:cs typeface="+mn-ea"/>
              </a:rPr>
              <a:t>性质1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343660" y="1593215"/>
            <a:ext cx="4039870" cy="1103630"/>
            <a:chOff x="2116" y="2509"/>
            <a:chExt cx="6362" cy="1738"/>
          </a:xfrm>
        </p:grpSpPr>
        <p:graphicFrame>
          <p:nvGraphicFramePr>
            <p:cNvPr id="17" name="对象 16"/>
            <p:cNvGraphicFramePr/>
            <p:nvPr/>
          </p:nvGraphicFramePr>
          <p:xfrm>
            <a:off x="2371" y="2509"/>
            <a:ext cx="2707" cy="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13" r:id="rId7" imgW="1663700" imgH="292100" progId="Equation.DSMT4">
                    <p:embed/>
                  </p:oleObj>
                </mc:Choice>
                <mc:Fallback>
                  <p:oleObj r:id="rId7" imgW="1663700" imgH="292100" progId="Equation.DSMT4">
                    <p:embed/>
                    <p:pic>
                      <p:nvPicPr>
                        <p:cNvPr id="0" name="图片 1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71" y="2509"/>
                          <a:ext cx="2707" cy="4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20"/>
            <p:cNvGraphicFramePr/>
            <p:nvPr/>
          </p:nvGraphicFramePr>
          <p:xfrm>
            <a:off x="2116" y="3127"/>
            <a:ext cx="6362" cy="1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14" r:id="rId9" imgW="3962400" imgH="634365" progId="Equation.DSMT4">
                    <p:embed/>
                  </p:oleObj>
                </mc:Choice>
                <mc:Fallback>
                  <p:oleObj r:id="rId9" imgW="3962400" imgH="634365" progId="Equation.DSMT4">
                    <p:embed/>
                    <p:pic>
                      <p:nvPicPr>
                        <p:cNvPr id="0" name="图片 2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116" y="3127"/>
                          <a:ext cx="6362" cy="11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文本框 34"/>
          <p:cNvSpPr txBox="1"/>
          <p:nvPr/>
        </p:nvSpPr>
        <p:spPr>
          <a:xfrm>
            <a:off x="581660" y="3148965"/>
            <a:ext cx="12280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>
                <a:solidFill>
                  <a:srgbClr val="FF0000"/>
                </a:solidFill>
                <a:latin typeface="+mn-ea"/>
                <a:cs typeface="+mn-ea"/>
              </a:rPr>
              <a:t>性质</a:t>
            </a:r>
            <a:r>
              <a:rPr lang="en-US" altLang="zh-CN" sz="1600" dirty="0">
                <a:solidFill>
                  <a:srgbClr val="FF0000"/>
                </a:solidFill>
                <a:latin typeface="+mn-ea"/>
                <a:cs typeface="+mn-ea"/>
              </a:rPr>
              <a:t>2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391285" y="3148965"/>
            <a:ext cx="3549650" cy="1096645"/>
            <a:chOff x="2191" y="4959"/>
            <a:chExt cx="5590" cy="1727"/>
          </a:xfrm>
        </p:grpSpPr>
        <p:graphicFrame>
          <p:nvGraphicFramePr>
            <p:cNvPr id="27" name="对象 26"/>
            <p:cNvGraphicFramePr/>
            <p:nvPr/>
          </p:nvGraphicFramePr>
          <p:xfrm>
            <a:off x="2191" y="4959"/>
            <a:ext cx="4372" cy="4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15" r:id="rId11" imgW="2667000" imgH="292100" progId="Equation.DSMT4">
                    <p:embed/>
                  </p:oleObj>
                </mc:Choice>
                <mc:Fallback>
                  <p:oleObj r:id="rId11" imgW="2667000" imgH="292100" progId="Equation.DSMT4">
                    <p:embed/>
                    <p:pic>
                      <p:nvPicPr>
                        <p:cNvPr id="0" name="图片 33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191" y="4959"/>
                          <a:ext cx="4372" cy="4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对象 35"/>
            <p:cNvGraphicFramePr/>
            <p:nvPr/>
          </p:nvGraphicFramePr>
          <p:xfrm>
            <a:off x="2191" y="6152"/>
            <a:ext cx="5590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16" r:id="rId13" imgW="3606165" imgH="292100" progId="Equation.DSMT4">
                    <p:embed/>
                  </p:oleObj>
                </mc:Choice>
                <mc:Fallback>
                  <p:oleObj r:id="rId13" imgW="3606165" imgH="292100" progId="Equation.DSMT4">
                    <p:embed/>
                    <p:pic>
                      <p:nvPicPr>
                        <p:cNvPr id="0" name="图片 36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191" y="6152"/>
                          <a:ext cx="5590" cy="5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59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36867" name="对象 36866"/>
          <p:cNvGraphicFramePr/>
          <p:nvPr/>
        </p:nvGraphicFramePr>
        <p:xfrm>
          <a:off x="1423035" y="1256030"/>
          <a:ext cx="4919980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3" r:id="rId5" imgW="4152900" imgH="1193800" progId="Equation.3">
                  <p:embed/>
                </p:oleObj>
              </mc:Choice>
              <mc:Fallback>
                <p:oleObj r:id="rId5" imgW="4152900" imgH="1193800" progId="Equation.3">
                  <p:embed/>
                  <p:pic>
                    <p:nvPicPr>
                      <p:cNvPr id="0" name="图片 31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3035" y="1256030"/>
                        <a:ext cx="4919980" cy="1336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文本框 36867"/>
          <p:cNvSpPr txBox="1"/>
          <p:nvPr/>
        </p:nvSpPr>
        <p:spPr>
          <a:xfrm>
            <a:off x="1423035" y="3260090"/>
            <a:ext cx="61722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i="1">
                <a:latin typeface="Times New Roman" panose="02020603050405020304" pitchFamily="18" charset="0"/>
              </a:rPr>
              <a:t>t </a:t>
            </a:r>
            <a:r>
              <a:rPr lang="zh-CN" altLang="en-US" sz="1600" dirty="0">
                <a:latin typeface="Times New Roman" panose="02020603050405020304" pitchFamily="18" charset="0"/>
              </a:rPr>
              <a:t>分布又称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学生氏</a:t>
            </a:r>
            <a:r>
              <a:rPr lang="zh-CN" altLang="en-US" sz="1600" dirty="0">
                <a:latin typeface="Times New Roman" panose="02020603050405020304" pitchFamily="18" charset="0"/>
              </a:rPr>
              <a:t>(</a:t>
            </a:r>
            <a:r>
              <a:rPr lang="en-US" altLang="zh-CN" sz="1600">
                <a:solidFill>
                  <a:schemeClr val="accent2"/>
                </a:solidFill>
                <a:latin typeface="Times New Roman" panose="02020603050405020304" pitchFamily="18" charset="0"/>
              </a:rPr>
              <a:t>Student</a:t>
            </a:r>
            <a:r>
              <a:rPr lang="en-US" altLang="zh-CN" sz="1600">
                <a:latin typeface="Times New Roman" panose="02020603050405020304" pitchFamily="18" charset="0"/>
              </a:rPr>
              <a:t>)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分布</a:t>
            </a:r>
            <a:r>
              <a:rPr lang="zh-CN" altLang="en-US" sz="1600" dirty="0">
                <a:latin typeface="Times New Roman" panose="02020603050405020304" pitchFamily="18" charset="0"/>
              </a:rPr>
              <a:t>.</a:t>
            </a:r>
            <a:endParaRPr lang="zh-CN" altLang="en-US" sz="1600" i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36872" name="对象 36871"/>
          <p:cNvGraphicFramePr/>
          <p:nvPr/>
        </p:nvGraphicFramePr>
        <p:xfrm>
          <a:off x="1457960" y="4617403"/>
          <a:ext cx="3644900" cy="1091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4" r:id="rId7" imgW="3644900" imgH="1091565" progId="Equation.3">
                  <p:embed/>
                </p:oleObj>
              </mc:Choice>
              <mc:Fallback>
                <p:oleObj r:id="rId7" imgW="3644900" imgH="1091565" progId="Equation.3">
                  <p:embed/>
                  <p:pic>
                    <p:nvPicPr>
                      <p:cNvPr id="0" name="图片 312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57960" y="4617403"/>
                        <a:ext cx="3644900" cy="10915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对象 36872"/>
          <p:cNvGraphicFramePr/>
          <p:nvPr/>
        </p:nvGraphicFramePr>
        <p:xfrm>
          <a:off x="1537335" y="3924935"/>
          <a:ext cx="263017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" r:id="rId9" imgW="2628900" imgH="279400" progId="Equation.3">
                  <p:embed/>
                </p:oleObj>
              </mc:Choice>
              <mc:Fallback>
                <p:oleObj r:id="rId9" imgW="2628900" imgH="279400" progId="Equation.3">
                  <p:embed/>
                  <p:pic>
                    <p:nvPicPr>
                      <p:cNvPr id="0" name="图片 31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37335" y="3924935"/>
                        <a:ext cx="2630170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6" name="文本框 36875"/>
          <p:cNvSpPr txBox="1"/>
          <p:nvPr/>
        </p:nvSpPr>
        <p:spPr>
          <a:xfrm>
            <a:off x="933450" y="817880"/>
            <a:ext cx="35433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2.</a:t>
            </a:r>
          </a:p>
        </p:txBody>
      </p:sp>
      <p:graphicFrame>
        <p:nvGraphicFramePr>
          <p:cNvPr id="11" name="对象 10"/>
          <p:cNvGraphicFramePr/>
          <p:nvPr/>
        </p:nvGraphicFramePr>
        <p:xfrm>
          <a:off x="1349375" y="810895"/>
          <a:ext cx="911225" cy="375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6" r:id="rId11" imgW="828040" imgH="379730" progId="Equation.DSMT4">
                  <p:embed/>
                </p:oleObj>
              </mc:Choice>
              <mc:Fallback>
                <p:oleObj r:id="rId11" imgW="828040" imgH="379730" progId="Equation.DSMT4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49375" y="810895"/>
                        <a:ext cx="911225" cy="375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194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3.1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随机事件的概率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1172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3.1.2  </a:t>
            </a:r>
            <a:r>
              <a:rPr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随机事件的关系与运算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46735" y="1257935"/>
            <a:ext cx="5586730" cy="1341120"/>
            <a:chOff x="861" y="1981"/>
            <a:chExt cx="8798" cy="2112"/>
          </a:xfrm>
        </p:grpSpPr>
        <p:sp>
          <p:nvSpPr>
            <p:cNvPr id="78854" name="Text Box 6"/>
            <p:cNvSpPr txBox="1"/>
            <p:nvPr/>
          </p:nvSpPr>
          <p:spPr>
            <a:xfrm>
              <a:off x="861" y="1981"/>
              <a:ext cx="4698" cy="8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2800" b="1" dirty="0">
                  <a:latin typeface="黑体" panose="02010609060101010101" pitchFamily="2" charset="-122"/>
                  <a:ea typeface="黑体" panose="02010609060101010101" pitchFamily="2" charset="-122"/>
                </a:rPr>
                <a:t> 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4.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事件 </a:t>
              </a:r>
              <a:r>
                <a:rPr lang="en-US" altLang="zh-CN" sz="1600" i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与 </a:t>
              </a:r>
              <a:r>
                <a:rPr lang="en-US" altLang="zh-CN" sz="1600" i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B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的交 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积事件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</a:t>
              </a:r>
              <a:endParaRPr lang="en-US" altLang="zh-CN" sz="1600" i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002" y="3683"/>
            <a:ext cx="3810" cy="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9" r:id="rId5" imgW="2005965" imgH="215900" progId="Equation.3">
                    <p:embed/>
                  </p:oleObj>
                </mc:Choice>
                <mc:Fallback>
                  <p:oleObj r:id="rId5" imgW="2005965" imgH="215900" progId="Equation.3">
                    <p:embed/>
                    <p:pic>
                      <p:nvPicPr>
                        <p:cNvPr id="0" name="图片 309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2" y="3683"/>
                          <a:ext cx="3810" cy="41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4"/>
            <p:cNvGraphicFramePr>
              <a:graphicFrameLocks noChangeAspect="1"/>
            </p:cNvGraphicFramePr>
            <p:nvPr/>
          </p:nvGraphicFramePr>
          <p:xfrm>
            <a:off x="1624" y="2963"/>
            <a:ext cx="8035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0" r:id="rId7" imgW="4038600" imgH="254000" progId="Equation.3">
                    <p:embed/>
                  </p:oleObj>
                </mc:Choice>
                <mc:Fallback>
                  <p:oleObj r:id="rId7" imgW="4038600" imgH="254000" progId="Equation.3">
                    <p:embed/>
                    <p:pic>
                      <p:nvPicPr>
                        <p:cNvPr id="0" name="图片 3089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624" y="2963"/>
                          <a:ext cx="8035" cy="50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组合 26"/>
          <p:cNvGrpSpPr/>
          <p:nvPr/>
        </p:nvGrpSpPr>
        <p:grpSpPr>
          <a:xfrm>
            <a:off x="704215" y="2858770"/>
            <a:ext cx="6988810" cy="1155700"/>
            <a:chOff x="1095" y="4400"/>
            <a:chExt cx="11006" cy="1820"/>
          </a:xfrm>
        </p:grpSpPr>
        <p:sp>
          <p:nvSpPr>
            <p:cNvPr id="23" name="Rectangle 2"/>
            <p:cNvSpPr/>
            <p:nvPr/>
          </p:nvSpPr>
          <p:spPr>
            <a:xfrm>
              <a:off x="1095" y="4400"/>
              <a:ext cx="8520" cy="53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5.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事件 </a:t>
              </a:r>
              <a:r>
                <a:rPr lang="en-US" altLang="zh-CN" sz="1600" i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与 </a:t>
              </a:r>
              <a:r>
                <a:rPr lang="en-US" altLang="zh-CN" sz="1600" i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 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互不相容 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(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互斥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)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95" y="4744"/>
              <a:ext cx="11006" cy="1476"/>
              <a:chOff x="1095" y="4744"/>
              <a:chExt cx="11006" cy="1476"/>
            </a:xfrm>
          </p:grpSpPr>
          <p:graphicFrame>
            <p:nvGraphicFramePr>
              <p:cNvPr id="18" name="Object 4"/>
              <p:cNvGraphicFramePr>
                <a:graphicFrameLocks noChangeAspect="1"/>
              </p:cNvGraphicFramePr>
              <p:nvPr/>
            </p:nvGraphicFramePr>
            <p:xfrm>
              <a:off x="5053" y="5774"/>
              <a:ext cx="2466" cy="4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1" r:id="rId9" imgW="1054100" imgH="190500" progId="Equation.3">
                      <p:embed/>
                    </p:oleObj>
                  </mc:Choice>
                  <mc:Fallback>
                    <p:oleObj r:id="rId9" imgW="1054100" imgH="190500" progId="Equation.3">
                      <p:embed/>
                      <p:pic>
                        <p:nvPicPr>
                          <p:cNvPr id="0" name="图片 3081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5053" y="5774"/>
                            <a:ext cx="2466" cy="446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Text Box 3"/>
              <p:cNvSpPr txBox="1"/>
              <p:nvPr/>
            </p:nvSpPr>
            <p:spPr>
              <a:xfrm>
                <a:off x="1095" y="4744"/>
                <a:ext cx="11006" cy="1476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25000"/>
                  </a:lnSpc>
                  <a:spcBef>
                    <a:spcPct val="10000"/>
                  </a:spcBef>
                </a:pPr>
                <a:r>
                  <a:rPr lang="en-US" altLang="zh-CN" sz="2800" b="1" dirty="0">
                    <a:latin typeface="Times New Roman" panose="02020603050405020304" pitchFamily="18" charset="0"/>
                  </a:rPr>
                  <a:t>  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若事件 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A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的出现必然导致事件 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B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不出现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, 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B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出现也必然导致 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A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不出现，则称事件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A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与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B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互不相容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,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微软雅黑" panose="020B0503020204020204" pitchFamily="34" charset="-122"/>
                  </a:rPr>
                  <a:t>即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704850" y="4221480"/>
            <a:ext cx="7191375" cy="1147445"/>
            <a:chOff x="1110" y="6648"/>
            <a:chExt cx="11325" cy="1807"/>
          </a:xfrm>
        </p:grpSpPr>
        <p:grpSp>
          <p:nvGrpSpPr>
            <p:cNvPr id="20" name="组合 19"/>
            <p:cNvGrpSpPr/>
            <p:nvPr/>
          </p:nvGrpSpPr>
          <p:grpSpPr>
            <a:xfrm>
              <a:off x="1110" y="6648"/>
              <a:ext cx="11325" cy="1807"/>
              <a:chOff x="1110" y="6648"/>
              <a:chExt cx="11325" cy="1807"/>
            </a:xfrm>
          </p:grpSpPr>
          <p:sp>
            <p:nvSpPr>
              <p:cNvPr id="89090" name="Text Box 2"/>
              <p:cNvSpPr txBox="1"/>
              <p:nvPr/>
            </p:nvSpPr>
            <p:spPr>
              <a:xfrm>
                <a:off x="1110" y="6979"/>
                <a:ext cx="11325" cy="1476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25000"/>
                  </a:lnSpc>
                </a:pPr>
                <a:r>
                  <a:rPr lang="en-US" altLang="zh-CN" sz="2800" b="1" dirty="0">
                    <a:latin typeface="Times New Roman" panose="02020603050405020304" pitchFamily="18" charset="0"/>
                  </a:rPr>
                  <a:t>  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设 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A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表示“事件 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A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出现”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,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则“事件 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A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不出现”称为事件 </a:t>
                </a:r>
                <a:r>
                  <a:rPr lang="en-US" altLang="zh-CN" sz="1600" i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A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的对立事件或逆事件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. 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记作</a:t>
                </a:r>
              </a:p>
            </p:txBody>
          </p:sp>
          <p:sp>
            <p:nvSpPr>
              <p:cNvPr id="24589" name="Rectangle 28"/>
              <p:cNvSpPr/>
              <p:nvPr/>
            </p:nvSpPr>
            <p:spPr>
              <a:xfrm>
                <a:off x="1217" y="6648"/>
                <a:ext cx="5346" cy="5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altLang="zh-CN" sz="1600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6. </a:t>
                </a:r>
                <a:r>
                  <a:rPr lang="zh-CN" altLang="en-US" sz="1600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事件 </a:t>
                </a:r>
                <a:r>
                  <a:rPr lang="en-US" altLang="zh-CN" sz="1600" i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A </a:t>
                </a:r>
                <a:r>
                  <a:rPr lang="zh-CN" altLang="en-US" sz="1600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的对立事件</a:t>
                </a:r>
              </a:p>
            </p:txBody>
          </p:sp>
        </p:grpSp>
        <p:graphicFrame>
          <p:nvGraphicFramePr>
            <p:cNvPr id="25" name="Object 3"/>
            <p:cNvGraphicFramePr>
              <a:graphicFrameLocks noChangeAspect="1"/>
            </p:cNvGraphicFramePr>
            <p:nvPr/>
          </p:nvGraphicFramePr>
          <p:xfrm>
            <a:off x="3686" y="7981"/>
            <a:ext cx="380" cy="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2" r:id="rId11" imgW="762000" imgH="762000" progId="Equation.3">
                    <p:embed/>
                  </p:oleObj>
                </mc:Choice>
                <mc:Fallback>
                  <p:oleObj r:id="rId11" imgW="762000" imgH="762000" progId="Equation.3">
                    <p:embed/>
                    <p:pic>
                      <p:nvPicPr>
                        <p:cNvPr id="0" name="图片 3130"/>
                        <p:cNvPicPr/>
                        <p:nvPr/>
                      </p:nvPicPr>
                      <p:blipFill>
                        <a:blip r:embed="rId12">
                          <a:clrChange>
                            <a:clrFrom>
                              <a:srgbClr val="000000"/>
                            </a:clrFrom>
                            <a:clrTo>
                              <a:srgbClr val="0000FF"/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686" y="7981"/>
                          <a:ext cx="380" cy="3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60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8136" name="文本框 48135"/>
          <p:cNvSpPr txBox="1"/>
          <p:nvPr/>
        </p:nvSpPr>
        <p:spPr>
          <a:xfrm>
            <a:off x="824865" y="843915"/>
            <a:ext cx="35433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3.</a:t>
            </a:r>
          </a:p>
        </p:txBody>
      </p:sp>
      <p:graphicFrame>
        <p:nvGraphicFramePr>
          <p:cNvPr id="11" name="对象 10"/>
          <p:cNvGraphicFramePr/>
          <p:nvPr/>
        </p:nvGraphicFramePr>
        <p:xfrm>
          <a:off x="1041083" y="867728"/>
          <a:ext cx="106489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7" r:id="rId5" imgW="788670" imgH="278130" progId="Equation.DSMT4">
                  <p:embed/>
                </p:oleObj>
              </mc:Choice>
              <mc:Fallback>
                <p:oleObj r:id="rId5" imgW="788670" imgH="278130" progId="Equation.DSMT4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1083" y="867728"/>
                        <a:ext cx="1064895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1" name="对象 48130"/>
          <p:cNvGraphicFramePr/>
          <p:nvPr/>
        </p:nvGraphicFramePr>
        <p:xfrm>
          <a:off x="1010920" y="1388110"/>
          <a:ext cx="5619115" cy="1283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8" r:id="rId7" imgW="4495800" imgH="1231265" progId="Equation.3">
                  <p:embed/>
                </p:oleObj>
              </mc:Choice>
              <mc:Fallback>
                <p:oleObj r:id="rId7" imgW="4495800" imgH="1231265" progId="Equation.3">
                  <p:embed/>
                  <p:pic>
                    <p:nvPicPr>
                      <p:cNvPr id="0" name="图片 32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0920" y="1388110"/>
                        <a:ext cx="5619115" cy="12833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6" name="对象 84995"/>
          <p:cNvGraphicFramePr/>
          <p:nvPr/>
        </p:nvGraphicFramePr>
        <p:xfrm>
          <a:off x="1010920" y="3209925"/>
          <a:ext cx="259207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9" r:id="rId9" imgW="2590800" imgH="292100" progId="Equation.3">
                  <p:embed/>
                </p:oleObj>
              </mc:Choice>
              <mc:Fallback>
                <p:oleObj r:id="rId9" imgW="2590800" imgH="292100" progId="Equation.3">
                  <p:embed/>
                  <p:pic>
                    <p:nvPicPr>
                      <p:cNvPr id="0" name="图片 320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0920" y="3209925"/>
                        <a:ext cx="2592070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7" name="对象 84996"/>
          <p:cNvGraphicFramePr/>
          <p:nvPr/>
        </p:nvGraphicFramePr>
        <p:xfrm>
          <a:off x="1010920" y="3897948"/>
          <a:ext cx="39243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" r:id="rId11" imgW="3924300" imgH="1828800" progId="Equation.3">
                  <p:embed/>
                </p:oleObj>
              </mc:Choice>
              <mc:Fallback>
                <p:oleObj r:id="rId11" imgW="3924300" imgH="1828800" progId="Equation.3">
                  <p:embed/>
                  <p:pic>
                    <p:nvPicPr>
                      <p:cNvPr id="0" name="图片 32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10920" y="3897948"/>
                        <a:ext cx="3924300" cy="1828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极大似然估计</a:t>
            </a:r>
            <a:endParaRPr lang="zh-CN" altLang="en-US" sz="2100" spc="225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56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 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61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3.5.3  </a:t>
            </a:r>
            <a:r>
              <a:rPr lang="zh-CN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极大似然估计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70230" y="1257935"/>
            <a:ext cx="8283575" cy="975995"/>
            <a:chOff x="898" y="1981"/>
            <a:chExt cx="13045" cy="1537"/>
          </a:xfrm>
        </p:grpSpPr>
        <p:sp>
          <p:nvSpPr>
            <p:cNvPr id="146" name="矩形 145"/>
            <p:cNvSpPr/>
            <p:nvPr/>
          </p:nvSpPr>
          <p:spPr>
            <a:xfrm>
              <a:off x="898" y="1981"/>
              <a:ext cx="13045" cy="1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0"/>
                </a:spcAft>
              </a:pP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设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为总体分布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中的未知参数，我们的目的是估计这个参数。我们从样本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       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出发构造一个样本函数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        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来估计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。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称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      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为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的一个估计量。</a:t>
              </a:r>
            </a:p>
            <a:p>
              <a:pPr>
                <a:lnSpc>
                  <a:spcPct val="120000"/>
                </a:lnSpc>
                <a:spcAft>
                  <a:spcPts val="0"/>
                </a:spcAft>
              </a:pP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称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       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为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的估计值，其中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    </a:t>
              </a:r>
              <a:r>
                <a:rPr lang="x-non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为样本的观测值</a:t>
              </a:r>
              <a:r>
                <a:rPr lang="x-none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aphicFrame>
          <p:nvGraphicFramePr>
            <p:cNvPr id="11" name="对象 1543"/>
            <p:cNvGraphicFramePr>
              <a:graphicFrameLocks noChangeAspect="1"/>
            </p:cNvGraphicFramePr>
            <p:nvPr/>
          </p:nvGraphicFramePr>
          <p:xfrm>
            <a:off x="1373" y="2165"/>
            <a:ext cx="221" cy="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2" r:id="rId5" imgW="127000" imgH="177165" progId="Equation.KSEE3">
                    <p:embed/>
                  </p:oleObj>
                </mc:Choice>
                <mc:Fallback>
                  <p:oleObj r:id="rId5" imgW="127000" imgH="177165" progId="Equation.KSEE3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73" y="2165"/>
                          <a:ext cx="221" cy="30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544"/>
            <p:cNvGraphicFramePr>
              <a:graphicFrameLocks noChangeAspect="1"/>
            </p:cNvGraphicFramePr>
            <p:nvPr/>
          </p:nvGraphicFramePr>
          <p:xfrm>
            <a:off x="3215" y="2165"/>
            <a:ext cx="279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3" r:id="rId7" imgW="177165" imgH="165100" progId="Equation.KSEE3">
                    <p:embed/>
                  </p:oleObj>
                </mc:Choice>
                <mc:Fallback>
                  <p:oleObj r:id="rId7" imgW="177165" imgH="165100" progId="Equation.KSEE3">
                    <p:embed/>
                    <p:pic>
                      <p:nvPicPr>
                        <p:cNvPr id="0" name="图片 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15" y="2165"/>
                          <a:ext cx="279" cy="2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545"/>
            <p:cNvGraphicFramePr>
              <a:graphicFrameLocks noChangeAspect="1"/>
            </p:cNvGraphicFramePr>
            <p:nvPr/>
          </p:nvGraphicFramePr>
          <p:xfrm>
            <a:off x="11609" y="2165"/>
            <a:ext cx="1579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4" r:id="rId9" imgW="1002665" imgH="228600" progId="Equation.KSEE3">
                    <p:embed/>
                  </p:oleObj>
                </mc:Choice>
                <mc:Fallback>
                  <p:oleObj r:id="rId9" imgW="1002665" imgH="228600" progId="Equation.KSEE3">
                    <p:embed/>
                    <p:pic>
                      <p:nvPicPr>
                        <p:cNvPr id="0" name="图片 1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609" y="2165"/>
                          <a:ext cx="1579" cy="3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546"/>
            <p:cNvGraphicFramePr>
              <a:graphicFrameLocks noChangeAspect="1"/>
            </p:cNvGraphicFramePr>
            <p:nvPr/>
          </p:nvGraphicFramePr>
          <p:xfrm>
            <a:off x="3959" y="2550"/>
            <a:ext cx="1890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5" r:id="rId11" imgW="1091565" imgH="254000" progId="Equation.KSEE3">
                    <p:embed/>
                  </p:oleObj>
                </mc:Choice>
                <mc:Fallback>
                  <p:oleObj r:id="rId11" imgW="1091565" imgH="254000" progId="Equation.KSEE3">
                    <p:embed/>
                    <p:pic>
                      <p:nvPicPr>
                        <p:cNvPr id="0" name="图片 13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959" y="2550"/>
                          <a:ext cx="1890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547"/>
            <p:cNvGraphicFramePr>
              <a:graphicFrameLocks noChangeAspect="1"/>
            </p:cNvGraphicFramePr>
            <p:nvPr/>
          </p:nvGraphicFramePr>
          <p:xfrm>
            <a:off x="6779" y="2611"/>
            <a:ext cx="256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6" r:id="rId13" imgW="127000" imgH="177165" progId="Equation.KSEE3">
                    <p:embed/>
                  </p:oleObj>
                </mc:Choice>
                <mc:Fallback>
                  <p:oleObj r:id="rId13" imgW="127000" imgH="177165" progId="Equation.KSEE3">
                    <p:embed/>
                    <p:pic>
                      <p:nvPicPr>
                        <p:cNvPr id="0" name="图片 1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779" y="2611"/>
                          <a:ext cx="256" cy="35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1548"/>
            <p:cNvGraphicFramePr>
              <a:graphicFrameLocks noChangeAspect="1"/>
            </p:cNvGraphicFramePr>
            <p:nvPr/>
          </p:nvGraphicFramePr>
          <p:xfrm>
            <a:off x="7846" y="2589"/>
            <a:ext cx="1719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7" r:id="rId14" imgW="1091565" imgH="254000" progId="Equation.KSEE3">
                    <p:embed/>
                  </p:oleObj>
                </mc:Choice>
                <mc:Fallback>
                  <p:oleObj r:id="rId14" imgW="1091565" imgH="254000" progId="Equation.KSEE3">
                    <p:embed/>
                    <p:pic>
                      <p:nvPicPr>
                        <p:cNvPr id="0" name="图片 1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846" y="2589"/>
                          <a:ext cx="1719" cy="4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对象 1549"/>
            <p:cNvGraphicFramePr>
              <a:graphicFrameLocks noChangeAspect="1"/>
            </p:cNvGraphicFramePr>
            <p:nvPr/>
          </p:nvGraphicFramePr>
          <p:xfrm>
            <a:off x="9897" y="2555"/>
            <a:ext cx="279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8" r:id="rId15" imgW="127000" imgH="177165" progId="Equation.KSEE3">
                    <p:embed/>
                  </p:oleObj>
                </mc:Choice>
                <mc:Fallback>
                  <p:oleObj r:id="rId15" imgW="127000" imgH="177165" progId="Equation.KSEE3">
                    <p:embed/>
                    <p:pic>
                      <p:nvPicPr>
                        <p:cNvPr id="0" name="图片 1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897" y="2555"/>
                          <a:ext cx="279" cy="38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对象 1548"/>
            <p:cNvGraphicFramePr>
              <a:graphicFrameLocks noChangeAspect="1"/>
            </p:cNvGraphicFramePr>
            <p:nvPr/>
          </p:nvGraphicFramePr>
          <p:xfrm>
            <a:off x="1373" y="2990"/>
            <a:ext cx="1719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9" r:id="rId16" imgW="1091565" imgH="254000" progId="Equation.KSEE3">
                    <p:embed/>
                  </p:oleObj>
                </mc:Choice>
                <mc:Fallback>
                  <p:oleObj r:id="rId16" imgW="1091565" imgH="254000" progId="Equation.KSEE3">
                    <p:embed/>
                    <p:pic>
                      <p:nvPicPr>
                        <p:cNvPr id="0" name="图片 1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373" y="2990"/>
                          <a:ext cx="1719" cy="4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对象 1549"/>
            <p:cNvGraphicFramePr>
              <a:graphicFrameLocks noChangeAspect="1"/>
            </p:cNvGraphicFramePr>
            <p:nvPr/>
          </p:nvGraphicFramePr>
          <p:xfrm>
            <a:off x="3504" y="3001"/>
            <a:ext cx="279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10" r:id="rId17" imgW="127000" imgH="177165" progId="Equation.KSEE3">
                    <p:embed/>
                  </p:oleObj>
                </mc:Choice>
                <mc:Fallback>
                  <p:oleObj r:id="rId17" imgW="127000" imgH="177165" progId="Equation.KSEE3">
                    <p:embed/>
                    <p:pic>
                      <p:nvPicPr>
                        <p:cNvPr id="0" name="图片 1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04" y="3001"/>
                          <a:ext cx="279" cy="38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对象 1552"/>
            <p:cNvGraphicFramePr>
              <a:graphicFrameLocks noChangeAspect="1"/>
            </p:cNvGraphicFramePr>
            <p:nvPr/>
          </p:nvGraphicFramePr>
          <p:xfrm>
            <a:off x="6298" y="3030"/>
            <a:ext cx="1429" cy="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11" r:id="rId18" imgW="862965" imgH="228600" progId="Equation.KSEE3">
                    <p:embed/>
                  </p:oleObj>
                </mc:Choice>
                <mc:Fallback>
                  <p:oleObj r:id="rId18" imgW="862965" imgH="228600" progId="Equation.KSEE3">
                    <p:embed/>
                    <p:pic>
                      <p:nvPicPr>
                        <p:cNvPr id="0" name="图片 21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298" y="3030"/>
                          <a:ext cx="1429" cy="37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TextBox 3"/>
          <p:cNvSpPr txBox="1"/>
          <p:nvPr/>
        </p:nvSpPr>
        <p:spPr>
          <a:xfrm>
            <a:off x="672783" y="3468370"/>
            <a:ext cx="7559675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那么，若已知总体的分布，试验结果发生的概率如何求？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592455" y="2630805"/>
            <a:ext cx="8065770" cy="583565"/>
            <a:chOff x="933" y="4143"/>
            <a:chExt cx="12702" cy="919"/>
          </a:xfrm>
        </p:grpSpPr>
        <p:sp>
          <p:nvSpPr>
            <p:cNvPr id="11266" name="TextBox 1"/>
            <p:cNvSpPr txBox="1"/>
            <p:nvPr/>
          </p:nvSpPr>
          <p:spPr>
            <a:xfrm>
              <a:off x="933" y="4143"/>
              <a:ext cx="1270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solidFill>
                    <a:schemeClr val="accent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极大似然估计的基本思想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：寻找这样的</a:t>
              </a:r>
              <a:r>
                <a:rPr lang="zh-CN" altLang="en-US" sz="1600" dirty="0">
                  <a:latin typeface="Times New Roman" panose="02020603050405020304" pitchFamily="18" charset="0"/>
                </a:rPr>
                <a:t>   </a:t>
              </a:r>
              <a:r>
                <a:rPr lang="en-US" altLang="zh-CN" sz="1600" dirty="0">
                  <a:latin typeface="Times New Roman" panose="02020603050405020304" pitchFamily="18" charset="0"/>
                </a:rPr>
                <a:t>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使它作为真实参数</a:t>
              </a:r>
              <a:r>
                <a:rPr lang="el-GR" altLang="zh-CN" sz="1600" i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θ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的估计时，试验结果发生的概率达最大。</a:t>
              </a:r>
            </a:p>
          </p:txBody>
        </p:sp>
        <p:graphicFrame>
          <p:nvGraphicFramePr>
            <p:cNvPr id="38" name="对象 1546"/>
            <p:cNvGraphicFramePr>
              <a:graphicFrameLocks noChangeAspect="1"/>
            </p:cNvGraphicFramePr>
            <p:nvPr/>
          </p:nvGraphicFramePr>
          <p:xfrm>
            <a:off x="6516" y="4143"/>
            <a:ext cx="264" cy="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12" r:id="rId20" imgW="152400" imgH="266700" progId="Equation.KSEE3">
                    <p:embed/>
                  </p:oleObj>
                </mc:Choice>
                <mc:Fallback>
                  <p:oleObj r:id="rId20" imgW="152400" imgH="266700" progId="Equation.KSEE3">
                    <p:embed/>
                    <p:pic>
                      <p:nvPicPr>
                        <p:cNvPr id="0" name="图片 13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516" y="4143"/>
                          <a:ext cx="264" cy="4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1" name="2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62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2290" name="TextBox 1"/>
          <p:cNvSpPr txBox="1"/>
          <p:nvPr/>
        </p:nvSpPr>
        <p:spPr>
          <a:xfrm>
            <a:off x="250825" y="716280"/>
            <a:ext cx="8642350" cy="989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</a:rPr>
              <a:t>（</a:t>
            </a:r>
            <a:r>
              <a:rPr lang="en-US" altLang="zh-CN" sz="1600" dirty="0">
                <a:latin typeface="Times New Roman" panose="02020603050405020304" pitchFamily="18" charset="0"/>
              </a:rPr>
              <a:t>1</a:t>
            </a:r>
            <a:r>
              <a:rPr lang="zh-CN" altLang="en-US" sz="1600" dirty="0">
                <a:latin typeface="Times New Roman" panose="02020603050405020304" pitchFamily="18" charset="0"/>
              </a:rPr>
              <a:t>）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总体</a:t>
            </a:r>
            <a:r>
              <a:rPr lang="en-US" altLang="zh-CN" sz="1600" dirty="0">
                <a:latin typeface="Times New Roman" panose="02020603050405020304" pitchFamily="18" charset="0"/>
              </a:rPr>
              <a:t>X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为离散型，其分布律为 </a:t>
            </a:r>
            <a:r>
              <a:rPr lang="zh-CN" altLang="en-US" sz="1600" dirty="0">
                <a:latin typeface="Times New Roman" panose="02020603050405020304" pitchFamily="18" charset="0"/>
              </a:rPr>
              <a:t>      </a:t>
            </a:r>
            <a:endParaRPr lang="en-US" altLang="zh-CN" sz="1600" dirty="0">
              <a:latin typeface="Times New Roman" panose="02020603050405020304" pitchFamily="18" charset="0"/>
            </a:endParaRPr>
          </a:p>
          <a:p>
            <a:r>
              <a:rPr lang="en-US" altLang="zh-CN" sz="1600" i="1" dirty="0">
                <a:latin typeface="Times New Roman" panose="02020603050405020304" pitchFamily="18" charset="0"/>
              </a:rPr>
              <a:t>                     P</a:t>
            </a:r>
            <a:r>
              <a:rPr lang="en-US" altLang="zh-CN" sz="1600" dirty="0">
                <a:latin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</a:rPr>
              <a:t>X</a:t>
            </a:r>
            <a:r>
              <a:rPr lang="en-US" altLang="zh-CN" sz="1600" dirty="0">
                <a:latin typeface="Times New Roman" panose="02020603050405020304" pitchFamily="18" charset="0"/>
              </a:rPr>
              <a:t>=</a:t>
            </a:r>
            <a:r>
              <a:rPr lang="en-US" altLang="zh-CN" sz="1600" i="1" dirty="0">
                <a:latin typeface="Times New Roman" panose="02020603050405020304" pitchFamily="18" charset="0"/>
              </a:rPr>
              <a:t>x</a:t>
            </a:r>
            <a:r>
              <a:rPr lang="en-US" altLang="zh-CN" sz="1600" i="1" baseline="-25000" dirty="0">
                <a:latin typeface="Times New Roman" panose="02020603050405020304" pitchFamily="18" charset="0"/>
              </a:rPr>
              <a:t>;</a:t>
            </a:r>
            <a:r>
              <a:rPr lang="el-GR" altLang="zh-CN" sz="1600" i="1" dirty="0">
                <a:latin typeface="Times New Roman" panose="02020603050405020304" pitchFamily="18" charset="0"/>
              </a:rPr>
              <a:t>θ</a:t>
            </a:r>
            <a:r>
              <a:rPr lang="en-US" altLang="zh-CN" sz="1600" dirty="0">
                <a:latin typeface="Times New Roman" panose="02020603050405020304" pitchFamily="18" charset="0"/>
              </a:rPr>
              <a:t>)=</a:t>
            </a:r>
            <a:r>
              <a:rPr lang="en-US" altLang="zh-CN" sz="1600" i="1" dirty="0">
                <a:latin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</a:rPr>
              <a:t>x</a:t>
            </a:r>
            <a:r>
              <a:rPr lang="en-US" altLang="zh-CN" sz="1600" dirty="0">
                <a:latin typeface="Times New Roman" panose="02020603050405020304" pitchFamily="18" charset="0"/>
              </a:rPr>
              <a:t>;</a:t>
            </a:r>
            <a:r>
              <a:rPr lang="el-GR" altLang="zh-CN" sz="1600" dirty="0">
                <a:latin typeface="Times New Roman" panose="02020603050405020304" pitchFamily="18" charset="0"/>
              </a:rPr>
              <a:t>θ</a:t>
            </a:r>
            <a:r>
              <a:rPr lang="en-US" altLang="zh-CN" sz="1600" dirty="0">
                <a:latin typeface="Times New Roman" panose="02020603050405020304" pitchFamily="18" charset="0"/>
              </a:rPr>
              <a:t>)</a:t>
            </a:r>
          </a:p>
          <a:p>
            <a:endParaRPr lang="en-US" altLang="zh-CN" sz="1600" baseline="-25000" dirty="0">
              <a:latin typeface="Times New Roman" panose="02020603050405020304" pitchFamily="18" charset="0"/>
            </a:endParaRPr>
          </a:p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从总体中取一组样本</a:t>
            </a:r>
            <a:r>
              <a:rPr lang="en-US" altLang="zh-CN" sz="1600" dirty="0">
                <a:latin typeface="Times New Roman" panose="02020603050405020304" pitchFamily="18" charset="0"/>
              </a:rPr>
              <a:t>(X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1</a:t>
            </a:r>
            <a:r>
              <a:rPr lang="en-US" altLang="zh-CN" sz="1600" dirty="0">
                <a:latin typeface="Times New Roman" panose="02020603050405020304" pitchFamily="18" charset="0"/>
              </a:rPr>
              <a:t>,X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</a:rPr>
              <a:t>,…,Xn),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则试验结果发生的概率即为样本的联合分布律</a:t>
            </a:r>
          </a:p>
        </p:txBody>
      </p:sp>
      <p:graphicFrame>
        <p:nvGraphicFramePr>
          <p:cNvPr id="3" name="Object 47"/>
          <p:cNvGraphicFramePr>
            <a:graphicFrameLocks noChangeAspect="1"/>
          </p:cNvGraphicFramePr>
          <p:nvPr/>
        </p:nvGraphicFramePr>
        <p:xfrm>
          <a:off x="1059815" y="1829435"/>
          <a:ext cx="1852930" cy="306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8" r:id="rId5" imgW="1955800" imgH="228600" progId="Equation.DSMT4">
                  <p:embed/>
                </p:oleObj>
              </mc:Choice>
              <mc:Fallback>
                <p:oleObj r:id="rId5" imgW="1955800" imgH="228600" progId="Equation.DSMT4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815" y="1829435"/>
                        <a:ext cx="1852930" cy="3060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8"/>
          <p:cNvGraphicFramePr>
            <a:graphicFrameLocks noChangeAspect="1"/>
          </p:cNvGraphicFramePr>
          <p:nvPr/>
        </p:nvGraphicFramePr>
        <p:xfrm>
          <a:off x="4535805" y="1702435"/>
          <a:ext cx="1423670" cy="56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9" r:id="rId7" imgW="774065" imgH="368300" progId="Equation.DSMT4">
                  <p:embed/>
                </p:oleObj>
              </mc:Choice>
              <mc:Fallback>
                <p:oleObj r:id="rId7" imgW="774065" imgH="368300" progId="Equation.DSMT4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35805" y="1702435"/>
                        <a:ext cx="1423670" cy="5600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9"/>
          <p:cNvGraphicFramePr>
            <a:graphicFrameLocks noChangeAspect="1"/>
          </p:cNvGraphicFramePr>
          <p:nvPr/>
        </p:nvGraphicFramePr>
        <p:xfrm>
          <a:off x="2912745" y="1720850"/>
          <a:ext cx="17240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0" r:id="rId9" imgW="1244600" imgH="457200" progId="Equation.DSMT4">
                  <p:embed/>
                </p:oleObj>
              </mc:Choice>
              <mc:Fallback>
                <p:oleObj r:id="rId9" imgW="1244600" imgH="457200" progId="Equation.DSMT4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12745" y="1720850"/>
                        <a:ext cx="1724025" cy="5238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52120" y="2302828"/>
            <a:ext cx="7920038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它是</a:t>
            </a:r>
            <a:r>
              <a:rPr lang="el-GR" altLang="zh-CN" sz="1600" i="1" dirty="0">
                <a:latin typeface="Times New Roman" panose="02020603050405020304" pitchFamily="18" charset="0"/>
              </a:rPr>
              <a:t>θ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的函数，记为</a:t>
            </a:r>
            <a:r>
              <a:rPr lang="en-US" altLang="zh-CN" sz="1600" i="1" dirty="0">
                <a:latin typeface="Times New Roman" panose="02020603050405020304" pitchFamily="18" charset="0"/>
              </a:rPr>
              <a:t>L</a:t>
            </a:r>
            <a:r>
              <a:rPr lang="en-US" altLang="zh-CN" sz="1600" dirty="0">
                <a:latin typeface="Times New Roman" panose="02020603050405020304" pitchFamily="18" charset="0"/>
              </a:rPr>
              <a:t>(</a:t>
            </a:r>
            <a:r>
              <a:rPr lang="el-GR" altLang="zh-CN" sz="1600" i="1" dirty="0">
                <a:latin typeface="Times New Roman" panose="02020603050405020304" pitchFamily="18" charset="0"/>
              </a:rPr>
              <a:t>θ</a:t>
            </a:r>
            <a:r>
              <a:rPr lang="en-US" altLang="zh-CN" sz="1600" dirty="0">
                <a:latin typeface="Times New Roman" panose="02020603050405020304" pitchFamily="18" charset="0"/>
              </a:rPr>
              <a:t>),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称其为</a:t>
            </a:r>
            <a:r>
              <a:rPr lang="zh-CN" altLang="en-US" sz="16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似然函数</a:t>
            </a:r>
            <a:r>
              <a:rPr lang="zh-CN" altLang="en-US" sz="1600" dirty="0"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711200" y="4438650"/>
            <a:ext cx="124333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即似然函数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298768" y="2911793"/>
            <a:ext cx="82073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</a:rPr>
              <a:t>（</a:t>
            </a:r>
            <a:r>
              <a:rPr lang="en-US" altLang="zh-CN" sz="1600" dirty="0">
                <a:latin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</a:rPr>
              <a:t>）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总体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为连续型，其密度函数为</a:t>
            </a:r>
            <a:r>
              <a:rPr lang="en-US" altLang="zh-CN" sz="1600" i="1" dirty="0">
                <a:latin typeface="Times New Roman" panose="02020603050405020304" pitchFamily="18" charset="0"/>
              </a:rPr>
              <a:t>f </a:t>
            </a:r>
            <a:r>
              <a:rPr lang="en-US" altLang="zh-CN" sz="1600" dirty="0">
                <a:latin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</a:rPr>
              <a:t>x</a:t>
            </a:r>
            <a:r>
              <a:rPr lang="en-US" altLang="zh-CN" sz="1600" dirty="0">
                <a:latin typeface="Times New Roman" panose="02020603050405020304" pitchFamily="18" charset="0"/>
              </a:rPr>
              <a:t>;</a:t>
            </a:r>
            <a:r>
              <a:rPr lang="el-GR" altLang="zh-CN" sz="1600" dirty="0">
                <a:latin typeface="Times New Roman" panose="02020603050405020304" pitchFamily="18" charset="0"/>
              </a:rPr>
              <a:t>θ</a:t>
            </a:r>
            <a:r>
              <a:rPr lang="en-US" altLang="zh-CN" sz="1600" dirty="0">
                <a:latin typeface="Times New Roman" panose="02020603050405020304" pitchFamily="18" charset="0"/>
              </a:rPr>
              <a:t>)</a:t>
            </a:r>
            <a:endParaRPr lang="en-US" altLang="zh-CN" sz="1600" i="1" baseline="-25000" dirty="0">
              <a:latin typeface="Times New Roman" panose="02020603050405020304" pitchFamily="18" charset="0"/>
            </a:endParaRPr>
          </a:p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从总体中取一组样本</a:t>
            </a:r>
            <a:r>
              <a:rPr lang="en-US" altLang="zh-CN" sz="1600" dirty="0">
                <a:latin typeface="Times New Roman" panose="02020603050405020304" pitchFamily="18" charset="0"/>
              </a:rPr>
              <a:t>(X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1</a:t>
            </a:r>
            <a:r>
              <a:rPr lang="en-US" altLang="zh-CN" sz="1600" dirty="0">
                <a:latin typeface="Times New Roman" panose="02020603050405020304" pitchFamily="18" charset="0"/>
              </a:rPr>
              <a:t>,X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</a:rPr>
              <a:t>,…,Xn),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则样本的联合密度函数为</a:t>
            </a:r>
          </a:p>
        </p:txBody>
      </p:sp>
      <p:graphicFrame>
        <p:nvGraphicFramePr>
          <p:cNvPr id="30" name="Object 10"/>
          <p:cNvGraphicFramePr>
            <a:graphicFrameLocks noChangeAspect="1"/>
          </p:cNvGraphicFramePr>
          <p:nvPr/>
        </p:nvGraphicFramePr>
        <p:xfrm>
          <a:off x="2076450" y="4425315"/>
          <a:ext cx="1687830" cy="563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1" r:id="rId11" imgW="1155700" imgH="431800" progId="Equation.DSMT4">
                  <p:embed/>
                </p:oleObj>
              </mc:Choice>
              <mc:Fallback>
                <p:oleObj r:id="rId11" imgW="1155700" imgH="431800" progId="Equation.DSMT4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76450" y="4425315"/>
                        <a:ext cx="1687830" cy="5632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组合 58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61" name="任意多边形 6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64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极大似然估计</a:t>
            </a:r>
            <a:endParaRPr lang="zh-CN" altLang="en-US" sz="2100" spc="225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6" name="文本框 27"/>
          <p:cNvSpPr txBox="1"/>
          <p:nvPr/>
        </p:nvSpPr>
        <p:spPr>
          <a:xfrm>
            <a:off x="6630203" y="234392"/>
            <a:ext cx="16560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 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69" name="对象 6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130300" y="3726815"/>
          <a:ext cx="3653155" cy="316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2" r:id="rId13" imgW="3225800" imgH="279400" progId="Equation.KSEE3">
                  <p:embed/>
                </p:oleObj>
              </mc:Choice>
              <mc:Fallback>
                <p:oleObj r:id="rId13" imgW="3225800" imgH="279400" progId="Equation.KSEE3">
                  <p:embed/>
                  <p:pic>
                    <p:nvPicPr>
                      <p:cNvPr id="0" name="图片 614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30300" y="3726815"/>
                        <a:ext cx="3653155" cy="316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16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极大似然估计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63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338" name="Text Box 2"/>
          <p:cNvSpPr txBox="1"/>
          <p:nvPr/>
        </p:nvSpPr>
        <p:spPr>
          <a:xfrm>
            <a:off x="365760" y="822325"/>
            <a:ext cx="13220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1600" dirty="0">
                <a:solidFill>
                  <a:schemeClr val="accent1"/>
                </a:solidFill>
                <a:latin typeface="Times New Roman" panose="02020603050405020304" pitchFamily="18" charset="0"/>
              </a:rPr>
              <a:t>似然函数：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784985" y="1268095"/>
            <a:ext cx="5891530" cy="646430"/>
            <a:chOff x="2811" y="1997"/>
            <a:chExt cx="9278" cy="1018"/>
          </a:xfrm>
        </p:grpSpPr>
        <p:sp>
          <p:nvSpPr>
            <p:cNvPr id="14343" name="Rectangle 19"/>
            <p:cNvSpPr/>
            <p:nvPr/>
          </p:nvSpPr>
          <p:spPr>
            <a:xfrm>
              <a:off x="2811" y="1997"/>
              <a:ext cx="9279" cy="1018"/>
            </a:xfrm>
            <a:prstGeom prst="rect">
              <a:avLst/>
            </a:prstGeom>
            <a:solidFill>
              <a:schemeClr val="bg1"/>
            </a:solidFill>
            <a:ln w="57150" cap="flat" cmpd="thinThick">
              <a:solidFill>
                <a:srgbClr val="FF006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14" name="对象 13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375" y="2243"/>
            <a:ext cx="3993" cy="5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38" r:id="rId5" imgW="2005965" imgH="279400" progId="Equation.KSEE3">
                    <p:embed/>
                  </p:oleObj>
                </mc:Choice>
                <mc:Fallback>
                  <p:oleObj r:id="rId5" imgW="2005965" imgH="279400" progId="Equation.KSEE3">
                    <p:embed/>
                    <p:pic>
                      <p:nvPicPr>
                        <p:cNvPr id="0" name="图片 512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75" y="2243"/>
                          <a:ext cx="3993" cy="5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组合 21"/>
          <p:cNvGrpSpPr/>
          <p:nvPr/>
        </p:nvGrpSpPr>
        <p:grpSpPr>
          <a:xfrm>
            <a:off x="657225" y="4414838"/>
            <a:ext cx="3253105" cy="337185"/>
            <a:chOff x="1035" y="6953"/>
            <a:chExt cx="5123" cy="531"/>
          </a:xfrm>
        </p:grpSpPr>
        <p:sp>
          <p:nvSpPr>
            <p:cNvPr id="14348" name="Rectangle 10"/>
            <p:cNvSpPr/>
            <p:nvPr/>
          </p:nvSpPr>
          <p:spPr>
            <a:xfrm>
              <a:off x="1035" y="6953"/>
              <a:ext cx="5123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algn="ctr" eaLnBrk="1" hangingPunct="1"/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称</a:t>
              </a:r>
              <a:r>
                <a:rPr lang="zh-CN" altLang="en-US" sz="1600" dirty="0">
                  <a:latin typeface="Times New Roman" panose="02020603050405020304" pitchFamily="18" charset="0"/>
                </a:rPr>
                <a:t>  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为</a:t>
              </a:r>
              <a:r>
                <a:rPr lang="zh-CN" altLang="en-US" sz="1600" dirty="0">
                  <a:latin typeface="Times New Roman" panose="02020603050405020304" pitchFamily="18" charset="0"/>
                </a:rPr>
                <a:t>   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的最大似然估计</a:t>
              </a:r>
              <a:r>
                <a:rPr lang="zh-CN" altLang="en-US" sz="1600" dirty="0">
                  <a:latin typeface="Times New Roman" panose="02020603050405020304" pitchFamily="18" charset="0"/>
                </a:rPr>
                <a:t>（</a:t>
              </a:r>
              <a:r>
                <a:rPr lang="en-US" altLang="zh-CN" sz="1600" dirty="0">
                  <a:latin typeface="Times New Roman" panose="02020603050405020304" pitchFamily="18" charset="0"/>
                </a:rPr>
                <a:t>MLE</a:t>
              </a:r>
              <a:r>
                <a:rPr lang="zh-CN" altLang="en-US" sz="1600" dirty="0">
                  <a:latin typeface="Times New Roman" panose="02020603050405020304" pitchFamily="18" charset="0"/>
                </a:rPr>
                <a:t>）</a:t>
              </a:r>
              <a:r>
                <a:rPr lang="en-US" altLang="zh-CN" sz="1600" dirty="0">
                  <a:latin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18" name="对象 17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456" y="7021"/>
            <a:ext cx="323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39" r:id="rId7" imgW="152400" imgH="266700" progId="Equation.KSEE3">
                    <p:embed/>
                  </p:oleObj>
                </mc:Choice>
                <mc:Fallback>
                  <p:oleObj r:id="rId7" imgW="152400" imgH="266700" progId="Equation.KSEE3">
                    <p:embed/>
                    <p:pic>
                      <p:nvPicPr>
                        <p:cNvPr id="0" name="图片 5121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56" y="7021"/>
                          <a:ext cx="323" cy="4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2123" y="7121"/>
            <a:ext cx="199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40" r:id="rId9" imgW="152400" imgH="203200" progId="Equation.KSEE3">
                    <p:embed/>
                  </p:oleObj>
                </mc:Choice>
                <mc:Fallback>
                  <p:oleObj r:id="rId9" imgW="152400" imgH="203200" progId="Equation.KSEE3">
                    <p:embed/>
                    <p:pic>
                      <p:nvPicPr>
                        <p:cNvPr id="0" name="图片 512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123" y="7121"/>
                          <a:ext cx="199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组合 20"/>
          <p:cNvGrpSpPr/>
          <p:nvPr/>
        </p:nvGrpSpPr>
        <p:grpSpPr>
          <a:xfrm>
            <a:off x="400050" y="2559050"/>
            <a:ext cx="5836920" cy="1480820"/>
            <a:chOff x="630" y="4030"/>
            <a:chExt cx="9192" cy="2332"/>
          </a:xfrm>
        </p:grpSpPr>
        <p:sp>
          <p:nvSpPr>
            <p:cNvPr id="14351" name="Rectangle 5"/>
            <p:cNvSpPr/>
            <p:nvPr/>
          </p:nvSpPr>
          <p:spPr>
            <a:xfrm>
              <a:off x="630" y="4030"/>
              <a:ext cx="9192" cy="6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极大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似然估计法就是用使 </a:t>
              </a:r>
              <a:r>
                <a:rPr lang="zh-CN" altLang="en-US" sz="1600" dirty="0">
                  <a:latin typeface="+mn-ea"/>
                  <a:cs typeface="+mn-ea"/>
                </a:rPr>
                <a:t>         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+mn-ea"/>
                </a:rPr>
                <a:t>达到最大值的</a:t>
              </a:r>
              <a:r>
                <a:rPr lang="zh-CN" altLang="en-US" sz="1600" dirty="0">
                  <a:latin typeface="+mn-ea"/>
                  <a:cs typeface="+mn-ea"/>
                </a:rPr>
                <a:t>   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+mn-ea"/>
                </a:rPr>
                <a:t>去估计</a:t>
              </a:r>
              <a:r>
                <a:rPr lang="zh-CN" altLang="en-US" sz="1600" dirty="0">
                  <a:latin typeface="+mn-ea"/>
                  <a:cs typeface="+mn-ea"/>
                </a:rPr>
                <a:t>   </a:t>
              </a:r>
              <a:r>
                <a:rPr lang="en-US" altLang="zh-CN" sz="1600" dirty="0">
                  <a:latin typeface="+mn-ea"/>
                  <a:cs typeface="+mn-ea"/>
                </a:rPr>
                <a:t>.            </a:t>
              </a:r>
            </a:p>
          </p:txBody>
        </p:sp>
        <p:graphicFrame>
          <p:nvGraphicFramePr>
            <p:cNvPr id="15" name="对象 14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374" y="4135"/>
            <a:ext cx="783" cy="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41" r:id="rId11" imgW="419100" imgH="254000" progId="Equation.KSEE3">
                    <p:embed/>
                  </p:oleObj>
                </mc:Choice>
                <mc:Fallback>
                  <p:oleObj r:id="rId11" imgW="419100" imgH="254000" progId="Equation.KSEE3">
                    <p:embed/>
                    <p:pic>
                      <p:nvPicPr>
                        <p:cNvPr id="0" name="图片 512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374" y="4135"/>
                          <a:ext cx="783" cy="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5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7331" y="4124"/>
            <a:ext cx="240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42" r:id="rId13" imgW="152400" imgH="266700" progId="Equation.KSEE3">
                    <p:embed/>
                  </p:oleObj>
                </mc:Choice>
                <mc:Fallback>
                  <p:oleObj r:id="rId13" imgW="152400" imgH="266700" progId="Equation.KSEE3">
                    <p:embed/>
                    <p:pic>
                      <p:nvPicPr>
                        <p:cNvPr id="0" name="图片 5121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331" y="4124"/>
                          <a:ext cx="240" cy="4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6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8585" y="4174"/>
            <a:ext cx="24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43" r:id="rId14" imgW="152400" imgH="203200" progId="Equation.KSEE3">
                    <p:embed/>
                  </p:oleObj>
                </mc:Choice>
                <mc:Fallback>
                  <p:oleObj r:id="rId14" imgW="152400" imgH="203200" progId="Equation.KSEE3">
                    <p:embed/>
                    <p:pic>
                      <p:nvPicPr>
                        <p:cNvPr id="0" name="图片 512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585" y="4174"/>
                          <a:ext cx="240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对象 19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136" y="5618"/>
            <a:ext cx="2704" cy="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44" r:id="rId15" imgW="1384300" imgH="381000" progId="Equation.KSEE3">
                    <p:embed/>
                  </p:oleObj>
                </mc:Choice>
                <mc:Fallback>
                  <p:oleObj r:id="rId15" imgW="1384300" imgH="381000" progId="Equation.KSEE3">
                    <p:embed/>
                    <p:pic>
                      <p:nvPicPr>
                        <p:cNvPr id="0" name="图片 5123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136" y="5618"/>
                          <a:ext cx="2704" cy="7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极大似然估计</a:t>
            </a:r>
            <a:endParaRPr lang="zh-CN" altLang="zh-CN" sz="2100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64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1138" name="Text Box 2"/>
          <p:cNvSpPr txBox="1"/>
          <p:nvPr/>
        </p:nvSpPr>
        <p:spPr>
          <a:xfrm>
            <a:off x="451803" y="3515360"/>
            <a:ext cx="8001000" cy="9398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CN" sz="3200" b="1" dirty="0">
                <a:latin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</a:rPr>
              <a:t>(4)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在最大值点的表达式中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用样本值代入</a:t>
            </a:r>
          </a:p>
          <a:p>
            <a:pPr>
              <a:lnSpc>
                <a:spcPct val="115000"/>
              </a:lnSpc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就得参数的极大似然估计值 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</a:p>
        </p:txBody>
      </p:sp>
      <p:sp>
        <p:nvSpPr>
          <p:cNvPr id="91139" name="Rectangle 3"/>
          <p:cNvSpPr/>
          <p:nvPr/>
        </p:nvSpPr>
        <p:spPr>
          <a:xfrm>
            <a:off x="300832" y="805656"/>
            <a:ext cx="362585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zh-CN" altLang="en-US" sz="1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求最大似然估计</a:t>
            </a:r>
            <a:r>
              <a:rPr lang="en-US" altLang="zh-CN" sz="1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(MLE)</a:t>
            </a:r>
            <a:r>
              <a:rPr lang="zh-CN" altLang="en-US" sz="1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的一般步骤是：</a:t>
            </a:r>
          </a:p>
        </p:txBody>
      </p:sp>
      <p:sp>
        <p:nvSpPr>
          <p:cNvPr id="91140" name="Rectangle 4"/>
          <p:cNvSpPr/>
          <p:nvPr/>
        </p:nvSpPr>
        <p:spPr>
          <a:xfrm>
            <a:off x="609600" y="1381760"/>
            <a:ext cx="7651750" cy="37401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CN" sz="1600" dirty="0">
                <a:latin typeface="Times New Roman" panose="02020603050405020304" pitchFamily="18" charset="0"/>
              </a:rPr>
              <a:t>(1)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写出似然函数</a:t>
            </a:r>
            <a:r>
              <a:rPr lang="en-US" altLang="zh-CN" sz="1600" i="1" dirty="0">
                <a:latin typeface="Times New Roman" panose="02020603050405020304" pitchFamily="18" charset="0"/>
              </a:rPr>
              <a:t>L</a:t>
            </a:r>
            <a:r>
              <a:rPr lang="en-US" altLang="zh-CN" sz="1600" dirty="0">
                <a:latin typeface="Times New Roman" panose="02020603050405020304" pitchFamily="18" charset="0"/>
              </a:rPr>
              <a:t>(</a:t>
            </a:r>
            <a:r>
              <a:rPr lang="el-GR" altLang="zh-CN" sz="1600" dirty="0">
                <a:latin typeface="Times New Roman" panose="02020603050405020304" pitchFamily="18" charset="0"/>
              </a:rPr>
              <a:t>θ</a:t>
            </a:r>
            <a:r>
              <a:rPr lang="en-US" altLang="zh-CN" sz="1600" dirty="0">
                <a:latin typeface="Times New Roman" panose="02020603050405020304" pitchFamily="18" charset="0"/>
              </a:rPr>
              <a:t>);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09600" y="1978025"/>
            <a:ext cx="8356600" cy="374015"/>
            <a:chOff x="960" y="3115"/>
            <a:chExt cx="13160" cy="589"/>
          </a:xfrm>
        </p:grpSpPr>
        <p:sp>
          <p:nvSpPr>
            <p:cNvPr id="15372" name="Rectangle 6"/>
            <p:cNvSpPr/>
            <p:nvPr/>
          </p:nvSpPr>
          <p:spPr>
            <a:xfrm>
              <a:off x="960" y="3115"/>
              <a:ext cx="13160" cy="58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US" altLang="zh-CN" sz="1600" dirty="0">
                  <a:latin typeface="Times New Roman" panose="02020603050405020304" pitchFamily="18" charset="0"/>
                </a:rPr>
                <a:t>(2)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对似然函数取对数，求出</a:t>
              </a:r>
              <a:endPara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aphicFrame>
          <p:nvGraphicFramePr>
            <p:cNvPr id="15" name="对象 14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5224" y="3210"/>
            <a:ext cx="96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53" r:id="rId5" imgW="609600" imgH="254000" progId="Equation.DSMT4">
                    <p:embed/>
                  </p:oleObj>
                </mc:Choice>
                <mc:Fallback>
                  <p:oleObj r:id="rId5" imgW="609600" imgH="254000" progId="Equation.DSMT4">
                    <p:embed/>
                    <p:pic>
                      <p:nvPicPr>
                        <p:cNvPr id="0" name="图片 409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224" y="3210"/>
                          <a:ext cx="960" cy="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组合 12"/>
          <p:cNvGrpSpPr/>
          <p:nvPr/>
        </p:nvGrpSpPr>
        <p:grpSpPr>
          <a:xfrm>
            <a:off x="628650" y="2506980"/>
            <a:ext cx="7993380" cy="939165"/>
            <a:chOff x="990" y="3961"/>
            <a:chExt cx="12588" cy="1479"/>
          </a:xfrm>
        </p:grpSpPr>
        <p:sp>
          <p:nvSpPr>
            <p:cNvPr id="15369" name="Rectangle 10"/>
            <p:cNvSpPr/>
            <p:nvPr/>
          </p:nvSpPr>
          <p:spPr>
            <a:xfrm>
              <a:off x="990" y="3961"/>
              <a:ext cx="12588" cy="14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US" altLang="zh-CN" sz="1600" dirty="0">
                  <a:latin typeface="Times New Roman" panose="02020603050405020304" pitchFamily="18" charset="0"/>
                </a:rPr>
                <a:t>(3)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令</a:t>
              </a:r>
              <a:r>
                <a:rPr lang="zh-CN" altLang="en-US" sz="1600" dirty="0">
                  <a:latin typeface="Times New Roman" panose="02020603050405020304" pitchFamily="18" charset="0"/>
                </a:rPr>
                <a:t>                          ，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解得</a:t>
              </a:r>
              <a:endPara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>
                <a:lnSpc>
                  <a:spcPct val="115000"/>
                </a:lnSpc>
              </a:pPr>
              <a:endParaRPr lang="zh-CN" altLang="en-US" sz="1600" dirty="0">
                <a:latin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</a:pP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即</a:t>
              </a:r>
              <a:r>
                <a:rPr lang="zh-CN" altLang="en-US" sz="1600" dirty="0">
                  <a:solidFill>
                    <a:schemeClr val="accent1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的</a:t>
              </a:r>
              <a:r>
                <a:rPr lang="en-US" altLang="zh-CN" sz="1600" dirty="0">
                  <a:latin typeface="Times New Roman" panose="02020603050405020304" pitchFamily="18" charset="0"/>
                </a:rPr>
                <a:t>MLE;</a:t>
              </a:r>
            </a:p>
          </p:txBody>
        </p:sp>
        <p:graphicFrame>
          <p:nvGraphicFramePr>
            <p:cNvPr id="15368" name="Object 16"/>
            <p:cNvGraphicFramePr>
              <a:graphicFrameLocks noChangeAspect="1"/>
            </p:cNvGraphicFramePr>
            <p:nvPr/>
          </p:nvGraphicFramePr>
          <p:xfrm>
            <a:off x="2087" y="3961"/>
            <a:ext cx="1532" cy="7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54" r:id="rId7" imgW="838200" imgH="393700" progId="Equation.DSMT4">
                    <p:embed/>
                  </p:oleObj>
                </mc:Choice>
                <mc:Fallback>
                  <p:oleObj r:id="rId7" imgW="838200" imgH="393700" progId="Equation.DSMT4">
                    <p:embed/>
                    <p:pic>
                      <p:nvPicPr>
                        <p:cNvPr id="0" name="图片 308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87" y="3961"/>
                          <a:ext cx="1532" cy="71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5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5104" y="4054"/>
            <a:ext cx="24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55" r:id="rId9" imgW="152400" imgH="203200" progId="Equation.KSEE3">
                    <p:embed/>
                  </p:oleObj>
                </mc:Choice>
                <mc:Fallback>
                  <p:oleObj r:id="rId9" imgW="152400" imgH="203200" progId="Equation.KSEE3">
                    <p:embed/>
                    <p:pic>
                      <p:nvPicPr>
                        <p:cNvPr id="0" name="图片 409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104" y="4054"/>
                          <a:ext cx="240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6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587" y="5026"/>
            <a:ext cx="24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56" r:id="rId11" imgW="152400" imgH="203200" progId="Equation.KSEE3">
                    <p:embed/>
                  </p:oleObj>
                </mc:Choice>
                <mc:Fallback>
                  <p:oleObj r:id="rId11" imgW="152400" imgH="203200" progId="Equation.KSEE3">
                    <p:embed/>
                    <p:pic>
                      <p:nvPicPr>
                        <p:cNvPr id="0" name="图片 409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587" y="5026"/>
                          <a:ext cx="240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  <p:bldP spid="91139" grpId="0"/>
      <p:bldP spid="9114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极大似然估计</a:t>
            </a:r>
            <a:endParaRPr lang="zh-CN" altLang="zh-CN" sz="2100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65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80226" name="Text Box 2"/>
          <p:cNvSpPr txBox="1"/>
          <p:nvPr/>
        </p:nvSpPr>
        <p:spPr>
          <a:xfrm>
            <a:off x="1039019" y="3067844"/>
            <a:ext cx="16052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解：似然函数为</a:t>
            </a:r>
          </a:p>
        </p:txBody>
      </p:sp>
      <p:sp>
        <p:nvSpPr>
          <p:cNvPr id="22537" name="Rectangle 9"/>
          <p:cNvSpPr/>
          <p:nvPr/>
        </p:nvSpPr>
        <p:spPr>
          <a:xfrm>
            <a:off x="591979" y="1031081"/>
            <a:ext cx="3800475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zh-CN" altLang="en-US" sz="1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例   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设</a:t>
            </a:r>
            <a:r>
              <a:rPr lang="en-US" altLang="zh-CN" sz="1600" i="1" dirty="0">
                <a:latin typeface="Times New Roman" panose="02020603050405020304" pitchFamily="18" charset="0"/>
              </a:rPr>
              <a:t>X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1</a:t>
            </a:r>
            <a:r>
              <a:rPr lang="en-US" altLang="zh-CN" sz="1600" dirty="0">
                <a:latin typeface="Times New Roman" panose="02020603050405020304" pitchFamily="18" charset="0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</a:rPr>
              <a:t>X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</a:rPr>
              <a:t>,…</a:t>
            </a:r>
            <a:r>
              <a:rPr lang="en-US" altLang="zh-CN" sz="1600" i="1" dirty="0">
                <a:latin typeface="Times New Roman" panose="02020603050405020304" pitchFamily="18" charset="0"/>
              </a:rPr>
              <a:t>X</a:t>
            </a:r>
            <a:r>
              <a:rPr lang="en-US" altLang="zh-CN" sz="1600" i="1" baseline="-25000" dirty="0">
                <a:latin typeface="Times New Roman" panose="02020603050405020304" pitchFamily="18" charset="0"/>
              </a:rPr>
              <a:t>n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是取自总体</a:t>
            </a:r>
            <a:r>
              <a:rPr lang="en-US" altLang="zh-CN" sz="1600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的一个样本</a:t>
            </a:r>
          </a:p>
        </p:txBody>
      </p:sp>
      <p:sp>
        <p:nvSpPr>
          <p:cNvPr id="22543" name="Rectangle 12"/>
          <p:cNvSpPr/>
          <p:nvPr/>
        </p:nvSpPr>
        <p:spPr>
          <a:xfrm>
            <a:off x="1013460" y="2537778"/>
            <a:ext cx="2062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求</a:t>
            </a:r>
            <a:r>
              <a:rPr lang="zh-CN" altLang="en-US" sz="1600" dirty="0">
                <a:latin typeface="Times New Roman" panose="02020603050405020304" pitchFamily="18" charset="0"/>
              </a:rPr>
              <a:t>  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的极大似然估计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</a:p>
        </p:txBody>
      </p:sp>
      <p:sp>
        <p:nvSpPr>
          <p:cNvPr id="22542" name="Rectangle 16"/>
          <p:cNvSpPr/>
          <p:nvPr/>
        </p:nvSpPr>
        <p:spPr>
          <a:xfrm>
            <a:off x="5556885" y="1723073"/>
            <a:ext cx="5892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其中</a:t>
            </a:r>
            <a:r>
              <a:rPr lang="zh-CN" altLang="en-US" sz="1600" b="1" dirty="0">
                <a:latin typeface="Times New Roman" panose="02020603050405020304" pitchFamily="18" charset="0"/>
              </a:rPr>
              <a:t> </a:t>
            </a:r>
            <a:r>
              <a:rPr lang="zh-CN" altLang="en-US" sz="1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 </a:t>
            </a:r>
            <a:endParaRPr lang="en-US" altLang="zh-CN" sz="1600" b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847850" y="1559560"/>
          <a:ext cx="2941320" cy="664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3" r:id="rId5" imgW="2806700" imgH="634365" progId="Equation.DSMT4">
                  <p:embed/>
                </p:oleObj>
              </mc:Choice>
              <mc:Fallback>
                <p:oleObj r:id="rId5" imgW="2806700" imgH="634365" progId="Equation.DSMT4">
                  <p:embed/>
                  <p:pic>
                    <p:nvPicPr>
                      <p:cNvPr id="0" name="图片 307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47850" y="1559560"/>
                        <a:ext cx="2941320" cy="664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052185" y="1793240"/>
          <a:ext cx="499745" cy="19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4" r:id="rId7" imgW="457200" imgH="203200" progId="Equation.DSMT4">
                  <p:embed/>
                </p:oleObj>
              </mc:Choice>
              <mc:Fallback>
                <p:oleObj r:id="rId7" imgW="457200" imgH="203200" progId="Equation.DSMT4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52185" y="1793240"/>
                        <a:ext cx="499745" cy="19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334135" y="2597150"/>
          <a:ext cx="16446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5" r:id="rId9" imgW="152400" imgH="203200" progId="Equation.DSMT4">
                  <p:embed/>
                </p:oleObj>
              </mc:Choice>
              <mc:Fallback>
                <p:oleObj r:id="rId9" imgW="152400" imgH="203200" progId="Equation.DSMT4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34135" y="2597150"/>
                        <a:ext cx="164465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2331085" y="3627755"/>
            <a:ext cx="4584065" cy="510540"/>
            <a:chOff x="3671" y="5713"/>
            <a:chExt cx="7219" cy="804"/>
          </a:xfrm>
        </p:grpSpPr>
        <p:graphicFrame>
          <p:nvGraphicFramePr>
            <p:cNvPr id="16" name="对象 15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3671" y="5713"/>
            <a:ext cx="4087" cy="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86" r:id="rId11" imgW="2324100" imgH="457200" progId="Equation.DSMT4">
                    <p:embed/>
                  </p:oleObj>
                </mc:Choice>
                <mc:Fallback>
                  <p:oleObj r:id="rId11" imgW="2324100" imgH="457200" progId="Equation.DSMT4">
                    <p:embed/>
                    <p:pic>
                      <p:nvPicPr>
                        <p:cNvPr id="0" name="图片 3073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671" y="5713"/>
                          <a:ext cx="4087" cy="8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17"/>
            <p:cNvGraphicFramePr/>
            <p:nvPr/>
          </p:nvGraphicFramePr>
          <p:xfrm>
            <a:off x="8108" y="5905"/>
            <a:ext cx="2782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87" r:id="rId13" imgW="1828800" imgH="279400" progId="Equation.DSMT4">
                    <p:embed/>
                  </p:oleObj>
                </mc:Choice>
                <mc:Fallback>
                  <p:oleObj r:id="rId13" imgW="1828800" imgH="279400" progId="Equation.DSMT4">
                    <p:embed/>
                    <p:pic>
                      <p:nvPicPr>
                        <p:cNvPr id="0" name="图片 18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108" y="5905"/>
                          <a:ext cx="2782" cy="4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560" name="Rectangle 10"/>
          <p:cNvSpPr/>
          <p:nvPr/>
        </p:nvSpPr>
        <p:spPr>
          <a:xfrm>
            <a:off x="1468755" y="4500721"/>
            <a:ext cx="16052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对数似然函数为</a:t>
            </a:r>
          </a:p>
        </p:txBody>
      </p:sp>
      <p:graphicFrame>
        <p:nvGraphicFramePr>
          <p:cNvPr id="20" name="对象 1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459990" y="5035550"/>
          <a:ext cx="2752090" cy="614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8" r:id="rId15" imgW="2501900" imgH="558800" progId="Equation.DSMT4">
                  <p:embed/>
                </p:oleObj>
              </mc:Choice>
              <mc:Fallback>
                <p:oleObj r:id="rId15" imgW="2501900" imgH="558800" progId="Equation.DSMT4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459990" y="5035550"/>
                        <a:ext cx="2752090" cy="614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/>
      <p:bldP spid="23560" grpId="0"/>
      <p:bldP spid="23560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1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spc="225" dirty="0" smtClean="0">
                <a:solidFill>
                  <a:prstClr val="white"/>
                </a:solidFill>
                <a:sym typeface="+mn-ea"/>
              </a:rPr>
              <a:t>3.5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极大似然估计</a:t>
            </a:r>
            <a:endParaRPr lang="zh-CN" altLang="zh-CN" sz="2100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第三章 概率与统计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66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81251" name="Rectangle 3"/>
          <p:cNvSpPr/>
          <p:nvPr/>
        </p:nvSpPr>
        <p:spPr>
          <a:xfrm>
            <a:off x="844233" y="818356"/>
            <a:ext cx="15036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求导并令其为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181253" name="Rectangle 5"/>
          <p:cNvSpPr/>
          <p:nvPr/>
        </p:nvSpPr>
        <p:spPr>
          <a:xfrm>
            <a:off x="919480" y="2691924"/>
            <a:ext cx="9956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从中解得</a:t>
            </a:r>
          </a:p>
        </p:txBody>
      </p:sp>
      <p:graphicFrame>
        <p:nvGraphicFramePr>
          <p:cNvPr id="15" name="对象 1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270125" y="1559560"/>
          <a:ext cx="2465070" cy="626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8" r:id="rId5" imgW="2197100" imgH="558800" progId="Equation.DSMT4">
                  <p:embed/>
                </p:oleObj>
              </mc:Choice>
              <mc:Fallback>
                <p:oleObj r:id="rId5" imgW="2197100" imgH="558800" progId="Equation.DSMT4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70125" y="1559560"/>
                        <a:ext cx="2465070" cy="626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640965" y="3242945"/>
          <a:ext cx="1012825" cy="900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9" r:id="rId7" imgW="914400" imgH="812800" progId="Equation.DSMT4">
                  <p:embed/>
                </p:oleObj>
              </mc:Choice>
              <mc:Fallback>
                <p:oleObj r:id="rId7" imgW="914400" imgH="812800" progId="Equation.DSMT4">
                  <p:embed/>
                  <p:pic>
                    <p:nvPicPr>
                      <p:cNvPr id="0" name="图片 205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40965" y="3242945"/>
                        <a:ext cx="1012825" cy="900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710565" y="4498975"/>
            <a:ext cx="2258060" cy="336550"/>
            <a:chOff x="1119" y="7085"/>
            <a:chExt cx="3556" cy="530"/>
          </a:xfrm>
        </p:grpSpPr>
        <p:sp>
          <p:nvSpPr>
            <p:cNvPr id="23562" name="Rectangle 8"/>
            <p:cNvSpPr/>
            <p:nvPr/>
          </p:nvSpPr>
          <p:spPr>
            <a:xfrm>
              <a:off x="1119" y="7085"/>
              <a:ext cx="3557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algn="ctr" eaLnBrk="1" hangingPunct="1"/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即为</a:t>
              </a:r>
              <a:r>
                <a:rPr lang="zh-CN" altLang="en-US" sz="1600" dirty="0">
                  <a:latin typeface="Times New Roman" panose="02020603050405020304" pitchFamily="18" charset="0"/>
                </a:rPr>
                <a:t>        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的</a:t>
              </a:r>
              <a:r>
                <a:rPr lang="en-US" altLang="zh-CN" sz="1600" dirty="0">
                  <a:latin typeface="Times New Roman" panose="02020603050405020304" pitchFamily="18" charset="0"/>
                </a:rPr>
                <a:t>MLE .</a:t>
              </a:r>
            </a:p>
          </p:txBody>
        </p:sp>
        <p:graphicFrame>
          <p:nvGraphicFramePr>
            <p:cNvPr id="17" name="对象 16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2461" y="7128"/>
            <a:ext cx="334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00" r:id="rId9" imgW="152400" imgH="203200" progId="Equation.DSMT4">
                    <p:embed/>
                  </p:oleObj>
                </mc:Choice>
                <mc:Fallback>
                  <p:oleObj r:id="rId9" imgW="152400" imgH="203200" progId="Equation.DSMT4">
                    <p:embed/>
                    <p:pic>
                      <p:nvPicPr>
                        <p:cNvPr id="0" name="图片 205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461" y="7128"/>
                          <a:ext cx="334" cy="4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/>
      <p:bldP spid="18125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:\DeepRack\deepracklog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62" y="1447800"/>
            <a:ext cx="3911598" cy="22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360data\重要数据\我的文档\Tencent Files\532017450\FileRecv\首页-终止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9" y="1447800"/>
            <a:ext cx="3911598" cy="22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791222" y="681335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AIRack</a:t>
            </a:r>
            <a:r>
              <a:rPr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人工智能实验平台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——一站式的人工智能实验平台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45379" y="681335"/>
            <a:ext cx="301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DeepRack</a:t>
            </a:r>
            <a:r>
              <a:rPr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深度学习一体机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——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开箱即用的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科研平台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1734057" y="5878342"/>
            <a:ext cx="56749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BDRack大数据实验平台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——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一站式的大数据实训平台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图片 12" descr="大数据实验一体机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350" y="2998470"/>
            <a:ext cx="4844381" cy="28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2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2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2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2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4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4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38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2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7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0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1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2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3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4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5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6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7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8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9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50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51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52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3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4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5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325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194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3.1 </a:t>
            </a:r>
            <a:r>
              <a:rPr lang="zh-CN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随机事件的概率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4314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3.1.3  </a:t>
            </a:r>
            <a:r>
              <a:rPr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随机事件的概率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09270" y="1295400"/>
            <a:ext cx="7915275" cy="3784600"/>
            <a:chOff x="802" y="2040"/>
            <a:chExt cx="12465" cy="5960"/>
          </a:xfrm>
        </p:grpSpPr>
        <p:sp>
          <p:nvSpPr>
            <p:cNvPr id="11" name="矩形 10"/>
            <p:cNvSpPr/>
            <p:nvPr/>
          </p:nvSpPr>
          <p:spPr>
            <a:xfrm>
              <a:off x="802" y="2040"/>
              <a:ext cx="12465" cy="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sz="1600" smtClean="0">
                  <a:solidFill>
                    <a:schemeClr val="accent1"/>
                  </a:solidFill>
                  <a:latin typeface="+mn-ea"/>
                </a:rPr>
                <a:t>定义</a:t>
              </a: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若随机试验满足以下两条：</a:t>
              </a:r>
            </a:p>
            <a:p>
              <a:pPr algn="just">
                <a:lnSpc>
                  <a:spcPct val="150000"/>
                </a:lnSpc>
              </a:pP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(1)试验的样本空间只包含有限个基本事件；</a:t>
              </a:r>
            </a:p>
            <a:p>
              <a:pPr algn="just">
                <a:lnSpc>
                  <a:spcPct val="150000"/>
                </a:lnSpc>
              </a:pP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(2)在每次实验中，各基本事件发生的可能性是相同的，</a:t>
              </a:r>
            </a:p>
            <a:p>
              <a:pPr algn="just">
                <a:lnSpc>
                  <a:spcPct val="150000"/>
                </a:lnSpc>
              </a:pP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则称该试验为等可能概型，常常也称之为古典概型。</a:t>
              </a:r>
            </a:p>
            <a:p>
              <a:pPr algn="just">
                <a:lnSpc>
                  <a:spcPct val="150000"/>
                </a:lnSpc>
              </a:pP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若古典概型中基本事件的总数为</a:t>
              </a:r>
              <a:r>
                <a:rPr 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</a:t>
              </a: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，</a:t>
              </a: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事件</a:t>
              </a:r>
              <a:r>
                <a:rPr 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</a:t>
              </a: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包含其中的</a:t>
              </a:r>
              <a:r>
                <a:rPr 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</a:t>
              </a: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个，则定义事件</a:t>
              </a:r>
              <a:r>
                <a:rPr 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</a:t>
              </a: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的概率为</a:t>
              </a:r>
            </a:p>
            <a:p>
              <a:pPr algn="just">
                <a:lnSpc>
                  <a:spcPct val="150000"/>
                </a:lnSpc>
              </a:pP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          </a:t>
              </a:r>
            </a:p>
            <a:p>
              <a:pPr algn="just">
                <a:lnSpc>
                  <a:spcPct val="150000"/>
                </a:lnSpc>
              </a:pPr>
              <a:endParaRPr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just">
                <a:lnSpc>
                  <a:spcPct val="150000"/>
                </a:lnSpc>
              </a:pPr>
              <a:endParaRPr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just">
                <a:lnSpc>
                  <a:spcPct val="150000"/>
                </a:lnSpc>
              </a:pPr>
              <a:endParaRPr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just">
                <a:lnSpc>
                  <a:spcPct val="150000"/>
                </a:lnSpc>
              </a:pPr>
              <a:r>
                <a:rPr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</a:t>
              </a:r>
            </a:p>
          </p:txBody>
        </p:sp>
        <p:graphicFrame>
          <p:nvGraphicFramePr>
            <p:cNvPr id="13" name="对象 12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5363" y="4617"/>
            <a:ext cx="347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r:id="rId5" imgW="127000" imgH="139700" progId="Equation.DSMT4">
                    <p:embed/>
                  </p:oleObj>
                </mc:Choice>
                <mc:Fallback>
                  <p:oleObj r:id="rId5" imgW="127000" imgH="139700" progId="Equation.DSMT4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363" y="4617"/>
                          <a:ext cx="347" cy="3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516" y="4592"/>
            <a:ext cx="375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" r:id="rId7" imgW="152400" imgH="165100" progId="Equation.DSMT4">
                    <p:embed/>
                  </p:oleObj>
                </mc:Choice>
                <mc:Fallback>
                  <p:oleObj r:id="rId7" imgW="152400" imgH="165100" progId="Equation.DSMT4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516" y="4592"/>
                          <a:ext cx="375" cy="4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5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8505" y="4592"/>
            <a:ext cx="452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" r:id="rId9" imgW="165100" imgH="139700" progId="Equation.DSMT4">
                    <p:embed/>
                  </p:oleObj>
                </mc:Choice>
                <mc:Fallback>
                  <p:oleObj r:id="rId9" imgW="165100" imgH="139700" progId="Equation.DSMT4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505" y="4592"/>
                          <a:ext cx="452" cy="3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0995" y="4567"/>
            <a:ext cx="375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" r:id="rId11" imgW="152400" imgH="165100" progId="Equation.DSMT4">
                    <p:embed/>
                  </p:oleObj>
                </mc:Choice>
                <mc:Fallback>
                  <p:oleObj r:id="rId11" imgW="152400" imgH="165100" progId="Equation.DSMT4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995" y="4567"/>
                          <a:ext cx="375" cy="4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" name="对象 1295"/>
          <p:cNvGraphicFramePr>
            <a:graphicFrameLocks noChangeAspect="1"/>
          </p:cNvGraphicFramePr>
          <p:nvPr/>
        </p:nvGraphicFramePr>
        <p:xfrm>
          <a:off x="2563495" y="3469640"/>
          <a:ext cx="3507105" cy="593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r:id="rId12" imgW="2476500" imgH="419100" progId="Equation.DSMT4">
                  <p:embed/>
                </p:oleObj>
              </mc:Choice>
              <mc:Fallback>
                <p:oleObj r:id="rId12" imgW="2476500" imgH="4191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563495" y="3469640"/>
                        <a:ext cx="3507105" cy="5930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42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3.2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</a:t>
            </a:r>
            <a:r>
              <a:rPr 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条件概率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67767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3.2.1 </a:t>
            </a: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条件概率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99440" y="2950210"/>
            <a:ext cx="7952105" cy="2237740"/>
            <a:chOff x="944" y="4646"/>
            <a:chExt cx="12523" cy="3524"/>
          </a:xfrm>
        </p:grpSpPr>
        <p:pic>
          <p:nvPicPr>
            <p:cNvPr id="18" name="图片 29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3" y="4754"/>
              <a:ext cx="644" cy="4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29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5" y="4753"/>
              <a:ext cx="1001" cy="344"/>
            </a:xfrm>
            <a:prstGeom prst="rect">
              <a:avLst/>
            </a:prstGeom>
            <a:noFill/>
            <a:ln w="9525">
              <a:noFill/>
            </a:ln>
          </p:spPr>
        </p:pic>
        <p:graphicFrame>
          <p:nvGraphicFramePr>
            <p:cNvPr id="48" name="对象 47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2137" y="6367"/>
            <a:ext cx="295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3" r:id="rId7" imgW="152400" imgH="165100" progId="Equation.DSMT4">
                    <p:embed/>
                  </p:oleObj>
                </mc:Choice>
                <mc:Fallback>
                  <p:oleObj r:id="rId7" imgW="152400" imgH="165100" progId="Equation.DSMT4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137" y="6367"/>
                          <a:ext cx="295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对象 4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5043" y="6367"/>
            <a:ext cx="295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" r:id="rId9" imgW="152400" imgH="165100" progId="Equation.KSEE3">
                    <p:embed/>
                  </p:oleObj>
                </mc:Choice>
                <mc:Fallback>
                  <p:oleObj r:id="rId9" imgW="152400" imgH="1651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043" y="6367"/>
                          <a:ext cx="295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对象 49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8506" y="6367"/>
            <a:ext cx="331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5" r:id="rId11" imgW="152400" imgH="165100" progId="Equation.KSEE3">
                    <p:embed/>
                  </p:oleObj>
                </mc:Choice>
                <mc:Fallback>
                  <p:oleObj r:id="rId11" imgW="152400" imgH="1651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506" y="6367"/>
                          <a:ext cx="331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对象 50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9447" y="6367"/>
            <a:ext cx="295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r:id="rId13" imgW="152400" imgH="165100" progId="Equation.DSMT4">
                    <p:embed/>
                  </p:oleObj>
                </mc:Choice>
                <mc:Fallback>
                  <p:oleObj r:id="rId13" imgW="152400" imgH="165100" progId="Equation.DSMT4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447" y="6367"/>
                          <a:ext cx="295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对象 5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017" y="6915"/>
            <a:ext cx="295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7" r:id="rId14" imgW="152400" imgH="165100" progId="Equation.DSMT4">
                    <p:embed/>
                  </p:oleObj>
                </mc:Choice>
                <mc:Fallback>
                  <p:oleObj r:id="rId14" imgW="152400" imgH="165100" progId="Equation.DSMT4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017" y="6915"/>
                          <a:ext cx="295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对象 53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948" y="6915"/>
            <a:ext cx="345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8" r:id="rId15" imgW="152400" imgH="165100" progId="Equation.KSEE3">
                    <p:embed/>
                  </p:oleObj>
                </mc:Choice>
                <mc:Fallback>
                  <p:oleObj r:id="rId15" imgW="152400" imgH="1651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948" y="6915"/>
                          <a:ext cx="345" cy="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对象 1299"/>
            <p:cNvGraphicFramePr>
              <a:graphicFrameLocks noChangeAspect="1"/>
            </p:cNvGraphicFramePr>
            <p:nvPr/>
          </p:nvGraphicFramePr>
          <p:xfrm>
            <a:off x="2797" y="6915"/>
            <a:ext cx="92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" r:id="rId16" imgW="584200" imgH="203200" progId="Equation.DSMT4">
                    <p:embed/>
                  </p:oleObj>
                </mc:Choice>
                <mc:Fallback>
                  <p:oleObj r:id="rId16" imgW="584200" imgH="203200" progId="Equation.DSMT4">
                    <p:embed/>
                    <p:pic>
                      <p:nvPicPr>
                        <p:cNvPr id="0" name="图片 55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797" y="6915"/>
                          <a:ext cx="920" cy="3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6" name="组合 25"/>
            <p:cNvGrpSpPr/>
            <p:nvPr/>
          </p:nvGrpSpPr>
          <p:grpSpPr>
            <a:xfrm>
              <a:off x="944" y="4646"/>
              <a:ext cx="12523" cy="3524"/>
              <a:chOff x="944" y="4646"/>
              <a:chExt cx="12523" cy="3524"/>
            </a:xfrm>
          </p:grpSpPr>
          <p:sp>
            <p:nvSpPr>
              <p:cNvPr id="100" name="文本框 99"/>
              <p:cNvSpPr txBox="1"/>
              <p:nvPr/>
            </p:nvSpPr>
            <p:spPr>
              <a:xfrm>
                <a:off x="944" y="4646"/>
                <a:ext cx="10989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/>
                <a:r>
                  <a:rPr lang="zh-CN" sz="1600" b="0">
                    <a:solidFill>
                      <a:schemeClr val="accent1"/>
                    </a:solidFill>
                    <a:ea typeface="+mn-lt"/>
                  </a:rPr>
                  <a:t>定义 </a:t>
                </a:r>
                <a:r>
                  <a:rPr lang="zh-CN" sz="1600" b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设    是随机试验的任意两事件</a:t>
                </a:r>
                <a:r>
                  <a:rPr lang="en-US" altLang="zh-CN" sz="1600" b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, </a:t>
                </a:r>
                <a:r>
                  <a:rPr lang="zh-CN" sz="1600" b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且       ,  称：</a:t>
                </a:r>
                <a:endParaRPr lang="zh-CN" altLang="zh-CN" sz="1600" b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graphicFrame>
            <p:nvGraphicFramePr>
              <p:cNvPr id="20" name="对象 1297"/>
              <p:cNvGraphicFramePr>
                <a:graphicFrameLocks noChangeAspect="1"/>
              </p:cNvGraphicFramePr>
              <p:nvPr/>
            </p:nvGraphicFramePr>
            <p:xfrm>
              <a:off x="4797" y="5529"/>
              <a:ext cx="1767" cy="6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0" r:id="rId18" imgW="1091565" imgH="419100" progId="Equation.DSMT4">
                      <p:embed/>
                    </p:oleObj>
                  </mc:Choice>
                  <mc:Fallback>
                    <p:oleObj r:id="rId18" imgW="1091565" imgH="419100" progId="Equation.DSMT4">
                      <p:embed/>
                      <p:pic>
                        <p:nvPicPr>
                          <p:cNvPr id="0" name="图片 3075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4797" y="5529"/>
                            <a:ext cx="1767" cy="678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7" name="矩形 46"/>
              <p:cNvSpPr/>
              <p:nvPr/>
            </p:nvSpPr>
            <p:spPr>
              <a:xfrm>
                <a:off x="1002" y="6088"/>
                <a:ext cx="12465" cy="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sz="1600" smtClean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为事件  发生的条件下事件   发生的条件概率，简称 关于   的条件概率。</a:t>
                </a:r>
              </a:p>
              <a:p>
                <a:pPr>
                  <a:lnSpc>
                    <a:spcPct val="150000"/>
                  </a:lnSpc>
                </a:pPr>
                <a:r>
                  <a:rPr sz="1600" smtClean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类似地，当       时，同样可定义  关于   的条件概率为</a:t>
                </a:r>
              </a:p>
            </p:txBody>
          </p:sp>
          <p:graphicFrame>
            <p:nvGraphicFramePr>
              <p:cNvPr id="24" name="对象 1300"/>
              <p:cNvGraphicFramePr>
                <a:graphicFrameLocks noChangeAspect="1"/>
              </p:cNvGraphicFramePr>
              <p:nvPr/>
            </p:nvGraphicFramePr>
            <p:xfrm>
              <a:off x="4797" y="7510"/>
              <a:ext cx="1719" cy="6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1" r:id="rId20" imgW="1091565" imgH="419100" progId="Equation.DSMT4">
                      <p:embed/>
                    </p:oleObj>
                  </mc:Choice>
                  <mc:Fallback>
                    <p:oleObj r:id="rId20" imgW="1091565" imgH="419100" progId="Equation.DSMT4">
                      <p:embed/>
                      <p:pic>
                        <p:nvPicPr>
                          <p:cNvPr id="0" name="图片 56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4797" y="7510"/>
                            <a:ext cx="1719" cy="66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39" name="组合 38"/>
          <p:cNvGrpSpPr/>
          <p:nvPr/>
        </p:nvGrpSpPr>
        <p:grpSpPr>
          <a:xfrm>
            <a:off x="509270" y="1295400"/>
            <a:ext cx="8124190" cy="1503680"/>
            <a:chOff x="802" y="2040"/>
            <a:chExt cx="12794" cy="2368"/>
          </a:xfrm>
        </p:grpSpPr>
        <p:sp>
          <p:nvSpPr>
            <p:cNvPr id="11" name="矩形 10"/>
            <p:cNvSpPr/>
            <p:nvPr/>
          </p:nvSpPr>
          <p:spPr>
            <a:xfrm>
              <a:off x="802" y="2040"/>
              <a:ext cx="12795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在随机现象的研究中，许多随机事件不仅需要知道其发生的概率，常常还需要在观察到某些事件后对该概率进行修正。这种已知事件</a:t>
              </a:r>
              <a:r>
                <a:rPr lang="en-US"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发生后事件</a:t>
              </a:r>
              <a:r>
                <a:rPr lang="en-US"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  <a:r>
                <a:rPr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被修正过的概率就是这里要表述的在条件</a:t>
              </a:r>
              <a:r>
                <a:rPr lang="en-US"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下事件</a:t>
              </a:r>
              <a:r>
                <a:rPr lang="en-US"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  <a:r>
                <a:rPr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的条件概率，通常记为</a:t>
              </a:r>
              <a:r>
                <a:rPr lang="en-US" sz="160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</a:p>
          </p:txBody>
        </p:sp>
        <p:graphicFrame>
          <p:nvGraphicFramePr>
            <p:cNvPr id="34" name="对象 33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7732" y="2854"/>
            <a:ext cx="300" cy="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2" r:id="rId22" imgW="152400" imgH="165100" progId="Equation.KSEE3">
                    <p:embed/>
                  </p:oleObj>
                </mc:Choice>
                <mc:Fallback>
                  <p:oleObj r:id="rId22" imgW="152400" imgH="165100" progId="Equation.KSEE3">
                    <p:embed/>
                    <p:pic>
                      <p:nvPicPr>
                        <p:cNvPr id="0" name="图片 2048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732" y="2854"/>
                          <a:ext cx="300" cy="3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对象 34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9636" y="2867"/>
            <a:ext cx="279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" r:id="rId24" imgW="177165" imgH="190500" progId="Equation.KSEE3">
                    <p:embed/>
                  </p:oleObj>
                </mc:Choice>
                <mc:Fallback>
                  <p:oleObj r:id="rId24" imgW="177165" imgH="190500" progId="Equation.KSEE3">
                    <p:embed/>
                    <p:pic>
                      <p:nvPicPr>
                        <p:cNvPr id="0" name="图片 2049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9636" y="2867"/>
                          <a:ext cx="279" cy="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对象 35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3479" y="3458"/>
            <a:ext cx="279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4" r:id="rId26" imgW="177165" imgH="190500" progId="Equation.KSEE3">
                    <p:embed/>
                  </p:oleObj>
                </mc:Choice>
                <mc:Fallback>
                  <p:oleObj r:id="rId26" imgW="177165" imgH="190500" progId="Equation.KSEE3">
                    <p:embed/>
                    <p:pic>
                      <p:nvPicPr>
                        <p:cNvPr id="0" name="图片 2050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3479" y="3458"/>
                          <a:ext cx="279" cy="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对象 36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764" y="3458"/>
            <a:ext cx="279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5" r:id="rId28" imgW="177165" imgH="190500" progId="Equation.KSEE3">
                    <p:embed/>
                  </p:oleObj>
                </mc:Choice>
                <mc:Fallback>
                  <p:oleObj r:id="rId28" imgW="177165" imgH="190500" progId="Equation.KSEE3">
                    <p:embed/>
                    <p:pic>
                      <p:nvPicPr>
                        <p:cNvPr id="0" name="图片 2049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764" y="3458"/>
                          <a:ext cx="279" cy="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对象 37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5043" y="3928"/>
            <a:ext cx="102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6" r:id="rId29" imgW="647700" imgH="304800" progId="Equation.KSEE3">
                    <p:embed/>
                  </p:oleObj>
                </mc:Choice>
                <mc:Fallback>
                  <p:oleObj r:id="rId29" imgW="647700" imgH="304800" progId="Equation.KSEE3">
                    <p:embed/>
                    <p:pic>
                      <p:nvPicPr>
                        <p:cNvPr id="0" name="图片 2051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5043" y="3928"/>
                          <a:ext cx="1020" cy="4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342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spc="225" dirty="0" smtClean="0">
                <a:solidFill>
                  <a:prstClr val="white"/>
                </a:solidFill>
              </a:rPr>
              <a:t>3.2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</a:t>
            </a:r>
            <a:r>
              <a:rPr 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条件概率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第三章 概率与统计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27787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3.2.2 </a:t>
            </a: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乘法公式和事件的独立性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41375" y="1582738"/>
            <a:ext cx="4388803" cy="369887"/>
            <a:chOff x="1325" y="2493"/>
            <a:chExt cx="6912" cy="582"/>
          </a:xfrm>
        </p:grpSpPr>
        <p:sp>
          <p:nvSpPr>
            <p:cNvPr id="65558" name="文本框 65557"/>
            <p:cNvSpPr txBox="1"/>
            <p:nvPr/>
          </p:nvSpPr>
          <p:spPr>
            <a:xfrm>
              <a:off x="1325" y="2493"/>
              <a:ext cx="3290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solidFill>
                    <a:srgbClr val="CC0000"/>
                  </a:solidFill>
                  <a:ea typeface="+mn-lt"/>
                  <a:cs typeface="+mn-lt"/>
                </a:rPr>
                <a:t>乘法定理   </a:t>
              </a:r>
            </a:p>
          </p:txBody>
        </p:sp>
        <p:graphicFrame>
          <p:nvGraphicFramePr>
            <p:cNvPr id="65559" name="对象 65558"/>
            <p:cNvGraphicFramePr/>
            <p:nvPr/>
          </p:nvGraphicFramePr>
          <p:xfrm>
            <a:off x="2850" y="2548"/>
            <a:ext cx="1836" cy="5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8" r:id="rId5" imgW="1091565" imgH="266700" progId="Equation.3">
                    <p:embed/>
                  </p:oleObj>
                </mc:Choice>
                <mc:Fallback>
                  <p:oleObj r:id="rId5" imgW="1091565" imgH="266700" progId="Equation.3">
                    <p:embed/>
                    <p:pic>
                      <p:nvPicPr>
                        <p:cNvPr id="0" name="图片 3157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850" y="2548"/>
                          <a:ext cx="1836" cy="52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560" name="文本框 65559"/>
            <p:cNvSpPr txBox="1"/>
            <p:nvPr/>
          </p:nvSpPr>
          <p:spPr>
            <a:xfrm>
              <a:off x="4650" y="2493"/>
              <a:ext cx="928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则有</a:t>
              </a:r>
            </a:p>
          </p:txBody>
        </p:sp>
        <p:graphicFrame>
          <p:nvGraphicFramePr>
            <p:cNvPr id="65561" name="对象 65560"/>
            <p:cNvGraphicFramePr/>
            <p:nvPr/>
          </p:nvGraphicFramePr>
          <p:xfrm>
            <a:off x="5457" y="2602"/>
            <a:ext cx="942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9" r:id="rId7" imgW="596900" imgH="254000" progId="Equation.3">
                    <p:embed/>
                  </p:oleObj>
                </mc:Choice>
                <mc:Fallback>
                  <p:oleObj r:id="rId7" imgW="596900" imgH="254000" progId="Equation.3">
                    <p:embed/>
                    <p:pic>
                      <p:nvPicPr>
                        <p:cNvPr id="0" name="图片 316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57" y="2602"/>
                          <a:ext cx="942" cy="4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62" name="对象 65561"/>
            <p:cNvGraphicFramePr/>
            <p:nvPr/>
          </p:nvGraphicFramePr>
          <p:xfrm>
            <a:off x="6399" y="2712"/>
            <a:ext cx="20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0" r:id="rId9" imgW="127000" imgH="114300" progId="Equation.3">
                    <p:embed/>
                  </p:oleObj>
                </mc:Choice>
                <mc:Fallback>
                  <p:oleObj r:id="rId9" imgW="127000" imgH="114300" progId="Equation.3">
                    <p:embed/>
                    <p:pic>
                      <p:nvPicPr>
                        <p:cNvPr id="0" name="图片 3170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399" y="2712"/>
                          <a:ext cx="200" cy="1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63" name="对象 65562"/>
            <p:cNvGraphicFramePr/>
            <p:nvPr/>
          </p:nvGraphicFramePr>
          <p:xfrm>
            <a:off x="6495" y="2583"/>
            <a:ext cx="174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1" r:id="rId11" imgW="1104900" imgH="304800" progId="Equation.3">
                    <p:embed/>
                  </p:oleObj>
                </mc:Choice>
                <mc:Fallback>
                  <p:oleObj r:id="rId11" imgW="1104900" imgH="304800" progId="Equation.3">
                    <p:embed/>
                    <p:pic>
                      <p:nvPicPr>
                        <p:cNvPr id="0" name="图片 3153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495" y="2583"/>
                          <a:ext cx="174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组合 12"/>
          <p:cNvGrpSpPr/>
          <p:nvPr/>
        </p:nvGrpSpPr>
        <p:grpSpPr>
          <a:xfrm>
            <a:off x="822325" y="2301875"/>
            <a:ext cx="7412990" cy="2333943"/>
            <a:chOff x="1295" y="3625"/>
            <a:chExt cx="11674" cy="3676"/>
          </a:xfrm>
        </p:grpSpPr>
        <p:sp>
          <p:nvSpPr>
            <p:cNvPr id="65566" name="文本框 65565"/>
            <p:cNvSpPr txBox="1"/>
            <p:nvPr/>
          </p:nvSpPr>
          <p:spPr>
            <a:xfrm>
              <a:off x="1295" y="3625"/>
              <a:ext cx="101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+mn-ea"/>
                  <a:cs typeface="+mn-ea"/>
                </a:rPr>
                <a:t>推广</a:t>
              </a:r>
              <a:r>
                <a:rPr lang="zh-CN" altLang="en-US" sz="1600" b="1" dirty="0">
                  <a:solidFill>
                    <a:srgbClr val="0000FF"/>
                  </a:solidFill>
                  <a:latin typeface="+mn-ea"/>
                  <a:cs typeface="+mn-ea"/>
                </a:rPr>
                <a:t> </a:t>
              </a:r>
              <a:r>
                <a:rPr lang="zh-CN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  </a:t>
              </a:r>
            </a:p>
          </p:txBody>
        </p:sp>
        <p:graphicFrame>
          <p:nvGraphicFramePr>
            <p:cNvPr id="65567" name="对象 65566"/>
            <p:cNvGraphicFramePr/>
            <p:nvPr/>
          </p:nvGraphicFramePr>
          <p:xfrm>
            <a:off x="2265" y="3912"/>
            <a:ext cx="2413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2" r:id="rId13" imgW="1459865" imgH="279400" progId="Equation.3">
                    <p:embed/>
                  </p:oleObj>
                </mc:Choice>
                <mc:Fallback>
                  <p:oleObj r:id="rId13" imgW="1459865" imgH="279400" progId="Equation.3">
                    <p:embed/>
                    <p:pic>
                      <p:nvPicPr>
                        <p:cNvPr id="0" name="图片 3152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65" y="3912"/>
                          <a:ext cx="2413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68" name="对象 65567"/>
            <p:cNvGraphicFramePr/>
            <p:nvPr/>
          </p:nvGraphicFramePr>
          <p:xfrm>
            <a:off x="4686" y="3912"/>
            <a:ext cx="1950" cy="4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3" r:id="rId15" imgW="1181100" imgH="266700" progId="Equation.3">
                    <p:embed/>
                  </p:oleObj>
                </mc:Choice>
                <mc:Fallback>
                  <p:oleObj r:id="rId15" imgW="1181100" imgH="266700" progId="Equation.3">
                    <p:embed/>
                    <p:pic>
                      <p:nvPicPr>
                        <p:cNvPr id="0" name="图片 3155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686" y="3912"/>
                          <a:ext cx="1950" cy="42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569" name="文本框 65568"/>
            <p:cNvSpPr txBox="1"/>
            <p:nvPr/>
          </p:nvSpPr>
          <p:spPr>
            <a:xfrm>
              <a:off x="6443" y="3625"/>
              <a:ext cx="259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1600" dirty="0">
                  <a:ea typeface="+mn-lt"/>
                </a:rPr>
                <a:t>   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则有</a:t>
              </a:r>
              <a:r>
                <a:rPr lang="zh-CN" altLang="en-US" sz="1600" dirty="0">
                  <a:latin typeface="Times New Roman" panose="02020603050405020304" pitchFamily="18" charset="0"/>
                  <a:ea typeface="楷体_GB2312" pitchFamily="49" charset="-122"/>
                </a:rPr>
                <a:t> </a:t>
              </a:r>
              <a:r>
                <a:rPr lang="zh-CN" altLang="en-US" sz="2800" dirty="0">
                  <a:latin typeface="Times New Roman" panose="02020603050405020304" pitchFamily="18" charset="0"/>
                  <a:ea typeface="楷体_GB2312" pitchFamily="49" charset="-122"/>
                </a:rPr>
                <a:t>      </a:t>
              </a:r>
            </a:p>
          </p:txBody>
        </p:sp>
        <p:graphicFrame>
          <p:nvGraphicFramePr>
            <p:cNvPr id="65570" name="对象 65569"/>
            <p:cNvGraphicFramePr/>
            <p:nvPr/>
          </p:nvGraphicFramePr>
          <p:xfrm>
            <a:off x="3309" y="4645"/>
            <a:ext cx="1162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4" r:id="rId17" imgW="736600" imgH="254000" progId="Equation.3">
                    <p:embed/>
                  </p:oleObj>
                </mc:Choice>
                <mc:Fallback>
                  <p:oleObj r:id="rId17" imgW="736600" imgH="254000" progId="Equation.3">
                    <p:embed/>
                    <p:pic>
                      <p:nvPicPr>
                        <p:cNvPr id="0" name="图片 3162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309" y="4645"/>
                          <a:ext cx="1162" cy="4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71" name="对象 65570"/>
            <p:cNvGraphicFramePr/>
            <p:nvPr/>
          </p:nvGraphicFramePr>
          <p:xfrm>
            <a:off x="4400" y="4745"/>
            <a:ext cx="220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5" r:id="rId19" imgW="139700" imgH="127000" progId="Equation.3">
                    <p:embed/>
                  </p:oleObj>
                </mc:Choice>
                <mc:Fallback>
                  <p:oleObj r:id="rId19" imgW="139700" imgH="127000" progId="Equation.3">
                    <p:embed/>
                    <p:pic>
                      <p:nvPicPr>
                        <p:cNvPr id="0" name="图片 3161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400" y="4745"/>
                          <a:ext cx="220" cy="2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72" name="对象 65571"/>
            <p:cNvGraphicFramePr/>
            <p:nvPr/>
          </p:nvGraphicFramePr>
          <p:xfrm>
            <a:off x="4580" y="4605"/>
            <a:ext cx="124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6" r:id="rId21" imgW="787400" imgH="304800" progId="Equation.3">
                    <p:embed/>
                  </p:oleObj>
                </mc:Choice>
                <mc:Fallback>
                  <p:oleObj r:id="rId21" imgW="787400" imgH="304800" progId="Equation.3">
                    <p:embed/>
                    <p:pic>
                      <p:nvPicPr>
                        <p:cNvPr id="0" name="图片 3163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580" y="4605"/>
                          <a:ext cx="124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73" name="对象 65572"/>
            <p:cNvGraphicFramePr/>
            <p:nvPr/>
          </p:nvGraphicFramePr>
          <p:xfrm>
            <a:off x="5788" y="4605"/>
            <a:ext cx="102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7" r:id="rId23" imgW="647700" imgH="304800" progId="Equation.3">
                    <p:embed/>
                  </p:oleObj>
                </mc:Choice>
                <mc:Fallback>
                  <p:oleObj r:id="rId23" imgW="647700" imgH="304800" progId="Equation.3">
                    <p:embed/>
                    <p:pic>
                      <p:nvPicPr>
                        <p:cNvPr id="0" name="图片 3167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5788" y="4605"/>
                          <a:ext cx="102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74" name="对象 65573"/>
            <p:cNvGraphicFramePr/>
            <p:nvPr/>
          </p:nvGraphicFramePr>
          <p:xfrm>
            <a:off x="6863" y="4645"/>
            <a:ext cx="843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8" r:id="rId25" imgW="533400" imgH="254000" progId="Equation.3">
                    <p:embed/>
                  </p:oleObj>
                </mc:Choice>
                <mc:Fallback>
                  <p:oleObj r:id="rId25" imgW="533400" imgH="254000" progId="Equation.3">
                    <p:embed/>
                    <p:pic>
                      <p:nvPicPr>
                        <p:cNvPr id="0" name="图片 3165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6863" y="4645"/>
                          <a:ext cx="843" cy="4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591" name="文本框 65590"/>
            <p:cNvSpPr txBox="1"/>
            <p:nvPr/>
          </p:nvSpPr>
          <p:spPr>
            <a:xfrm>
              <a:off x="2398" y="5487"/>
              <a:ext cx="2660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一般</a:t>
              </a:r>
              <a:r>
                <a:rPr lang="en-US" altLang="zh-CN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,</a:t>
              </a:r>
              <a:r>
                <a:rPr lang="en-US" altLang="zh-CN" sz="1600">
                  <a:latin typeface="+mn-ea"/>
                  <a:cs typeface="+mn-ea"/>
                </a:rPr>
                <a:t>   </a:t>
              </a:r>
            </a:p>
          </p:txBody>
        </p:sp>
        <p:graphicFrame>
          <p:nvGraphicFramePr>
            <p:cNvPr id="65592" name="对象 65591"/>
            <p:cNvGraphicFramePr/>
            <p:nvPr/>
          </p:nvGraphicFramePr>
          <p:xfrm>
            <a:off x="3178" y="5523"/>
            <a:ext cx="3616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9" r:id="rId27" imgW="2197100" imgH="292100" progId="Equation.3">
                    <p:embed/>
                  </p:oleObj>
                </mc:Choice>
                <mc:Fallback>
                  <p:oleObj r:id="rId27" imgW="2197100" imgH="292100" progId="Equation.3">
                    <p:embed/>
                    <p:pic>
                      <p:nvPicPr>
                        <p:cNvPr id="0" name="图片 3154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3178" y="5523"/>
                          <a:ext cx="3616" cy="4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93" name="对象 65592"/>
            <p:cNvGraphicFramePr/>
            <p:nvPr/>
          </p:nvGraphicFramePr>
          <p:xfrm>
            <a:off x="6810" y="5573"/>
            <a:ext cx="843" cy="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0" r:id="rId29" imgW="533400" imgH="241300" progId="Equation.3">
                    <p:embed/>
                  </p:oleObj>
                </mc:Choice>
                <mc:Fallback>
                  <p:oleObj r:id="rId29" imgW="533400" imgH="241300" progId="Equation.3">
                    <p:embed/>
                    <p:pic>
                      <p:nvPicPr>
                        <p:cNvPr id="0" name="图片 3156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6810" y="5573"/>
                          <a:ext cx="843" cy="3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594" name="文本框 65593"/>
            <p:cNvSpPr txBox="1"/>
            <p:nvPr/>
          </p:nvSpPr>
          <p:spPr>
            <a:xfrm>
              <a:off x="7653" y="5196"/>
              <a:ext cx="63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latin typeface="Times New Roman" panose="02020603050405020304" pitchFamily="18" charset="0"/>
                  <a:ea typeface="楷体_GB2312" pitchFamily="49" charset="-122"/>
                </a:rPr>
                <a:t>且</a:t>
              </a:r>
              <a:r>
                <a:rPr lang="zh-CN" altLang="en-US" sz="2800" b="1" dirty="0">
                  <a:latin typeface="Times New Roman" panose="02020603050405020304" pitchFamily="18" charset="0"/>
                  <a:ea typeface="楷体_GB2312" pitchFamily="49" charset="-122"/>
                </a:rPr>
                <a:t>   </a:t>
              </a:r>
            </a:p>
          </p:txBody>
        </p:sp>
        <p:graphicFrame>
          <p:nvGraphicFramePr>
            <p:cNvPr id="65595" name="对象 65594"/>
            <p:cNvGraphicFramePr/>
            <p:nvPr/>
          </p:nvGraphicFramePr>
          <p:xfrm>
            <a:off x="8286" y="5513"/>
            <a:ext cx="2543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1" r:id="rId31" imgW="1612900" imgH="279400" progId="Equation.3">
                    <p:embed/>
                  </p:oleObj>
                </mc:Choice>
                <mc:Fallback>
                  <p:oleObj r:id="rId31" imgW="1612900" imgH="279400" progId="Equation.3">
                    <p:embed/>
                    <p:pic>
                      <p:nvPicPr>
                        <p:cNvPr id="0" name="图片 3159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8286" y="5513"/>
                          <a:ext cx="2543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596" name="文本框 65595"/>
            <p:cNvSpPr txBox="1"/>
            <p:nvPr/>
          </p:nvSpPr>
          <p:spPr>
            <a:xfrm>
              <a:off x="10747" y="5196"/>
              <a:ext cx="222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+mn-ea"/>
                </a:rPr>
                <a:t>则有</a:t>
              </a:r>
              <a:r>
                <a:rPr lang="zh-CN" altLang="en-US" sz="1600" dirty="0">
                  <a:latin typeface="+mn-ea"/>
                  <a:cs typeface="+mn-ea"/>
                </a:rPr>
                <a:t>  </a:t>
              </a:r>
              <a:r>
                <a:rPr lang="zh-CN" altLang="en-US" sz="2800" b="1" dirty="0">
                  <a:latin typeface="Times New Roman" panose="02020603050405020304" pitchFamily="18" charset="0"/>
                  <a:ea typeface="楷体_GB2312" pitchFamily="49" charset="-122"/>
                </a:rPr>
                <a:t>  </a:t>
              </a:r>
            </a:p>
          </p:txBody>
        </p:sp>
        <p:graphicFrame>
          <p:nvGraphicFramePr>
            <p:cNvPr id="65597" name="对象 65596"/>
            <p:cNvGraphicFramePr/>
            <p:nvPr/>
          </p:nvGraphicFramePr>
          <p:xfrm>
            <a:off x="2398" y="6841"/>
            <a:ext cx="1761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2" r:id="rId33" imgW="1117600" imgH="279400" progId="Equation.3">
                    <p:embed/>
                  </p:oleObj>
                </mc:Choice>
                <mc:Fallback>
                  <p:oleObj r:id="rId33" imgW="1117600" imgH="279400" progId="Equation.3">
                    <p:embed/>
                    <p:pic>
                      <p:nvPicPr>
                        <p:cNvPr id="0" name="图片 3158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2398" y="6841"/>
                          <a:ext cx="1761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98" name="对象 65597"/>
            <p:cNvGraphicFramePr/>
            <p:nvPr/>
          </p:nvGraphicFramePr>
          <p:xfrm>
            <a:off x="4251" y="6961"/>
            <a:ext cx="240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3" r:id="rId35" imgW="152400" imgH="127000" progId="Equation.3">
                    <p:embed/>
                  </p:oleObj>
                </mc:Choice>
                <mc:Fallback>
                  <p:oleObj r:id="rId35" imgW="152400" imgH="127000" progId="Equation.3">
                    <p:embed/>
                    <p:pic>
                      <p:nvPicPr>
                        <p:cNvPr id="0" name="图片 3181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4251" y="6961"/>
                          <a:ext cx="240" cy="2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99" name="对象 65598"/>
            <p:cNvGraphicFramePr/>
            <p:nvPr/>
          </p:nvGraphicFramePr>
          <p:xfrm>
            <a:off x="4491" y="6801"/>
            <a:ext cx="23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4" r:id="rId37" imgW="1485900" imgH="304800" progId="Equation.3">
                    <p:embed/>
                  </p:oleObj>
                </mc:Choice>
                <mc:Fallback>
                  <p:oleObj r:id="rId37" imgW="1485900" imgH="304800" progId="Equation.3">
                    <p:embed/>
                    <p:pic>
                      <p:nvPicPr>
                        <p:cNvPr id="0" name="图片 3180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4491" y="6801"/>
                          <a:ext cx="2340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600" name="对象 65599"/>
            <p:cNvGraphicFramePr/>
            <p:nvPr/>
          </p:nvGraphicFramePr>
          <p:xfrm>
            <a:off x="6831" y="6801"/>
            <a:ext cx="25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5" r:id="rId39" imgW="1612900" imgH="304800" progId="Equation.3">
                    <p:embed/>
                  </p:oleObj>
                </mc:Choice>
                <mc:Fallback>
                  <p:oleObj r:id="rId39" imgW="1612900" imgH="304800" progId="Equation.3">
                    <p:embed/>
                    <p:pic>
                      <p:nvPicPr>
                        <p:cNvPr id="0" name="图片 3177"/>
                        <p:cNvPicPr/>
                        <p:nvPr/>
                      </p:nvPicPr>
                      <p:blipFill>
                        <a:blip r:embed="rId40"/>
                        <a:stretch>
                          <a:fillRect/>
                        </a:stretch>
                      </p:blipFill>
                      <p:spPr>
                        <a:xfrm>
                          <a:off x="6831" y="6801"/>
                          <a:ext cx="2540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601" name="对象 65600"/>
            <p:cNvGraphicFramePr/>
            <p:nvPr/>
          </p:nvGraphicFramePr>
          <p:xfrm>
            <a:off x="9473" y="6951"/>
            <a:ext cx="34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6" r:id="rId41" imgW="215900" imgH="114300" progId="Equation.3">
                    <p:embed/>
                  </p:oleObj>
                </mc:Choice>
                <mc:Fallback>
                  <p:oleObj r:id="rId41" imgW="215900" imgH="114300" progId="Equation.3">
                    <p:embed/>
                    <p:pic>
                      <p:nvPicPr>
                        <p:cNvPr id="0" name="图片 3178"/>
                        <p:cNvPicPr/>
                        <p:nvPr/>
                      </p:nvPicPr>
                      <p:blipFill>
                        <a:blip r:embed="rId42"/>
                        <a:stretch>
                          <a:fillRect/>
                        </a:stretch>
                      </p:blipFill>
                      <p:spPr>
                        <a:xfrm>
                          <a:off x="9473" y="6951"/>
                          <a:ext cx="340" cy="1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602" name="对象 65601"/>
            <p:cNvGraphicFramePr/>
            <p:nvPr/>
          </p:nvGraphicFramePr>
          <p:xfrm>
            <a:off x="9813" y="6821"/>
            <a:ext cx="1201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7" r:id="rId43" imgW="762000" imgH="304800" progId="Equation.3">
                    <p:embed/>
                  </p:oleObj>
                </mc:Choice>
                <mc:Fallback>
                  <p:oleObj r:id="rId43" imgW="762000" imgH="304800" progId="Equation.3">
                    <p:embed/>
                    <p:pic>
                      <p:nvPicPr>
                        <p:cNvPr id="0" name="图片 3179"/>
                        <p:cNvPicPr/>
                        <p:nvPr/>
                      </p:nvPicPr>
                      <p:blipFill>
                        <a:blip r:embed="rId44"/>
                        <a:stretch>
                          <a:fillRect/>
                        </a:stretch>
                      </p:blipFill>
                      <p:spPr>
                        <a:xfrm>
                          <a:off x="9813" y="6821"/>
                          <a:ext cx="1201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603" name="对象 65602"/>
            <p:cNvGraphicFramePr/>
            <p:nvPr/>
          </p:nvGraphicFramePr>
          <p:xfrm>
            <a:off x="11014" y="6841"/>
            <a:ext cx="860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8" r:id="rId45" imgW="545465" imgH="279400" progId="Equation.3">
                    <p:embed/>
                  </p:oleObj>
                </mc:Choice>
                <mc:Fallback>
                  <p:oleObj r:id="rId45" imgW="545465" imgH="279400" progId="Equation.3">
                    <p:embed/>
                    <p:pic>
                      <p:nvPicPr>
                        <p:cNvPr id="0" name="图片 3172"/>
                        <p:cNvPicPr/>
                        <p:nvPr/>
                      </p:nvPicPr>
                      <p:blipFill>
                        <a:blip r:embed="rId46"/>
                        <a:stretch>
                          <a:fillRect/>
                        </a:stretch>
                      </p:blipFill>
                      <p:spPr>
                        <a:xfrm>
                          <a:off x="11014" y="6841"/>
                          <a:ext cx="860" cy="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3307</Words>
  <Application>Microsoft Office PowerPoint</Application>
  <PresentationFormat>全屏显示(4:3)</PresentationFormat>
  <Paragraphs>730</Paragraphs>
  <Slides>70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70</vt:i4>
      </vt:variant>
    </vt:vector>
  </HeadingPairs>
  <TitlesOfParts>
    <vt:vector size="74" baseType="lpstr">
      <vt:lpstr>Office 主题</vt:lpstr>
      <vt:lpstr>Equation.DSMT4</vt:lpstr>
      <vt:lpstr>Microsoft 公式 3.0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方差的性质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dell</cp:lastModifiedBy>
  <cp:revision>742</cp:revision>
  <dcterms:created xsi:type="dcterms:W3CDTF">2015-11-23T03:31:00Z</dcterms:created>
  <dcterms:modified xsi:type="dcterms:W3CDTF">2022-04-19T09:11:39Z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  <property fmtid="{D5CDD505-2E9C-101B-9397-08002B2CF9AE}" pid="3" name="ICV">
    <vt:lpwstr>EC03E3A9080A432FADBBE226C4906806</vt:lpwstr>
  </property>
</Properties>
</file>