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4" r:id="rId3"/>
    <p:sldMasterId id="2147483673" r:id="rId4"/>
    <p:sldMasterId id="2147483677" r:id="rId5"/>
    <p:sldMasterId id="2147483682" r:id="rId6"/>
  </p:sldMasterIdLst>
  <p:notesMasterIdLst>
    <p:notesMasterId r:id="rId9"/>
  </p:notesMasterIdLst>
  <p:sldIdLst>
    <p:sldId id="257" r:id="rId7"/>
    <p:sldId id="380" r:id="rId8"/>
    <p:sldId id="541" r:id="rId10"/>
    <p:sldId id="542" r:id="rId11"/>
    <p:sldId id="511" r:id="rId12"/>
    <p:sldId id="544" r:id="rId13"/>
    <p:sldId id="543" r:id="rId14"/>
    <p:sldId id="520" r:id="rId15"/>
    <p:sldId id="545" r:id="rId16"/>
    <p:sldId id="515" r:id="rId17"/>
    <p:sldId id="516" r:id="rId18"/>
    <p:sldId id="567" r:id="rId19"/>
    <p:sldId id="499" r:id="rId20"/>
    <p:sldId id="574" r:id="rId21"/>
    <p:sldId id="575" r:id="rId22"/>
    <p:sldId id="577" r:id="rId23"/>
    <p:sldId id="504" r:id="rId24"/>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60" autoAdjust="0"/>
    <p:restoredTop sz="94660"/>
  </p:normalViewPr>
  <p:slideViewPr>
    <p:cSldViewPr snapToGrid="0">
      <p:cViewPr>
        <p:scale>
          <a:sx n="70" d="100"/>
          <a:sy n="70" d="100"/>
        </p:scale>
        <p:origin x="-1308" y="-216"/>
      </p:cViewPr>
      <p:guideLst>
        <p:guide orient="horz" pos="2171"/>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ltLang="zh-CN" dirty="0" smtClean="0">
                <a:solidFill>
                  <a:prstClr val="black">
                    <a:tint val="75000"/>
                  </a:prstClr>
                </a:solidFill>
              </a:rPr>
              <a:t>Of  69</a:t>
            </a:r>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slideLayout" Target="../slideLayouts/slideLayout13.xml"/><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9" Type="http://schemas.openxmlformats.org/officeDocument/2006/relationships/theme" Target="../theme/theme2.xml"/><Relationship Id="rId18" Type="http://schemas.openxmlformats.org/officeDocument/2006/relationships/slideLayout" Target="../slideLayouts/slideLayout23.xml"/><Relationship Id="rId17" Type="http://schemas.openxmlformats.org/officeDocument/2006/relationships/slideLayout" Target="../slideLayouts/slideLayout22.xml"/><Relationship Id="rId16" Type="http://schemas.openxmlformats.org/officeDocument/2006/relationships/slideLayout" Target="../slideLayouts/slideLayout21.xml"/><Relationship Id="rId15" Type="http://schemas.openxmlformats.org/officeDocument/2006/relationships/slideLayout" Target="../slideLayouts/slideLayout20.xml"/><Relationship Id="rId14" Type="http://schemas.openxmlformats.org/officeDocument/2006/relationships/slideLayout" Target="../slideLayouts/slideLayout19.xml"/><Relationship Id="rId13" Type="http://schemas.openxmlformats.org/officeDocument/2006/relationships/slideLayout" Target="../slideLayouts/slideLayout18.xml"/><Relationship Id="rId12" Type="http://schemas.openxmlformats.org/officeDocument/2006/relationships/slideLayout" Target="../slideLayouts/slideLayout17.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jpe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hyperlink" Target="http://www.chinarobots.cn/" TargetMode="External"/><Relationship Id="rId7" Type="http://schemas.openxmlformats.org/officeDocument/2006/relationships/image" Target="../media/image13.png"/><Relationship Id="rId6" Type="http://schemas.openxmlformats.org/officeDocument/2006/relationships/hyperlink" Target="http://www.chinaaiworld.cn/" TargetMode="External"/><Relationship Id="rId5" Type="http://schemas.openxmlformats.org/officeDocument/2006/relationships/image" Target="../media/image12.png"/><Relationship Id="rId4" Type="http://schemas.openxmlformats.org/officeDocument/2006/relationships/hyperlink" Target="http://www.chinacloud.cn/" TargetMode="External"/><Relationship Id="rId3" Type="http://schemas.openxmlformats.org/officeDocument/2006/relationships/image" Target="../media/image11.png"/><Relationship Id="rId29" Type="http://schemas.openxmlformats.org/officeDocument/2006/relationships/slideLayout" Target="../slideLayouts/slideLayout2.xml"/><Relationship Id="rId28" Type="http://schemas.openxmlformats.org/officeDocument/2006/relationships/image" Target="../media/image26.png"/><Relationship Id="rId27" Type="http://schemas.openxmlformats.org/officeDocument/2006/relationships/image" Target="../media/image25.png"/><Relationship Id="rId26" Type="http://schemas.openxmlformats.org/officeDocument/2006/relationships/image" Target="../media/image24.jpeg"/><Relationship Id="rId25" Type="http://schemas.openxmlformats.org/officeDocument/2006/relationships/image" Target="../media/image23.jpeg"/><Relationship Id="rId24" Type="http://schemas.openxmlformats.org/officeDocument/2006/relationships/image" Target="../media/image22.png"/><Relationship Id="rId23" Type="http://schemas.openxmlformats.org/officeDocument/2006/relationships/hyperlink" Target="http://www.envicloud.cn/" TargetMode="External"/><Relationship Id="rId22" Type="http://schemas.openxmlformats.org/officeDocument/2006/relationships/image" Target="../media/image21.png"/><Relationship Id="rId21" Type="http://schemas.openxmlformats.org/officeDocument/2006/relationships/image" Target="../media/image20.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19.png"/><Relationship Id="rId18" Type="http://schemas.openxmlformats.org/officeDocument/2006/relationships/hyperlink" Target="http://www.netofthings.cn/" TargetMode="External"/><Relationship Id="rId17" Type="http://schemas.openxmlformats.org/officeDocument/2006/relationships/image" Target="../media/image18.png"/><Relationship Id="rId16" Type="http://schemas.openxmlformats.org/officeDocument/2006/relationships/hyperlink" Target="http://www.thebigdata.cn/" TargetMode="External"/><Relationship Id="rId15" Type="http://schemas.openxmlformats.org/officeDocument/2006/relationships/image" Target="../media/image17.png"/><Relationship Id="rId14" Type="http://schemas.openxmlformats.org/officeDocument/2006/relationships/hyperlink" Target="http://www.worldstor.cn/" TargetMode="External"/><Relationship Id="rId13" Type="http://schemas.openxmlformats.org/officeDocument/2006/relationships/image" Target="../media/image16.png"/><Relationship Id="rId12" Type="http://schemas.openxmlformats.org/officeDocument/2006/relationships/hyperlink" Target="http://www.pm25.org.cn/" TargetMode="External"/><Relationship Id="rId11" Type="http://schemas.openxmlformats.org/officeDocument/2006/relationships/image" Target="../media/image15.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16.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image" Target="../media/image30.png"/><Relationship Id="rId7" Type="http://schemas.openxmlformats.org/officeDocument/2006/relationships/tags" Target="../tags/tag48.xml"/><Relationship Id="rId6" Type="http://schemas.openxmlformats.org/officeDocument/2006/relationships/image" Target="../media/image29.png"/><Relationship Id="rId55" Type="http://schemas.openxmlformats.org/officeDocument/2006/relationships/slideLayout" Target="../slideLayouts/slideLayout2.xml"/><Relationship Id="rId54" Type="http://schemas.openxmlformats.org/officeDocument/2006/relationships/image" Target="../media/image57.png"/><Relationship Id="rId53" Type="http://schemas.openxmlformats.org/officeDocument/2006/relationships/tags" Target="../tags/tag67.xml"/><Relationship Id="rId52" Type="http://schemas.openxmlformats.org/officeDocument/2006/relationships/image" Target="../media/image56.png"/><Relationship Id="rId51" Type="http://schemas.openxmlformats.org/officeDocument/2006/relationships/image" Target="../media/image55.png"/><Relationship Id="rId50" Type="http://schemas.openxmlformats.org/officeDocument/2006/relationships/tags" Target="../tags/tag66.xml"/><Relationship Id="rId5" Type="http://schemas.openxmlformats.org/officeDocument/2006/relationships/tags" Target="../tags/tag47.xml"/><Relationship Id="rId49" Type="http://schemas.openxmlformats.org/officeDocument/2006/relationships/image" Target="../media/image54.png"/><Relationship Id="rId48" Type="http://schemas.openxmlformats.org/officeDocument/2006/relationships/image" Target="../media/image53.png"/><Relationship Id="rId47" Type="http://schemas.openxmlformats.org/officeDocument/2006/relationships/image" Target="../media/image52.png"/><Relationship Id="rId46" Type="http://schemas.openxmlformats.org/officeDocument/2006/relationships/image" Target="../media/image51.png"/><Relationship Id="rId45" Type="http://schemas.openxmlformats.org/officeDocument/2006/relationships/image" Target="../media/image50.png"/><Relationship Id="rId44" Type="http://schemas.openxmlformats.org/officeDocument/2006/relationships/image" Target="../media/image49.png"/><Relationship Id="rId43" Type="http://schemas.openxmlformats.org/officeDocument/2006/relationships/image" Target="../media/image48.png"/><Relationship Id="rId42" Type="http://schemas.openxmlformats.org/officeDocument/2006/relationships/image" Target="../media/image47.png"/><Relationship Id="rId41" Type="http://schemas.openxmlformats.org/officeDocument/2006/relationships/tags" Target="../tags/tag65.xml"/><Relationship Id="rId40" Type="http://schemas.openxmlformats.org/officeDocument/2006/relationships/image" Target="../media/image46.png"/><Relationship Id="rId4" Type="http://schemas.openxmlformats.org/officeDocument/2006/relationships/image" Target="../media/image28.png"/><Relationship Id="rId39" Type="http://schemas.openxmlformats.org/officeDocument/2006/relationships/tags" Target="../tags/tag64.xml"/><Relationship Id="rId38" Type="http://schemas.openxmlformats.org/officeDocument/2006/relationships/image" Target="../media/image45.png"/><Relationship Id="rId37" Type="http://schemas.openxmlformats.org/officeDocument/2006/relationships/tags" Target="../tags/tag63.xml"/><Relationship Id="rId36" Type="http://schemas.openxmlformats.org/officeDocument/2006/relationships/image" Target="../media/image44.png"/><Relationship Id="rId35" Type="http://schemas.openxmlformats.org/officeDocument/2006/relationships/tags" Target="../tags/tag62.xml"/><Relationship Id="rId34" Type="http://schemas.openxmlformats.org/officeDocument/2006/relationships/image" Target="../media/image43.png"/><Relationship Id="rId33" Type="http://schemas.openxmlformats.org/officeDocument/2006/relationships/tags" Target="../tags/tag61.xml"/><Relationship Id="rId32" Type="http://schemas.openxmlformats.org/officeDocument/2006/relationships/image" Target="../media/image42.png"/><Relationship Id="rId31" Type="http://schemas.openxmlformats.org/officeDocument/2006/relationships/tags" Target="../tags/tag60.xml"/><Relationship Id="rId30" Type="http://schemas.openxmlformats.org/officeDocument/2006/relationships/image" Target="../media/image41.png"/><Relationship Id="rId3" Type="http://schemas.openxmlformats.org/officeDocument/2006/relationships/tags" Target="../tags/tag46.xml"/><Relationship Id="rId29" Type="http://schemas.openxmlformats.org/officeDocument/2006/relationships/tags" Target="../tags/tag59.xml"/><Relationship Id="rId28" Type="http://schemas.openxmlformats.org/officeDocument/2006/relationships/image" Target="../media/image40.png"/><Relationship Id="rId27" Type="http://schemas.openxmlformats.org/officeDocument/2006/relationships/tags" Target="../tags/tag58.xml"/><Relationship Id="rId26" Type="http://schemas.openxmlformats.org/officeDocument/2006/relationships/image" Target="../media/image39.png"/><Relationship Id="rId25" Type="http://schemas.openxmlformats.org/officeDocument/2006/relationships/tags" Target="../tags/tag57.xml"/><Relationship Id="rId24" Type="http://schemas.openxmlformats.org/officeDocument/2006/relationships/image" Target="../media/image38.png"/><Relationship Id="rId23" Type="http://schemas.openxmlformats.org/officeDocument/2006/relationships/tags" Target="../tags/tag56.xml"/><Relationship Id="rId22" Type="http://schemas.openxmlformats.org/officeDocument/2006/relationships/image" Target="../media/image37.png"/><Relationship Id="rId21" Type="http://schemas.openxmlformats.org/officeDocument/2006/relationships/tags" Target="../tags/tag55.xml"/><Relationship Id="rId20" Type="http://schemas.openxmlformats.org/officeDocument/2006/relationships/image" Target="../media/image36.png"/><Relationship Id="rId2" Type="http://schemas.openxmlformats.org/officeDocument/2006/relationships/image" Target="../media/image27.png"/><Relationship Id="rId19" Type="http://schemas.openxmlformats.org/officeDocument/2006/relationships/tags" Target="../tags/tag54.xml"/><Relationship Id="rId18" Type="http://schemas.openxmlformats.org/officeDocument/2006/relationships/image" Target="../media/image35.png"/><Relationship Id="rId17" Type="http://schemas.openxmlformats.org/officeDocument/2006/relationships/tags" Target="../tags/tag53.xml"/><Relationship Id="rId16" Type="http://schemas.openxmlformats.org/officeDocument/2006/relationships/image" Target="../media/image34.png"/><Relationship Id="rId15" Type="http://schemas.openxmlformats.org/officeDocument/2006/relationships/tags" Target="../tags/tag52.xml"/><Relationship Id="rId14" Type="http://schemas.openxmlformats.org/officeDocument/2006/relationships/image" Target="../media/image33.png"/><Relationship Id="rId13" Type="http://schemas.openxmlformats.org/officeDocument/2006/relationships/tags" Target="../tags/tag51.xml"/><Relationship Id="rId12" Type="http://schemas.openxmlformats.org/officeDocument/2006/relationships/image" Target="../media/image32.png"/><Relationship Id="rId11" Type="http://schemas.openxmlformats.org/officeDocument/2006/relationships/tags" Target="../tags/tag50.xml"/><Relationship Id="rId10" Type="http://schemas.openxmlformats.org/officeDocument/2006/relationships/image" Target="../media/image31.png"/><Relationship Id="rId1" Type="http://schemas.openxmlformats.org/officeDocument/2006/relationships/tags" Target="../tags/tag45.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0" Type="http://schemas.openxmlformats.org/officeDocument/2006/relationships/notesSlide" Target="../notesSlides/notesSlide2.xml"/><Relationship Id="rId1" Type="http://schemas.openxmlformats.org/officeDocument/2006/relationships/tags" Target="../tags/tag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5" Type="http://schemas.openxmlformats.org/officeDocument/2006/relationships/slideLayout" Target="../slideLayouts/slideLayout3.xml"/><Relationship Id="rId24" Type="http://schemas.openxmlformats.org/officeDocument/2006/relationships/tags" Target="../tags/tag44.xml"/><Relationship Id="rId23" Type="http://schemas.openxmlformats.org/officeDocument/2006/relationships/tags" Target="../tags/tag43.xml"/><Relationship Id="rId22" Type="http://schemas.openxmlformats.org/officeDocument/2006/relationships/tags" Target="../tags/tag42.xml"/><Relationship Id="rId21" Type="http://schemas.openxmlformats.org/officeDocument/2006/relationships/tags" Target="../tags/tag41.xml"/><Relationship Id="rId20" Type="http://schemas.openxmlformats.org/officeDocument/2006/relationships/tags" Target="../tags/tag40.xml"/><Relationship Id="rId2" Type="http://schemas.openxmlformats.org/officeDocument/2006/relationships/tags" Target="../tags/tag22.xml"/><Relationship Id="rId19" Type="http://schemas.openxmlformats.org/officeDocument/2006/relationships/tags" Target="../tags/tag39.xml"/><Relationship Id="rId18" Type="http://schemas.openxmlformats.org/officeDocument/2006/relationships/tags" Target="../tags/tag38.xml"/><Relationship Id="rId17" Type="http://schemas.openxmlformats.org/officeDocument/2006/relationships/tags" Target="../tags/tag37.xml"/><Relationship Id="rId16" Type="http://schemas.openxmlformats.org/officeDocument/2006/relationships/tags" Target="../tags/tag36.xml"/><Relationship Id="rId15" Type="http://schemas.openxmlformats.org/officeDocument/2006/relationships/tags" Target="../tags/tag35.xml"/><Relationship Id="rId14" Type="http://schemas.openxmlformats.org/officeDocument/2006/relationships/tags" Target="../tags/tag34.xml"/><Relationship Id="rId13" Type="http://schemas.openxmlformats.org/officeDocument/2006/relationships/tags" Target="../tags/tag33.xml"/><Relationship Id="rId12" Type="http://schemas.openxmlformats.org/officeDocument/2006/relationships/tags" Target="../tags/tag32.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tags" Target="../tags/tag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zh-CN" sz="8000" b="1" spc="300" dirty="0">
                <a:ln w="11430"/>
                <a:solidFill>
                  <a:srgbClr val="3D89BC"/>
                </a:solidFill>
                <a:latin typeface="微软雅黑" panose="020B0503020204020204" pitchFamily="34" charset="-122"/>
                <a:ea typeface="微软雅黑" panose="020B0503020204020204" pitchFamily="34" charset="-122"/>
              </a:rPr>
              <a:t>数据标注工程</a:t>
            </a:r>
            <a:endParaRPr lang="zh-CN" sz="8000" b="1" spc="300" dirty="0">
              <a:ln w="11430"/>
              <a:solidFill>
                <a:srgbClr val="3D89BC"/>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0" name="矩形 19"/>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1" name="矩形 20"/>
          <p:cNvSpPr/>
          <p:nvPr/>
        </p:nvSpPr>
        <p:spPr>
          <a:xfrm>
            <a:off x="1658620" y="220916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TextBox 6"/>
          <p:cNvSpPr txBox="1"/>
          <p:nvPr/>
        </p:nvSpPr>
        <p:spPr>
          <a:xfrm>
            <a:off x="1670340" y="2277654"/>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6" name="TextBox 6"/>
          <p:cNvSpPr txBox="1"/>
          <p:nvPr/>
        </p:nvSpPr>
        <p:spPr>
          <a:xfrm>
            <a:off x="1670340" y="2614925"/>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 鹏     </a:t>
            </a:r>
            <a:r>
              <a:rPr lang="zh-CN" altLang="en-US" sz="1600" dirty="0">
                <a:solidFill>
                  <a:schemeClr val="tx1">
                    <a:lumMod val="75000"/>
                    <a:lumOff val="25000"/>
                  </a:schemeClr>
                </a:solidFill>
              </a:rPr>
              <a:t>主编                          </a:t>
            </a:r>
            <a:r>
              <a:rPr lang="zh-CN" altLang="en-US" sz="1600" dirty="0" smtClean="0">
                <a:solidFill>
                  <a:schemeClr val="tx1">
                    <a:lumMod val="75000"/>
                    <a:lumOff val="25000"/>
                  </a:schemeClr>
                </a:solidFill>
              </a:rPr>
              <a:t>  </a:t>
            </a:r>
            <a:endParaRPr lang="zh-CN" altLang="en-US" sz="1600" dirty="0">
              <a:solidFill>
                <a:schemeClr val="tx1">
                  <a:lumMod val="75000"/>
                  <a:lumOff val="25000"/>
                </a:schemeClr>
              </a:solidFill>
            </a:endParaRPr>
          </a:p>
        </p:txBody>
      </p:sp>
      <p:sp>
        <p:nvSpPr>
          <p:cNvPr id="27" name="Freeform 25"/>
          <p:cNvSpPr>
            <a:spLocks noEditPoints="1"/>
          </p:cNvSpPr>
          <p:nvPr/>
        </p:nvSpPr>
        <p:spPr bwMode="auto">
          <a:xfrm>
            <a:off x="3106564" y="2386552"/>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5"/>
          <p:cNvSpPr>
            <a:spLocks noEditPoints="1"/>
          </p:cNvSpPr>
          <p:nvPr/>
        </p:nvSpPr>
        <p:spPr bwMode="auto">
          <a:xfrm>
            <a:off x="2340210" y="272361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3</a:t>
            </a:r>
            <a:r>
              <a:rPr sz="2100" b="1" spc="225" dirty="0">
                <a:solidFill>
                  <a:prstClr val="white"/>
                </a:solidFill>
              </a:rPr>
              <a:t>.</a:t>
            </a:r>
            <a:r>
              <a:rPr lang="en-US" sz="2100" b="1" spc="225" dirty="0">
                <a:solidFill>
                  <a:prstClr val="white"/>
                </a:solidFill>
              </a:rPr>
              <a:t>3</a:t>
            </a:r>
            <a:r>
              <a:rPr sz="2100" b="1" spc="225" dirty="0">
                <a:solidFill>
                  <a:prstClr val="white"/>
                </a:solidFill>
              </a:rPr>
              <a:t> </a:t>
            </a:r>
            <a:r>
              <a:rPr lang="zh-CN" sz="2100" b="1" spc="225" dirty="0">
                <a:solidFill>
                  <a:prstClr val="white"/>
                </a:solidFill>
              </a:rPr>
              <a:t>文本</a:t>
            </a:r>
            <a:r>
              <a:rPr sz="2100" b="1" spc="225" dirty="0">
                <a:solidFill>
                  <a:prstClr val="white"/>
                </a:solidFill>
              </a:rPr>
              <a:t>标注</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数据标注分类</a:t>
            </a:r>
            <a:endParaRPr lang="zh-CN" altLang="en-US" sz="1355" dirty="0" smtClean="0">
              <a:solidFill>
                <a:prstClr val="white"/>
              </a:solidFill>
            </a:endParaRPr>
          </a:p>
        </p:txBody>
      </p:sp>
      <p:sp>
        <p:nvSpPr>
          <p:cNvPr id="9" name="文本框 8"/>
          <p:cNvSpPr txBox="1"/>
          <p:nvPr/>
        </p:nvSpPr>
        <p:spPr>
          <a:xfrm>
            <a:off x="783590" y="1888490"/>
            <a:ext cx="7576820" cy="3080385"/>
          </a:xfrm>
          <a:prstGeom prst="rect">
            <a:avLst/>
          </a:prstGeom>
          <a:noFill/>
        </p:spPr>
        <p:txBody>
          <a:bodyPr wrap="square" rtlCol="0">
            <a:spAutoFit/>
          </a:bodyPr>
          <a:p>
            <a:pPr marL="342900" indent="0" fontAlgn="auto">
              <a:lnSpc>
                <a:spcPct val="120000"/>
              </a:lnSpc>
              <a:spcBef>
                <a:spcPts val="0"/>
              </a:spcBef>
              <a:spcAft>
                <a:spcPts val="0"/>
              </a:spcAft>
              <a:buFont typeface="+mj-lt"/>
              <a:buNone/>
            </a:pPr>
            <a:r>
              <a:rPr lang="en-US" altLang="zh-CN">
                <a:solidFill>
                  <a:schemeClr val="tx1">
                    <a:lumMod val="75000"/>
                    <a:lumOff val="25000"/>
                  </a:schemeClr>
                </a:solidFill>
              </a:rPr>
              <a:t>        </a:t>
            </a:r>
            <a:r>
              <a:rPr lang="zh-CN" altLang="en-US">
                <a:solidFill>
                  <a:schemeClr val="tx1">
                    <a:lumMod val="75000"/>
                    <a:lumOff val="25000"/>
                  </a:schemeClr>
                </a:solidFill>
              </a:rPr>
              <a:t>文本标注其实是一个监督学习问题。我们可以把标注问题看作是分类问题的一种推广方式，同时，标注问题也是更复杂的结构预测问题的简单形式。标注问题，其输入是一个观测序列，其输出是一个标记序列护着状态序列。标注问题的目的是学习模型，使该模型能够对观测序列给出标记序列作为预测。需要注意的是，标记个数是有限的，但其组合缩成的标记序列的个数是依照序列长度呈指数级增长的。</a:t>
            </a:r>
            <a:endParaRPr lang="zh-CN" altLang="en-US">
              <a:solidFill>
                <a:schemeClr val="tx1">
                  <a:lumMod val="75000"/>
                  <a:lumOff val="25000"/>
                </a:schemeClr>
              </a:solidFill>
            </a:endParaRPr>
          </a:p>
          <a:p>
            <a:pPr marL="342900" indent="0" fontAlgn="auto">
              <a:lnSpc>
                <a:spcPct val="120000"/>
              </a:lnSpc>
              <a:spcBef>
                <a:spcPts val="0"/>
              </a:spcBef>
              <a:spcAft>
                <a:spcPts val="0"/>
              </a:spcAft>
              <a:buFont typeface="+mj-lt"/>
              <a:buNone/>
            </a:pPr>
            <a:r>
              <a:rPr lang="zh-CN" altLang="en-US">
                <a:solidFill>
                  <a:schemeClr val="tx1">
                    <a:lumMod val="75000"/>
                    <a:lumOff val="25000"/>
                  </a:schemeClr>
                </a:solidFill>
              </a:rPr>
              <a:t>        作为最常见的数据标注类型之一，文本标注是指，将文字、符号在内的文本进行标注，让计算机能够读懂识别，从而应用于人类的生产生活领域。</a:t>
            </a:r>
            <a:endParaRPr lang="zh-CN" altLang="en-US">
              <a:solidFill>
                <a:schemeClr val="tx1">
                  <a:lumMod val="75000"/>
                  <a:lumOff val="25000"/>
                </a:schemeClr>
              </a:solidFill>
            </a:endParaRPr>
          </a:p>
        </p:txBody>
      </p:sp>
      <p:sp>
        <p:nvSpPr>
          <p:cNvPr id="2" name="文本占位符 1"/>
          <p:cNvSpPr>
            <a:spLocks noGrp="1"/>
          </p:cNvSpPr>
          <p:nvPr>
            <p:ph type="body" sz="quarter" idx="13"/>
          </p:nvPr>
        </p:nvSpPr>
        <p:spPr>
          <a:xfrm>
            <a:off x="392113" y="948743"/>
            <a:ext cx="7200000" cy="540000"/>
          </a:xfrm>
        </p:spPr>
        <p:txBody>
          <a:bodyPr>
            <a:normAutofit lnSpcReduction="10000"/>
          </a:bodyPr>
          <a:p>
            <a:pPr>
              <a:lnSpc>
                <a:spcPct val="150000"/>
              </a:lnSpc>
            </a:pPr>
            <a:r>
              <a:rPr lang="en-US" altLang="zh-CN" sz="2000" dirty="0"/>
              <a:t>3</a:t>
            </a:r>
            <a:r>
              <a:rPr lang="zh-CN" altLang="en-US" sz="2000" dirty="0"/>
              <a:t>.</a:t>
            </a:r>
            <a:r>
              <a:rPr lang="en-US" altLang="zh-CN" sz="2000" dirty="0"/>
              <a:t>3</a:t>
            </a:r>
            <a:r>
              <a:rPr lang="zh-CN" altLang="en-US" sz="2000" dirty="0"/>
              <a:t>.1 什么是文本标注</a:t>
            </a:r>
            <a:endParaRPr lang="zh-CN" altLang="en-US" sz="2000"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sz="2100" b="1" spc="225" dirty="0">
                <a:solidFill>
                  <a:prstClr val="white"/>
                </a:solidFill>
              </a:rPr>
              <a:t>3</a:t>
            </a:r>
            <a:r>
              <a:rPr sz="2100" b="1" spc="225" dirty="0">
                <a:solidFill>
                  <a:prstClr val="white"/>
                </a:solidFill>
              </a:rPr>
              <a:t>.3 </a:t>
            </a:r>
            <a:r>
              <a:rPr lang="zh-CN" sz="2100" b="1" spc="225" dirty="0">
                <a:solidFill>
                  <a:prstClr val="white"/>
                </a:solidFill>
              </a:rPr>
              <a:t>文本标注</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数据标注分类</a:t>
            </a:r>
            <a:endParaRPr lang="zh-CN" altLang="en-US" sz="1355" dirty="0" smtClean="0">
              <a:solidFill>
                <a:prstClr val="white"/>
              </a:solidFill>
            </a:endParaRPr>
          </a:p>
        </p:txBody>
      </p:sp>
      <p:sp>
        <p:nvSpPr>
          <p:cNvPr id="6" name="文本占位符 5"/>
          <p:cNvSpPr>
            <a:spLocks noGrp="1"/>
          </p:cNvSpPr>
          <p:nvPr>
            <p:ph type="body" sz="quarter" idx="13"/>
          </p:nvPr>
        </p:nvSpPr>
        <p:spPr>
          <a:xfrm>
            <a:off x="392113" y="948743"/>
            <a:ext cx="7200000" cy="540000"/>
          </a:xfrm>
        </p:spPr>
        <p:txBody>
          <a:bodyPr>
            <a:normAutofit lnSpcReduction="10000"/>
          </a:bodyPr>
          <a:p>
            <a:pPr>
              <a:lnSpc>
                <a:spcPct val="150000"/>
              </a:lnSpc>
            </a:pPr>
            <a:r>
              <a:rPr lang="en-US" altLang="zh-CN" sz="2000" dirty="0"/>
              <a:t>3</a:t>
            </a:r>
            <a:r>
              <a:rPr lang="zh-CN" altLang="en-US" sz="2000" dirty="0"/>
              <a:t>.3.</a:t>
            </a:r>
            <a:r>
              <a:rPr lang="en-US" altLang="zh-CN" sz="2000" dirty="0"/>
              <a:t>2</a:t>
            </a:r>
            <a:r>
              <a:rPr lang="zh-CN" altLang="en-US" sz="2000" dirty="0"/>
              <a:t> 文本标注应用领域</a:t>
            </a:r>
            <a:endParaRPr lang="zh-CN" altLang="en-US" sz="2000" dirty="0"/>
          </a:p>
        </p:txBody>
      </p:sp>
      <p:sp>
        <p:nvSpPr>
          <p:cNvPr id="9" name="文本框 8"/>
          <p:cNvSpPr txBox="1"/>
          <p:nvPr/>
        </p:nvSpPr>
        <p:spPr>
          <a:xfrm>
            <a:off x="971550" y="1488440"/>
            <a:ext cx="7200000" cy="4076700"/>
          </a:xfrm>
          <a:prstGeom prst="rect">
            <a:avLst/>
          </a:prstGeom>
          <a:noFill/>
        </p:spPr>
        <p:txBody>
          <a:bodyPr wrap="square" rtlCol="0">
            <a:spAutoFit/>
          </a:bodyPr>
          <a:p>
            <a:pPr marL="342900" indent="342265" fontAlgn="auto">
              <a:lnSpc>
                <a:spcPct val="120000"/>
              </a:lnSpc>
              <a:spcBef>
                <a:spcPts val="0"/>
              </a:spcBef>
              <a:spcAft>
                <a:spcPts val="0"/>
              </a:spcAft>
              <a:buFont typeface="+mj-lt"/>
              <a:buAutoNum type="arabicPeriod"/>
            </a:pPr>
            <a:r>
              <a:rPr lang="zh-CN" altLang="en-US" b="1">
                <a:solidFill>
                  <a:schemeClr val="tx1">
                    <a:lumMod val="75000"/>
                    <a:lumOff val="25000"/>
                  </a:schemeClr>
                </a:solidFill>
              </a:rPr>
              <a:t>客服行业。</a:t>
            </a:r>
            <a:r>
              <a:rPr lang="zh-CN" altLang="en-US">
                <a:solidFill>
                  <a:schemeClr val="tx1">
                    <a:lumMod val="75000"/>
                    <a:lumOff val="25000"/>
                  </a:schemeClr>
                </a:solidFill>
              </a:rPr>
              <a:t>主要集中在场景识别和应答识别。以不少电商平台的智能客服机器人为例，当用户在购物遇到问题，人工智能将根据用户的咨询内容切入到对应的场景里，根据用户的具体问题，给出对应的回答。</a:t>
            </a:r>
            <a:endParaRPr lang="zh-CN" altLang="en-US">
              <a:solidFill>
                <a:schemeClr val="tx1">
                  <a:lumMod val="75000"/>
                  <a:lumOff val="25000"/>
                </a:schemeClr>
              </a:solidFill>
            </a:endParaRPr>
          </a:p>
          <a:p>
            <a:pPr marL="342900" indent="342265" fontAlgn="auto">
              <a:lnSpc>
                <a:spcPct val="120000"/>
              </a:lnSpc>
              <a:spcBef>
                <a:spcPts val="0"/>
              </a:spcBef>
              <a:spcAft>
                <a:spcPts val="0"/>
              </a:spcAft>
              <a:buFont typeface="+mj-lt"/>
              <a:buAutoNum type="arabicPeriod"/>
            </a:pPr>
            <a:r>
              <a:rPr lang="zh-CN" altLang="en-US" b="1">
                <a:solidFill>
                  <a:schemeClr val="tx1">
                    <a:lumMod val="75000"/>
                    <a:lumOff val="25000"/>
                  </a:schemeClr>
                </a:solidFill>
              </a:rPr>
              <a:t>金融行业。</a:t>
            </a:r>
            <a:r>
              <a:rPr lang="zh-CN" altLang="en-US">
                <a:solidFill>
                  <a:schemeClr val="tx1">
                    <a:lumMod val="75000"/>
                    <a:lumOff val="25000"/>
                  </a:schemeClr>
                </a:solidFill>
              </a:rPr>
              <a:t>线上平台标注和线下表格标注，是金融行业文本标注主要的标注形式。一般，出现错误的情况，被称作“badcase”。打个比方，当用户问信用卡怎么办理的时候，机器人回复的却是储蓄卡的办理流程，这就是出现了badcase”。</a:t>
            </a:r>
            <a:endParaRPr lang="zh-CN" altLang="en-US">
              <a:solidFill>
                <a:schemeClr val="tx1">
                  <a:lumMod val="75000"/>
                  <a:lumOff val="25000"/>
                </a:schemeClr>
              </a:solidFill>
            </a:endParaRPr>
          </a:p>
          <a:p>
            <a:pPr marL="342900" indent="342265" fontAlgn="auto">
              <a:lnSpc>
                <a:spcPct val="120000"/>
              </a:lnSpc>
              <a:spcBef>
                <a:spcPts val="0"/>
              </a:spcBef>
              <a:spcAft>
                <a:spcPts val="0"/>
              </a:spcAft>
              <a:buFont typeface="+mj-lt"/>
              <a:buAutoNum type="arabicPeriod"/>
            </a:pPr>
            <a:r>
              <a:rPr lang="zh-CN" altLang="en-US" b="1">
                <a:solidFill>
                  <a:schemeClr val="tx1">
                    <a:lumMod val="75000"/>
                    <a:lumOff val="25000"/>
                  </a:schemeClr>
                </a:solidFill>
              </a:rPr>
              <a:t>医疗行业。</a:t>
            </a:r>
            <a:r>
              <a:rPr lang="zh-CN" altLang="en-US">
                <a:solidFill>
                  <a:schemeClr val="tx1">
                    <a:lumMod val="75000"/>
                    <a:lumOff val="25000"/>
                  </a:schemeClr>
                </a:solidFill>
              </a:rPr>
              <a:t>对自然语言进行标记处理，需要专门的医学人才才能进行。首先明确每个词的属性，即每个词在这种语境下面具备怎样的属性。然后标注每个词在句子中的作用。举个例子，患者主诉为：腰痛2年，伴左下肢放射痛10日余。</a:t>
            </a:r>
            <a:endParaRPr lang="zh-CN" altLang="en-US">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681578" y="1169836"/>
              <a:ext cx="1780836" cy="521970"/>
            </a:xfrm>
            <a:prstGeom prst="rect">
              <a:avLst/>
            </a:prstGeom>
            <a:noFill/>
          </p:spPr>
          <p:txBody>
            <a:bodyPr wrap="none" rtlCol="0">
              <a:spAutoFit/>
            </a:bodyPr>
            <a:lstStyle/>
            <a:p>
              <a:pPr algn="ctr"/>
              <a:r>
                <a:rPr lang="zh-CN" altLang="en-US" sz="2800" dirty="0" smtClean="0">
                  <a:solidFill>
                    <a:srgbClr val="FFC000"/>
                  </a:solidFill>
                </a:rPr>
                <a:t>第三章</a:t>
              </a:r>
              <a:r>
                <a:rPr lang="zh-CN" altLang="en-US" sz="2800" dirty="0">
                  <a:solidFill>
                    <a:srgbClr val="FFC000"/>
                  </a:solidFill>
                </a:rPr>
                <a:t>　</a:t>
              </a:r>
              <a:r>
                <a:rPr lang="zh-CN" altLang="en-US" sz="2800" dirty="0" smtClean="0">
                  <a:solidFill>
                    <a:srgbClr val="FFC000"/>
                  </a:solidFill>
                </a:rPr>
                <a:t>数据标注分类</a:t>
              </a:r>
              <a:endParaRPr lang="zh-CN" altLang="en-US" sz="2800" dirty="0" smtClean="0">
                <a:solidFill>
                  <a:srgbClr val="FFC000"/>
                </a:solidFill>
              </a:endParaRPr>
            </a:p>
          </p:txBody>
        </p:sp>
      </p:grpSp>
      <p:grpSp>
        <p:nvGrpSpPr>
          <p:cNvPr id="68" name="组合 67"/>
          <p:cNvGrpSpPr/>
          <p:nvPr/>
        </p:nvGrpSpPr>
        <p:grpSpPr>
          <a:xfrm>
            <a:off x="1688494" y="229423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3.1</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图像</a:t>
              </a:r>
              <a:r>
                <a:rPr lang="zh-CN" altLang="en-US" sz="2100" spc="225" dirty="0" smtClean="0">
                  <a:solidFill>
                    <a:schemeClr val="tx1">
                      <a:lumMod val="75000"/>
                      <a:lumOff val="25000"/>
                    </a:schemeClr>
                  </a:solidFill>
                </a:rPr>
                <a:t>标注</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18339" y="385468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3.3</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文本标注</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46" name="组合 45"/>
          <p:cNvGrpSpPr/>
          <p:nvPr/>
        </p:nvGrpSpPr>
        <p:grpSpPr>
          <a:xfrm>
            <a:off x="1718393" y="3077055"/>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3.2</a:t>
              </a:r>
              <a:r>
                <a:rPr lang="zh-CN" altLang="en-US" sz="2100" spc="225" dirty="0">
                  <a:solidFill>
                    <a:schemeClr val="tx1">
                      <a:lumMod val="75000"/>
                      <a:lumOff val="25000"/>
                    </a:schemeClr>
                  </a:solidFill>
                </a:rPr>
                <a:t> </a:t>
              </a:r>
              <a:r>
                <a:rPr lang="zh-CN" sz="2100" spc="225" dirty="0">
                  <a:solidFill>
                    <a:schemeClr val="tx1">
                      <a:lumMod val="75000"/>
                      <a:lumOff val="25000"/>
                    </a:schemeClr>
                  </a:solidFill>
                </a:rPr>
                <a:t>语音标注</a:t>
              </a:r>
              <a:endParaRPr lang="zh-CN" sz="2100" spc="225" dirty="0">
                <a:solidFill>
                  <a:schemeClr val="tx1">
                    <a:lumMod val="75000"/>
                    <a:lumOff val="25000"/>
                  </a:schemeClr>
                </a:solidFill>
              </a:endParaRPr>
            </a:p>
          </p:txBody>
        </p:sp>
      </p:grpSp>
      <p:grpSp>
        <p:nvGrpSpPr>
          <p:cNvPr id="2" name="组合 1"/>
          <p:cNvGrpSpPr/>
          <p:nvPr/>
        </p:nvGrpSpPr>
        <p:grpSpPr>
          <a:xfrm>
            <a:off x="1718339" y="4609695"/>
            <a:ext cx="5693399" cy="424800"/>
            <a:chOff x="1807265" y="3400693"/>
            <a:chExt cx="5693399" cy="424800"/>
          </a:xfrm>
        </p:grpSpPr>
        <p:sp>
          <p:nvSpPr>
            <p:cNvPr id="3" name="圆角矩形 2"/>
            <p:cNvSpPr/>
            <p:nvPr/>
          </p:nvSpPr>
          <p:spPr>
            <a:xfrm>
              <a:off x="1807265" y="3400693"/>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4" name="矩形 3"/>
            <p:cNvSpPr/>
            <p:nvPr/>
          </p:nvSpPr>
          <p:spPr>
            <a:xfrm>
              <a:off x="1881814" y="3411473"/>
              <a:ext cx="2228850" cy="414020"/>
            </a:xfrm>
            <a:prstGeom prst="rect">
              <a:avLst/>
            </a:prstGeom>
          </p:spPr>
          <p:txBody>
            <a:bodyPr wrap="none">
              <a:spAutoFit/>
            </a:bodyPr>
            <a:p>
              <a:pPr algn="l"/>
              <a:r>
                <a:rPr lang="en-US" altLang="zh-CN" sz="2100" spc="225" dirty="0" smtClean="0">
                  <a:solidFill>
                    <a:schemeClr val="bg1"/>
                  </a:solidFill>
                </a:rPr>
                <a:t>3.4</a:t>
              </a:r>
              <a:r>
                <a:rPr lang="zh-CN" altLang="en-US" sz="2100" spc="225" dirty="0">
                  <a:solidFill>
                    <a:schemeClr val="bg1"/>
                  </a:solidFill>
                </a:rPr>
                <a:t> </a:t>
              </a:r>
              <a:r>
                <a:rPr lang="zh-CN" altLang="en-US" sz="2100" spc="225" dirty="0" smtClean="0">
                  <a:solidFill>
                    <a:schemeClr val="bg1"/>
                  </a:solidFill>
                </a:rPr>
                <a:t>作业与练习</a:t>
              </a:r>
              <a:endParaRPr lang="zh-CN" altLang="en-US" sz="2100" spc="225" dirty="0" smtClean="0">
                <a:solidFill>
                  <a:schemeClr val="bg1"/>
                </a:solidFill>
              </a:endParaRPr>
            </a:p>
          </p:txBody>
        </p:sp>
      </p:gr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14605" y="-22225"/>
            <a:ext cx="9169400" cy="6879590"/>
          </a:xfrm>
          <a:prstGeom prst="rect">
            <a:avLst/>
          </a:prstGeom>
        </p:spPr>
      </p:pic>
      <p:sp>
        <p:nvSpPr>
          <p:cNvPr id="5" name="矩形 4"/>
          <p:cNvSpPr/>
          <p:nvPr/>
        </p:nvSpPr>
        <p:spPr>
          <a:xfrm>
            <a:off x="564073" y="1998178"/>
            <a:ext cx="7961879" cy="3322955"/>
          </a:xfrm>
          <a:prstGeom prst="rect">
            <a:avLst/>
          </a:prstGeom>
        </p:spPr>
        <p:txBody>
          <a:bodyPr wrap="square">
            <a:spAutoFit/>
          </a:bodyPr>
          <a:lstStyle/>
          <a:p>
            <a:pPr>
              <a:lnSpc>
                <a:spcPct val="150000"/>
              </a:lnSpc>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1．数据标注有哪些分类？请简要概括。</a:t>
            </a:r>
            <a:endPar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2．你怎样理解图像标注的概念。</a:t>
            </a:r>
            <a:endPar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3．图像标注有哪些具体应用。</a:t>
            </a:r>
            <a:endPar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4．你怎样理解语音标注的概念。</a:t>
            </a:r>
            <a:endPar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5．语音标注的规范有哪些？请详细论述。</a:t>
            </a:r>
            <a:endPar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6．你怎样理解文本标注的概念。</a:t>
            </a:r>
            <a:endPar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7．文本标注有哪些具体应用。</a:t>
            </a:r>
            <a:endPar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564072" y="1012685"/>
            <a:ext cx="1554480"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681578" y="1169836"/>
              <a:ext cx="1780836" cy="521970"/>
            </a:xfrm>
            <a:prstGeom prst="rect">
              <a:avLst/>
            </a:prstGeom>
            <a:noFill/>
          </p:spPr>
          <p:txBody>
            <a:bodyPr wrap="none" rtlCol="0">
              <a:spAutoFit/>
            </a:bodyPr>
            <a:lstStyle/>
            <a:p>
              <a:pPr algn="ctr"/>
              <a:r>
                <a:rPr lang="zh-CN" altLang="en-US" sz="2800" dirty="0" smtClean="0">
                  <a:solidFill>
                    <a:srgbClr val="FFC000"/>
                  </a:solidFill>
                </a:rPr>
                <a:t>第三章</a:t>
              </a:r>
              <a:r>
                <a:rPr lang="zh-CN" altLang="en-US" sz="2800" dirty="0">
                  <a:solidFill>
                    <a:srgbClr val="FFC000"/>
                  </a:solidFill>
                </a:rPr>
                <a:t>　</a:t>
              </a:r>
              <a:r>
                <a:rPr lang="zh-CN" altLang="en-US" sz="2800" dirty="0" smtClean="0">
                  <a:solidFill>
                    <a:srgbClr val="FFC000"/>
                  </a:solidFill>
                </a:rPr>
                <a:t>数据标注分类</a:t>
              </a:r>
              <a:endParaRPr lang="zh-CN" altLang="en-US" sz="2800" dirty="0" smtClean="0">
                <a:solidFill>
                  <a:srgbClr val="FFC000"/>
                </a:solidFill>
              </a:endParaRPr>
            </a:p>
          </p:txBody>
        </p:sp>
      </p:grpSp>
      <p:grpSp>
        <p:nvGrpSpPr>
          <p:cNvPr id="68" name="组合 67"/>
          <p:cNvGrpSpPr/>
          <p:nvPr/>
        </p:nvGrpSpPr>
        <p:grpSpPr>
          <a:xfrm>
            <a:off x="1760249" y="306957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3.2</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语音</a:t>
              </a:r>
              <a:r>
                <a:rPr lang="zh-CN" altLang="en-US" sz="2100" spc="225" dirty="0" smtClean="0">
                  <a:solidFill>
                    <a:schemeClr val="tx1">
                      <a:lumMod val="75000"/>
                      <a:lumOff val="25000"/>
                    </a:schemeClr>
                  </a:solidFill>
                </a:rPr>
                <a:t>标注</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383436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3.3</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文本标注</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46" name="组合 45"/>
          <p:cNvGrpSpPr/>
          <p:nvPr/>
        </p:nvGrpSpPr>
        <p:grpSpPr>
          <a:xfrm>
            <a:off x="1760303" y="462328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2288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3.4</a:t>
              </a:r>
              <a:r>
                <a:rPr lang="zh-CN" altLang="en-US" sz="2100" spc="225" dirty="0">
                  <a:solidFill>
                    <a:schemeClr val="tx1">
                      <a:lumMod val="75000"/>
                      <a:lumOff val="25000"/>
                    </a:schemeClr>
                  </a:solidFill>
                </a:rPr>
                <a:t> </a:t>
              </a:r>
              <a:r>
                <a:rPr lang="zh-CN" sz="2100" spc="225" dirty="0">
                  <a:solidFill>
                    <a:schemeClr val="tx1">
                      <a:lumMod val="75000"/>
                      <a:lumOff val="25000"/>
                    </a:schemeClr>
                  </a:solidFill>
                </a:rPr>
                <a:t>作业与练习</a:t>
              </a:r>
              <a:endParaRPr lang="zh-CN" sz="2100" spc="225" dirty="0">
                <a:solidFill>
                  <a:schemeClr val="tx1">
                    <a:lumMod val="75000"/>
                    <a:lumOff val="25000"/>
                  </a:schemeClr>
                </a:solidFill>
              </a:endParaRPr>
            </a:p>
          </p:txBody>
        </p:sp>
      </p:grpSp>
      <p:grpSp>
        <p:nvGrpSpPr>
          <p:cNvPr id="2" name="组合 1"/>
          <p:cNvGrpSpPr/>
          <p:nvPr/>
        </p:nvGrpSpPr>
        <p:grpSpPr>
          <a:xfrm>
            <a:off x="1760249" y="2301470"/>
            <a:ext cx="5693399" cy="424800"/>
            <a:chOff x="1807265" y="3400693"/>
            <a:chExt cx="5693399" cy="424800"/>
          </a:xfrm>
        </p:grpSpPr>
        <p:sp>
          <p:nvSpPr>
            <p:cNvPr id="3" name="圆角矩形 2"/>
            <p:cNvSpPr/>
            <p:nvPr/>
          </p:nvSpPr>
          <p:spPr>
            <a:xfrm>
              <a:off x="1807265" y="3400693"/>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4" name="矩形 3"/>
            <p:cNvSpPr/>
            <p:nvPr/>
          </p:nvSpPr>
          <p:spPr>
            <a:xfrm>
              <a:off x="1881814" y="3411473"/>
              <a:ext cx="1933575" cy="414020"/>
            </a:xfrm>
            <a:prstGeom prst="rect">
              <a:avLst/>
            </a:prstGeom>
          </p:spPr>
          <p:txBody>
            <a:bodyPr wrap="none">
              <a:spAutoFit/>
            </a:bodyPr>
            <a:p>
              <a:pPr algn="l"/>
              <a:r>
                <a:rPr lang="en-US" altLang="zh-CN" sz="2100" spc="225" dirty="0" smtClean="0">
                  <a:solidFill>
                    <a:schemeClr val="bg1"/>
                  </a:solidFill>
                </a:rPr>
                <a:t>3.1</a:t>
              </a:r>
              <a:r>
                <a:rPr lang="zh-CN" altLang="en-US" sz="2100" spc="225" dirty="0">
                  <a:solidFill>
                    <a:schemeClr val="bg1"/>
                  </a:solidFill>
                </a:rPr>
                <a:t> </a:t>
              </a:r>
              <a:r>
                <a:rPr lang="zh-CN" altLang="en-US" sz="2100" spc="225" dirty="0" smtClean="0">
                  <a:solidFill>
                    <a:schemeClr val="bg1"/>
                  </a:solidFill>
                </a:rPr>
                <a:t>图像标注</a:t>
              </a:r>
              <a:endParaRPr lang="zh-CN" altLang="en-US" sz="2100" spc="225" dirty="0" smtClean="0">
                <a:solidFill>
                  <a:schemeClr val="bg1"/>
                </a:solidFill>
              </a:endParaRPr>
            </a:p>
          </p:txBody>
        </p:sp>
      </p:gr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sz="2100" b="1" spc="225" dirty="0">
                <a:solidFill>
                  <a:prstClr val="white"/>
                </a:solidFill>
              </a:rPr>
              <a:t>3</a:t>
            </a:r>
            <a:r>
              <a:rPr sz="2100" b="1" spc="225" dirty="0">
                <a:solidFill>
                  <a:prstClr val="white"/>
                </a:solidFill>
              </a:rPr>
              <a:t>.</a:t>
            </a:r>
            <a:r>
              <a:rPr lang="en-US" sz="2100" b="1" spc="225" dirty="0">
                <a:solidFill>
                  <a:prstClr val="white"/>
                </a:solidFill>
              </a:rPr>
              <a:t>1</a:t>
            </a:r>
            <a:r>
              <a:rPr sz="2100" b="1" spc="225" dirty="0">
                <a:solidFill>
                  <a:prstClr val="white"/>
                </a:solidFill>
              </a:rPr>
              <a:t> </a:t>
            </a:r>
            <a:r>
              <a:rPr lang="zh-CN" sz="2100" b="1" spc="225" dirty="0">
                <a:solidFill>
                  <a:prstClr val="white"/>
                </a:solidFill>
              </a:rPr>
              <a:t>图像标注</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数据标注分类</a:t>
            </a:r>
            <a:endParaRPr lang="zh-CN" altLang="en-US" sz="1355" dirty="0" smtClean="0">
              <a:solidFill>
                <a:prstClr val="white"/>
              </a:solidFill>
            </a:endParaRPr>
          </a:p>
        </p:txBody>
      </p:sp>
      <p:sp>
        <p:nvSpPr>
          <p:cNvPr id="6" name="文本占位符 5"/>
          <p:cNvSpPr>
            <a:spLocks noGrp="1"/>
          </p:cNvSpPr>
          <p:nvPr>
            <p:ph type="body" sz="quarter" idx="13"/>
          </p:nvPr>
        </p:nvSpPr>
        <p:spPr>
          <a:xfrm>
            <a:off x="392113" y="948743"/>
            <a:ext cx="7200000" cy="540000"/>
          </a:xfrm>
        </p:spPr>
        <p:txBody>
          <a:bodyPr>
            <a:normAutofit lnSpcReduction="10000"/>
          </a:bodyPr>
          <a:p>
            <a:pPr>
              <a:lnSpc>
                <a:spcPct val="150000"/>
              </a:lnSpc>
            </a:pPr>
            <a:r>
              <a:rPr lang="en-US" altLang="zh-CN" sz="2000" dirty="0"/>
              <a:t>3</a:t>
            </a:r>
            <a:r>
              <a:rPr lang="zh-CN" altLang="en-US" sz="2000" dirty="0"/>
              <a:t>.</a:t>
            </a:r>
            <a:r>
              <a:rPr lang="en-US" altLang="zh-CN" sz="2000" dirty="0"/>
              <a:t>1</a:t>
            </a:r>
            <a:r>
              <a:rPr lang="zh-CN" altLang="en-US" sz="2000" dirty="0"/>
              <a:t>.1 什么是图像标注</a:t>
            </a:r>
            <a:endParaRPr lang="zh-CN" altLang="en-US" sz="2000" dirty="0"/>
          </a:p>
        </p:txBody>
      </p:sp>
      <p:sp>
        <p:nvSpPr>
          <p:cNvPr id="9" name="文本框 8"/>
          <p:cNvSpPr txBox="1"/>
          <p:nvPr/>
        </p:nvSpPr>
        <p:spPr>
          <a:xfrm>
            <a:off x="783590" y="1794510"/>
            <a:ext cx="7576820" cy="2084070"/>
          </a:xfrm>
          <a:prstGeom prst="rect">
            <a:avLst/>
          </a:prstGeom>
          <a:noFill/>
        </p:spPr>
        <p:txBody>
          <a:bodyPr wrap="square" rtlCol="0">
            <a:spAutoFit/>
          </a:bodyPr>
          <a:p>
            <a:pPr marL="342900" indent="0" fontAlgn="auto">
              <a:lnSpc>
                <a:spcPct val="120000"/>
              </a:lnSpc>
              <a:spcBef>
                <a:spcPts val="0"/>
              </a:spcBef>
              <a:spcAft>
                <a:spcPts val="0"/>
              </a:spcAft>
              <a:buFont typeface="+mj-lt"/>
              <a:buNone/>
            </a:pPr>
            <a:r>
              <a:rPr lang="en-US" altLang="zh-CN">
                <a:solidFill>
                  <a:schemeClr val="tx1">
                    <a:lumMod val="75000"/>
                    <a:lumOff val="25000"/>
                  </a:schemeClr>
                </a:solidFill>
              </a:rPr>
              <a:t>        </a:t>
            </a:r>
            <a:r>
              <a:rPr lang="zh-CN" altLang="en-US">
                <a:solidFill>
                  <a:schemeClr val="tx1">
                    <a:lumMod val="75000"/>
                    <a:lumOff val="25000"/>
                  </a:schemeClr>
                </a:solidFill>
              </a:rPr>
              <a:t>图像标注问题的本质是视觉到语言的问题，用通俗的话来说，就是“看图说话”。这就好比我们小时候在做看图说话题目一样，同理，我们也希望算法能够根据图像得出描述其内容含义的自然语句和自然语言。但是，这对于小朋友来说小事一桩的小儿科级工作，对于计算机视觉领域来说，却是一个不小的挑战。因为图像标注问题需要在两种不同形式的图像信息到文本信息之间进行“翻译”才行。</a:t>
            </a:r>
            <a:endParaRPr lang="zh-CN" altLang="en-US">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sz="2100" b="1" spc="225" dirty="0">
                <a:solidFill>
                  <a:prstClr val="white"/>
                </a:solidFill>
              </a:rPr>
              <a:t>3</a:t>
            </a:r>
            <a:r>
              <a:rPr sz="2100" b="1" spc="225" dirty="0">
                <a:solidFill>
                  <a:prstClr val="white"/>
                </a:solidFill>
              </a:rPr>
              <a:t>.</a:t>
            </a:r>
            <a:r>
              <a:rPr lang="en-US" sz="2100" b="1" spc="225" dirty="0">
                <a:solidFill>
                  <a:prstClr val="white"/>
                </a:solidFill>
              </a:rPr>
              <a:t>1</a:t>
            </a:r>
            <a:r>
              <a:rPr sz="2100" b="1" spc="225" dirty="0">
                <a:solidFill>
                  <a:prstClr val="white"/>
                </a:solidFill>
              </a:rPr>
              <a:t> </a:t>
            </a:r>
            <a:r>
              <a:rPr lang="zh-CN" sz="2100" b="1" spc="225" dirty="0">
                <a:solidFill>
                  <a:prstClr val="white"/>
                </a:solidFill>
              </a:rPr>
              <a:t>图像标注</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数据标注分类</a:t>
            </a:r>
            <a:endParaRPr lang="zh-CN" altLang="en-US" sz="1355" dirty="0" smtClean="0">
              <a:solidFill>
                <a:prstClr val="white"/>
              </a:solidFill>
            </a:endParaRPr>
          </a:p>
        </p:txBody>
      </p:sp>
      <p:sp>
        <p:nvSpPr>
          <p:cNvPr id="6" name="文本占位符 5"/>
          <p:cNvSpPr>
            <a:spLocks noGrp="1"/>
          </p:cNvSpPr>
          <p:nvPr>
            <p:ph type="body" sz="quarter" idx="13"/>
          </p:nvPr>
        </p:nvSpPr>
        <p:spPr>
          <a:xfrm>
            <a:off x="392113" y="948743"/>
            <a:ext cx="7200000" cy="540000"/>
          </a:xfrm>
        </p:spPr>
        <p:txBody>
          <a:bodyPr>
            <a:normAutofit lnSpcReduction="10000"/>
          </a:bodyPr>
          <a:p>
            <a:pPr>
              <a:lnSpc>
                <a:spcPct val="150000"/>
              </a:lnSpc>
            </a:pPr>
            <a:r>
              <a:rPr lang="en-US" altLang="zh-CN" sz="2000" dirty="0"/>
              <a:t>3</a:t>
            </a:r>
            <a:r>
              <a:rPr lang="zh-CN" altLang="en-US" sz="2000" dirty="0"/>
              <a:t>.</a:t>
            </a:r>
            <a:r>
              <a:rPr lang="en-US" altLang="zh-CN" sz="2000" dirty="0"/>
              <a:t>1</a:t>
            </a:r>
            <a:r>
              <a:rPr lang="zh-CN" altLang="en-US" sz="2000" dirty="0"/>
              <a:t>.</a:t>
            </a:r>
            <a:r>
              <a:rPr lang="en-US" altLang="zh-CN" sz="2000" dirty="0"/>
              <a:t>2</a:t>
            </a:r>
            <a:r>
              <a:rPr lang="zh-CN" altLang="en-US" sz="2000" dirty="0"/>
              <a:t> 图像标注应用领域</a:t>
            </a:r>
            <a:endParaRPr lang="zh-CN" altLang="en-US" sz="2000" dirty="0"/>
          </a:p>
        </p:txBody>
      </p:sp>
      <p:sp>
        <p:nvSpPr>
          <p:cNvPr id="9" name="文本框 8"/>
          <p:cNvSpPr txBox="1"/>
          <p:nvPr/>
        </p:nvSpPr>
        <p:spPr>
          <a:xfrm>
            <a:off x="783590" y="1808480"/>
            <a:ext cx="7576820" cy="3744595"/>
          </a:xfrm>
          <a:prstGeom prst="rect">
            <a:avLst/>
          </a:prstGeom>
          <a:noFill/>
        </p:spPr>
        <p:txBody>
          <a:bodyPr wrap="square" rtlCol="0">
            <a:spAutoFit/>
          </a:bodyPr>
          <a:p>
            <a:pPr marL="342900" indent="0" fontAlgn="auto">
              <a:lnSpc>
                <a:spcPct val="120000"/>
              </a:lnSpc>
              <a:spcBef>
                <a:spcPts val="0"/>
              </a:spcBef>
              <a:spcAft>
                <a:spcPts val="0"/>
              </a:spcAft>
              <a:buFont typeface="+mj-lt"/>
              <a:buNone/>
            </a:pPr>
            <a:r>
              <a:rPr lang="en-US" altLang="zh-CN">
                <a:solidFill>
                  <a:schemeClr val="tx1">
                    <a:lumMod val="75000"/>
                    <a:lumOff val="25000"/>
                  </a:schemeClr>
                </a:solidFill>
              </a:rPr>
              <a:t>        </a:t>
            </a:r>
            <a:r>
              <a:rPr lang="zh-CN" altLang="en-US">
                <a:solidFill>
                  <a:schemeClr val="tx1">
                    <a:lumMod val="75000"/>
                    <a:lumOff val="25000"/>
                  </a:schemeClr>
                </a:solidFill>
              </a:rPr>
              <a:t>我们把一副18×18像素的图片当成一串324个数字的数列。为了更好地操控我们输入的数据，我们不妨把神经网络扩大到324个输入节点。第一个输出预测图片是“6”的概率，第二个则输出预测不是“6”的概率。也就是说，这样我们就可以依据多种不同的输出，应用神经网络把要识别的物品进行分组。</a:t>
            </a:r>
            <a:endParaRPr lang="zh-CN" altLang="en-US">
              <a:solidFill>
                <a:schemeClr val="tx1">
                  <a:lumMod val="75000"/>
                  <a:lumOff val="25000"/>
                </a:schemeClr>
              </a:solidFill>
            </a:endParaRPr>
          </a:p>
          <a:p>
            <a:pPr marL="342900" indent="0" fontAlgn="auto">
              <a:lnSpc>
                <a:spcPct val="120000"/>
              </a:lnSpc>
              <a:spcBef>
                <a:spcPts val="0"/>
              </a:spcBef>
              <a:spcAft>
                <a:spcPts val="0"/>
              </a:spcAft>
              <a:buFont typeface="+mj-lt"/>
              <a:buNone/>
            </a:pPr>
            <a:r>
              <a:rPr lang="zh-CN" altLang="en-US">
                <a:solidFill>
                  <a:schemeClr val="tx1">
                    <a:lumMod val="75000"/>
                    <a:lumOff val="25000"/>
                  </a:schemeClr>
                </a:solidFill>
              </a:rPr>
              <a:t>        先对大批的“6”和非“6”图片进行标注，相当于我们明确告诉它我们判定为“6”的图片是“6”的概率是100%，不是“6”的图片其概率为0；对应的非“6”的图片，我们明确告诉它我们输入的图片是“6”的概率为0，不是“6”的概率是100%。</a:t>
            </a:r>
            <a:endParaRPr lang="zh-CN" altLang="en-US">
              <a:solidFill>
                <a:schemeClr val="tx1">
                  <a:lumMod val="75000"/>
                  <a:lumOff val="25000"/>
                </a:schemeClr>
              </a:solidFill>
            </a:endParaRPr>
          </a:p>
          <a:p>
            <a:pPr marL="342900" indent="0" fontAlgn="auto">
              <a:lnSpc>
                <a:spcPct val="120000"/>
              </a:lnSpc>
              <a:spcBef>
                <a:spcPts val="0"/>
              </a:spcBef>
              <a:spcAft>
                <a:spcPts val="0"/>
              </a:spcAft>
              <a:buFont typeface="+mj-lt"/>
              <a:buNone/>
            </a:pPr>
            <a:r>
              <a:rPr lang="zh-CN" altLang="en-US">
                <a:solidFill>
                  <a:schemeClr val="tx1">
                    <a:lumMod val="75000"/>
                    <a:lumOff val="25000"/>
                  </a:schemeClr>
                </a:solidFill>
              </a:rPr>
              <a:t>        我们可以利用计算机用几分钟的时间来训练这种神经网络。完成之后，我们便可以得到一个有着很高的“6”图片识别率的神经网络。</a:t>
            </a:r>
            <a:endParaRPr lang="zh-CN" altLang="en-US">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3</a:t>
            </a:r>
            <a:r>
              <a:rPr sz="2100" b="1" spc="225" dirty="0">
                <a:solidFill>
                  <a:prstClr val="white"/>
                </a:solidFill>
              </a:rPr>
              <a:t>.1 </a:t>
            </a:r>
            <a:r>
              <a:rPr lang="zh-CN" sz="2100" b="1" spc="225" dirty="0">
                <a:solidFill>
                  <a:prstClr val="white"/>
                </a:solidFill>
              </a:rPr>
              <a:t>图像</a:t>
            </a:r>
            <a:r>
              <a:rPr sz="2100" b="1" spc="225" dirty="0">
                <a:solidFill>
                  <a:prstClr val="white"/>
                </a:solidFill>
              </a:rPr>
              <a:t>标注</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数据标注分类</a:t>
            </a:r>
            <a:endParaRPr lang="zh-CN" altLang="en-US" sz="1355" dirty="0" smtClean="0">
              <a:solidFill>
                <a:prstClr val="white"/>
              </a:solidFill>
            </a:endParaRPr>
          </a:p>
        </p:txBody>
      </p:sp>
      <p:sp>
        <p:nvSpPr>
          <p:cNvPr id="8" name="文本占位符 7"/>
          <p:cNvSpPr>
            <a:spLocks noGrp="1"/>
          </p:cNvSpPr>
          <p:nvPr>
            <p:ph type="body" sz="quarter" idx="13"/>
          </p:nvPr>
        </p:nvSpPr>
        <p:spPr>
          <a:xfrm>
            <a:off x="392113" y="948743"/>
            <a:ext cx="7200000" cy="540000"/>
          </a:xfrm>
        </p:spPr>
        <p:txBody>
          <a:bodyPr>
            <a:normAutofit lnSpcReduction="10000"/>
          </a:bodyPr>
          <a:p>
            <a:pPr>
              <a:lnSpc>
                <a:spcPct val="150000"/>
              </a:lnSpc>
            </a:pPr>
            <a:r>
              <a:rPr lang="zh-CN" altLang="en-US" sz="2000" dirty="0"/>
              <a:t>图像标注应用领域划分</a:t>
            </a:r>
            <a:endParaRPr lang="zh-CN" altLang="en-US" sz="2000" dirty="0"/>
          </a:p>
        </p:txBody>
      </p:sp>
      <p:grpSp>
        <p:nvGrpSpPr>
          <p:cNvPr id="42" name="组合 41"/>
          <p:cNvGrpSpPr/>
          <p:nvPr/>
        </p:nvGrpSpPr>
        <p:grpSpPr>
          <a:xfrm>
            <a:off x="700405" y="1655445"/>
            <a:ext cx="7603490" cy="1833880"/>
            <a:chOff x="1103" y="2607"/>
            <a:chExt cx="11974" cy="2768"/>
          </a:xfrm>
        </p:grpSpPr>
        <p:sp>
          <p:nvSpPr>
            <p:cNvPr id="11" name="矩形 10"/>
            <p:cNvSpPr/>
            <p:nvPr>
              <p:custDataLst>
                <p:tags r:id="rId1"/>
              </p:custDataLst>
            </p:nvPr>
          </p:nvSpPr>
          <p:spPr>
            <a:xfrm>
              <a:off x="3479" y="2607"/>
              <a:ext cx="9599" cy="1125"/>
            </a:xfrm>
            <a:prstGeom prst="rect">
              <a:avLst/>
            </a:prstGeom>
            <a:solidFill>
              <a:srgbClr val="9BBB59">
                <a:lumMod val="20000"/>
                <a:lumOff val="8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l" fontAlgn="auto">
                <a:lnSpc>
                  <a:spcPct val="120000"/>
                </a:lnSpc>
              </a:pPr>
              <a:r>
                <a:rPr lang="zh-CN" altLang="en-US" sz="1200">
                  <a:solidFill>
                    <a:schemeClr val="tx1">
                      <a:lumMod val="75000"/>
                      <a:lumOff val="25000"/>
                    </a:schemeClr>
                  </a:solidFill>
                </a:rPr>
                <a:t>拉框标注；切割标注</a:t>
              </a:r>
              <a:endParaRPr lang="zh-CN" altLang="en-US" sz="1200">
                <a:solidFill>
                  <a:schemeClr val="tx1">
                    <a:lumMod val="75000"/>
                    <a:lumOff val="25000"/>
                  </a:schemeClr>
                </a:solidFill>
              </a:endParaRPr>
            </a:p>
            <a:p>
              <a:pPr algn="l" fontAlgn="auto">
                <a:lnSpc>
                  <a:spcPct val="120000"/>
                </a:lnSpc>
              </a:pPr>
              <a:r>
                <a:rPr lang="zh-CN" altLang="en-US" sz="1200">
                  <a:solidFill>
                    <a:schemeClr val="tx1">
                      <a:lumMod val="75000"/>
                      <a:lumOff val="25000"/>
                    </a:schemeClr>
                  </a:solidFill>
                </a:rPr>
                <a:t>AI车牌识别云服务</a:t>
              </a:r>
              <a:endParaRPr lang="zh-CN" altLang="en-US" sz="1200">
                <a:solidFill>
                  <a:schemeClr val="tx1">
                    <a:lumMod val="75000"/>
                    <a:lumOff val="25000"/>
                  </a:schemeClr>
                </a:solidFill>
              </a:endParaRPr>
            </a:p>
            <a:p>
              <a:pPr algn="l" fontAlgn="auto">
                <a:lnSpc>
                  <a:spcPct val="120000"/>
                </a:lnSpc>
              </a:pPr>
              <a:r>
                <a:rPr lang="zh-CN" altLang="en-US" sz="1200">
                  <a:solidFill>
                    <a:schemeClr val="tx1">
                      <a:lumMod val="75000"/>
                      <a:lumOff val="25000"/>
                    </a:schemeClr>
                  </a:solidFill>
                </a:rPr>
                <a:t>智慧路灯伴侣云平台</a:t>
              </a:r>
              <a:endParaRPr lang="zh-CN" altLang="en-US" sz="1200">
                <a:solidFill>
                  <a:schemeClr val="tx1">
                    <a:lumMod val="75000"/>
                    <a:lumOff val="25000"/>
                  </a:schemeClr>
                </a:solidFill>
              </a:endParaRPr>
            </a:p>
          </p:txBody>
        </p:sp>
        <p:sp>
          <p:nvSpPr>
            <p:cNvPr id="14" name="矩形 13"/>
            <p:cNvSpPr/>
            <p:nvPr>
              <p:custDataLst>
                <p:tags r:id="rId2"/>
              </p:custDataLst>
            </p:nvPr>
          </p:nvSpPr>
          <p:spPr>
            <a:xfrm>
              <a:off x="3479" y="4251"/>
              <a:ext cx="9599" cy="1125"/>
            </a:xfrm>
            <a:prstGeom prst="rect">
              <a:avLst/>
            </a:prstGeom>
            <a:solidFill>
              <a:srgbClr val="3498DB">
                <a:lumMod val="20000"/>
                <a:lumOff val="8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l">
                <a:lnSpc>
                  <a:spcPct val="120000"/>
                </a:lnSpc>
                <a:spcBef>
                  <a:spcPts val="0"/>
                </a:spcBef>
                <a:spcAft>
                  <a:spcPts val="0"/>
                </a:spcAft>
              </a:pPr>
              <a:r>
                <a:rPr lang="zh-CN" altLang="en-US" sz="1200">
                  <a:solidFill>
                    <a:schemeClr val="tx1">
                      <a:lumMod val="75000"/>
                      <a:lumOff val="25000"/>
                    </a:schemeClr>
                  </a:solidFill>
                </a:rPr>
                <a:t>人脸关键点的标注；240个点的人脸关键点位标注</a:t>
              </a:r>
              <a:endParaRPr lang="zh-CN" altLang="en-US" sz="1200">
                <a:solidFill>
                  <a:schemeClr val="tx1">
                    <a:lumMod val="75000"/>
                    <a:lumOff val="25000"/>
                  </a:schemeClr>
                </a:solidFill>
              </a:endParaRPr>
            </a:p>
            <a:p>
              <a:pPr algn="l">
                <a:lnSpc>
                  <a:spcPct val="120000"/>
                </a:lnSpc>
                <a:spcBef>
                  <a:spcPts val="0"/>
                </a:spcBef>
                <a:spcAft>
                  <a:spcPts val="0"/>
                </a:spcAft>
              </a:pPr>
              <a:r>
                <a:rPr lang="zh-CN" altLang="en-US" sz="1200">
                  <a:solidFill>
                    <a:schemeClr val="tx1">
                      <a:lumMod val="75000"/>
                      <a:lumOff val="25000"/>
                    </a:schemeClr>
                  </a:solidFill>
                </a:rPr>
                <a:t>模糊人脸识别分析+精确人像对比二合一应用</a:t>
              </a:r>
              <a:endParaRPr lang="zh-CN" altLang="en-US" sz="1200">
                <a:solidFill>
                  <a:schemeClr val="tx1">
                    <a:lumMod val="75000"/>
                    <a:lumOff val="25000"/>
                  </a:schemeClr>
                </a:solidFill>
              </a:endParaRPr>
            </a:p>
          </p:txBody>
        </p:sp>
        <p:sp>
          <p:nvSpPr>
            <p:cNvPr id="15" name="Text Placeholder 17"/>
            <p:cNvSpPr txBox="1"/>
            <p:nvPr>
              <p:custDataLst>
                <p:tags r:id="rId3"/>
              </p:custDataLst>
            </p:nvPr>
          </p:nvSpPr>
          <p:spPr>
            <a:xfrm>
              <a:off x="1103" y="2765"/>
              <a:ext cx="2335" cy="799"/>
            </a:xfrm>
            <a:prstGeom prst="rect">
              <a:avLst/>
            </a:prstGeom>
            <a:noFill/>
          </p:spPr>
          <p:txBody>
            <a:bodyPr wrap="square" rtlCol="0" anchor="ctr" anchorCtr="0">
              <a:normAutofit fontScale="90000"/>
            </a:bodyPr>
            <a:lstStyle>
              <a:defPPr>
                <a:defRPr lang="zh-CN"/>
              </a:defPPr>
              <a:lvl1pPr algn="ctr">
                <a:lnSpc>
                  <a:spcPct val="100000"/>
                </a:lnSpc>
                <a:defRPr sz="4000" b="1" spc="150">
                  <a:solidFill>
                    <a:srgbClr val="000000">
                      <a:lumMod val="65000"/>
                      <a:lumOff val="35000"/>
                    </a:srgbClr>
                  </a:solidFill>
                  <a:latin typeface="微软雅黑" panose="020B0503020204020204" pitchFamily="34" charset="-122"/>
                  <a:ea typeface="微软雅黑" panose="020B0503020204020204" pitchFamily="3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150" normalizeH="0" noProof="0" smtClean="0">
                  <a:ln>
                    <a:noFill/>
                  </a:ln>
                  <a:solidFill>
                    <a:srgbClr val="9BBB59"/>
                  </a:solidFill>
                  <a:effectLst/>
                  <a:uLnTx/>
                  <a:uFillTx/>
                  <a:latin typeface="Arial" panose="020B0604020202020204" pitchFamily="34" charset="0"/>
                  <a:ea typeface="微软雅黑" panose="020B0503020204020204" pitchFamily="34" charset="-122"/>
                  <a:cs typeface="+mn-ea"/>
                </a:rPr>
                <a:t>车辆车牌标注</a:t>
              </a:r>
              <a:endParaRPr kumimoji="0" lang="zh-CN" altLang="en-US" sz="1600" b="1" i="0" u="none" strike="noStrike" kern="1200" cap="none" spc="150" normalizeH="0" noProof="0" smtClean="0">
                <a:ln>
                  <a:noFill/>
                </a:ln>
                <a:solidFill>
                  <a:srgbClr val="9BBB59"/>
                </a:solidFill>
                <a:effectLst/>
                <a:uLnTx/>
                <a:uFillTx/>
                <a:latin typeface="Arial" panose="020B0604020202020204" pitchFamily="34" charset="0"/>
                <a:ea typeface="微软雅黑" panose="020B0503020204020204" pitchFamily="34" charset="-122"/>
                <a:cs typeface="+mn-ea"/>
              </a:endParaRPr>
            </a:p>
          </p:txBody>
        </p:sp>
        <p:sp>
          <p:nvSpPr>
            <p:cNvPr id="16" name="Text Placeholder 17"/>
            <p:cNvSpPr txBox="1"/>
            <p:nvPr>
              <p:custDataLst>
                <p:tags r:id="rId4"/>
              </p:custDataLst>
            </p:nvPr>
          </p:nvSpPr>
          <p:spPr>
            <a:xfrm>
              <a:off x="1103" y="4409"/>
              <a:ext cx="2335" cy="799"/>
            </a:xfrm>
            <a:prstGeom prst="rect">
              <a:avLst/>
            </a:prstGeom>
            <a:noFill/>
          </p:spPr>
          <p:txBody>
            <a:bodyPr wrap="square" rtlCol="0" anchor="ctr" anchorCtr="0">
              <a:normAutofit fontScale="80000"/>
            </a:bodyPr>
            <a:lstStyle>
              <a:defPPr>
                <a:defRPr lang="zh-CN"/>
              </a:defPPr>
              <a:lvl1pPr algn="ctr">
                <a:lnSpc>
                  <a:spcPct val="100000"/>
                </a:lnSpc>
                <a:defRPr sz="4000" b="1" spc="150">
                  <a:solidFill>
                    <a:srgbClr val="000000">
                      <a:lumMod val="65000"/>
                      <a:lumOff val="35000"/>
                    </a:srgbClr>
                  </a:solidFill>
                  <a:latin typeface="微软雅黑" panose="020B0503020204020204" pitchFamily="34" charset="-122"/>
                  <a:ea typeface="微软雅黑" panose="020B0503020204020204" pitchFamily="3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150" normalizeH="0" noProof="0" smtClean="0">
                  <a:ln>
                    <a:noFill/>
                  </a:ln>
                  <a:solidFill>
                    <a:srgbClr val="3498DB"/>
                  </a:solidFill>
                  <a:effectLst/>
                  <a:uLnTx/>
                  <a:uFillTx/>
                  <a:latin typeface="Arial" panose="020B0604020202020204" pitchFamily="34" charset="0"/>
                  <a:ea typeface="微软雅黑" panose="020B0503020204020204" pitchFamily="34" charset="-122"/>
                  <a:cs typeface="+mn-ea"/>
                </a:rPr>
                <a:t>人像识别标注</a:t>
              </a:r>
              <a:endParaRPr kumimoji="0" lang="zh-CN" altLang="en-US" sz="1800" b="1" i="0" u="none" strike="noStrike" kern="1200" cap="none" spc="150" normalizeH="0" noProof="0" smtClean="0">
                <a:ln>
                  <a:noFill/>
                </a:ln>
                <a:solidFill>
                  <a:srgbClr val="3498DB"/>
                </a:solidFill>
                <a:effectLst/>
                <a:uLnTx/>
                <a:uFillTx/>
                <a:latin typeface="Arial" panose="020B0604020202020204" pitchFamily="34" charset="0"/>
                <a:ea typeface="微软雅黑" panose="020B0503020204020204" pitchFamily="34" charset="-122"/>
                <a:cs typeface="+mn-ea"/>
              </a:endParaRPr>
            </a:p>
          </p:txBody>
        </p:sp>
      </p:grpSp>
      <p:sp>
        <p:nvSpPr>
          <p:cNvPr id="26" name="文本框 25"/>
          <p:cNvSpPr txBox="1"/>
          <p:nvPr/>
        </p:nvSpPr>
        <p:spPr>
          <a:xfrm>
            <a:off x="700405" y="3736975"/>
            <a:ext cx="7811135" cy="368300"/>
          </a:xfrm>
          <a:prstGeom prst="rect">
            <a:avLst/>
          </a:prstGeom>
          <a:noFill/>
        </p:spPr>
        <p:txBody>
          <a:bodyPr wrap="square" rtlCol="0">
            <a:spAutoFit/>
          </a:bodyPr>
          <a:p>
            <a:endParaRPr lang="zh-CN" altLang="en-US"/>
          </a:p>
        </p:txBody>
      </p:sp>
      <p:grpSp>
        <p:nvGrpSpPr>
          <p:cNvPr id="43" name="组合 42"/>
          <p:cNvGrpSpPr/>
          <p:nvPr/>
        </p:nvGrpSpPr>
        <p:grpSpPr>
          <a:xfrm>
            <a:off x="700405" y="3870960"/>
            <a:ext cx="7687945" cy="1773555"/>
            <a:chOff x="1103" y="2607"/>
            <a:chExt cx="11974" cy="2768"/>
          </a:xfrm>
        </p:grpSpPr>
        <p:sp>
          <p:nvSpPr>
            <p:cNvPr id="44" name="矩形 43"/>
            <p:cNvSpPr/>
            <p:nvPr>
              <p:custDataLst>
                <p:tags r:id="rId5"/>
              </p:custDataLst>
            </p:nvPr>
          </p:nvSpPr>
          <p:spPr>
            <a:xfrm>
              <a:off x="3479" y="2607"/>
              <a:ext cx="9599" cy="1125"/>
            </a:xfrm>
            <a:prstGeom prst="rect">
              <a:avLst/>
            </a:prstGeom>
            <a:solidFill>
              <a:srgbClr val="9BBB59">
                <a:lumMod val="20000"/>
                <a:lumOff val="8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l" fontAlgn="auto">
                <a:lnSpc>
                  <a:spcPct val="120000"/>
                </a:lnSpc>
              </a:pPr>
              <a:r>
                <a:rPr lang="zh-CN" altLang="en-US" sz="1200">
                  <a:solidFill>
                    <a:schemeClr val="tx1">
                      <a:lumMod val="75000"/>
                      <a:lumOff val="25000"/>
                    </a:schemeClr>
                  </a:solidFill>
                </a:rPr>
                <a:t>医疗影像技术发展还不够成熟，进入门槛较高</a:t>
              </a:r>
              <a:endParaRPr lang="zh-CN" altLang="en-US" sz="1200">
                <a:solidFill>
                  <a:schemeClr val="tx1">
                    <a:lumMod val="75000"/>
                    <a:lumOff val="25000"/>
                  </a:schemeClr>
                </a:solidFill>
              </a:endParaRPr>
            </a:p>
            <a:p>
              <a:pPr algn="l" fontAlgn="auto">
                <a:lnSpc>
                  <a:spcPct val="120000"/>
                </a:lnSpc>
              </a:pPr>
              <a:r>
                <a:rPr lang="zh-CN" altLang="en-US" sz="1200">
                  <a:solidFill>
                    <a:schemeClr val="tx1">
                      <a:lumMod val="75000"/>
                      <a:lumOff val="25000"/>
                    </a:schemeClr>
                  </a:solidFill>
                </a:rPr>
                <a:t>AI前列腺癌诊断</a:t>
              </a:r>
              <a:endParaRPr lang="zh-CN" altLang="en-US" sz="1200">
                <a:solidFill>
                  <a:schemeClr val="tx1">
                    <a:lumMod val="75000"/>
                    <a:lumOff val="25000"/>
                  </a:schemeClr>
                </a:solidFill>
              </a:endParaRPr>
            </a:p>
          </p:txBody>
        </p:sp>
        <p:sp>
          <p:nvSpPr>
            <p:cNvPr id="45" name="矩形 44"/>
            <p:cNvSpPr/>
            <p:nvPr>
              <p:custDataLst>
                <p:tags r:id="rId6"/>
              </p:custDataLst>
            </p:nvPr>
          </p:nvSpPr>
          <p:spPr>
            <a:xfrm>
              <a:off x="3479" y="4251"/>
              <a:ext cx="9599" cy="1125"/>
            </a:xfrm>
            <a:prstGeom prst="rect">
              <a:avLst/>
            </a:prstGeom>
            <a:solidFill>
              <a:srgbClr val="3498DB">
                <a:lumMod val="20000"/>
                <a:lumOff val="8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l">
                <a:lnSpc>
                  <a:spcPct val="120000"/>
                </a:lnSpc>
                <a:spcBef>
                  <a:spcPts val="0"/>
                </a:spcBef>
                <a:spcAft>
                  <a:spcPts val="0"/>
                </a:spcAft>
              </a:pPr>
              <a:r>
                <a:rPr lang="zh-CN" altLang="en-US" sz="1200">
                  <a:solidFill>
                    <a:schemeClr val="tx1">
                      <a:lumMod val="75000"/>
                      <a:lumOff val="25000"/>
                    </a:schemeClr>
                  </a:solidFill>
                </a:rPr>
                <a:t>尺寸标注；表面粗糙度标注</a:t>
              </a:r>
              <a:endParaRPr lang="zh-CN" altLang="en-US" sz="1200">
                <a:solidFill>
                  <a:schemeClr val="tx1">
                    <a:lumMod val="75000"/>
                    <a:lumOff val="25000"/>
                  </a:schemeClr>
                </a:solidFill>
              </a:endParaRPr>
            </a:p>
            <a:p>
              <a:pPr algn="l">
                <a:lnSpc>
                  <a:spcPct val="120000"/>
                </a:lnSpc>
                <a:spcBef>
                  <a:spcPts val="0"/>
                </a:spcBef>
                <a:spcAft>
                  <a:spcPts val="0"/>
                </a:spcAft>
              </a:pPr>
              <a:r>
                <a:rPr lang="zh-CN" altLang="en-US" sz="1200">
                  <a:solidFill>
                    <a:schemeClr val="tx1">
                      <a:lumMod val="75000"/>
                      <a:lumOff val="25000"/>
                    </a:schemeClr>
                  </a:solidFill>
                </a:rPr>
                <a:t>研发智能化的服务机器人</a:t>
              </a:r>
              <a:endParaRPr lang="zh-CN" altLang="en-US" sz="1200">
                <a:solidFill>
                  <a:schemeClr val="tx1">
                    <a:lumMod val="75000"/>
                    <a:lumOff val="25000"/>
                  </a:schemeClr>
                </a:solidFill>
              </a:endParaRPr>
            </a:p>
          </p:txBody>
        </p:sp>
        <p:sp>
          <p:nvSpPr>
            <p:cNvPr id="46" name="Text Placeholder 17"/>
            <p:cNvSpPr txBox="1"/>
            <p:nvPr>
              <p:custDataLst>
                <p:tags r:id="rId7"/>
              </p:custDataLst>
            </p:nvPr>
          </p:nvSpPr>
          <p:spPr>
            <a:xfrm>
              <a:off x="1103" y="2765"/>
              <a:ext cx="2335" cy="799"/>
            </a:xfrm>
            <a:prstGeom prst="rect">
              <a:avLst/>
            </a:prstGeom>
            <a:noFill/>
          </p:spPr>
          <p:txBody>
            <a:bodyPr wrap="square" rtlCol="0" anchor="ctr" anchorCtr="0">
              <a:normAutofit fontScale="90000"/>
            </a:bodyPr>
            <a:lstStyle>
              <a:defPPr>
                <a:defRPr lang="zh-CN"/>
              </a:defPPr>
              <a:lvl1pPr algn="ctr">
                <a:lnSpc>
                  <a:spcPct val="100000"/>
                </a:lnSpc>
                <a:defRPr sz="4000" b="1" spc="150">
                  <a:solidFill>
                    <a:srgbClr val="000000">
                      <a:lumMod val="65000"/>
                      <a:lumOff val="35000"/>
                    </a:srgbClr>
                  </a:solidFill>
                  <a:latin typeface="微软雅黑" panose="020B0503020204020204" pitchFamily="34" charset="-122"/>
                  <a:ea typeface="微软雅黑" panose="020B0503020204020204" pitchFamily="3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150" normalizeH="0" noProof="0" smtClean="0">
                  <a:ln>
                    <a:noFill/>
                  </a:ln>
                  <a:solidFill>
                    <a:srgbClr val="9BBB59"/>
                  </a:solidFill>
                  <a:effectLst/>
                  <a:uLnTx/>
                  <a:uFillTx/>
                  <a:latin typeface="Arial" panose="020B0604020202020204" pitchFamily="34" charset="0"/>
                  <a:ea typeface="微软雅黑" panose="020B0503020204020204" pitchFamily="34" charset="-122"/>
                  <a:cs typeface="+mn-ea"/>
                </a:rPr>
                <a:t>医疗影像标注</a:t>
              </a:r>
              <a:endParaRPr kumimoji="0" lang="zh-CN" altLang="en-US" sz="1600" b="1" i="0" u="none" strike="noStrike" kern="1200" cap="none" spc="150" normalizeH="0" noProof="0" smtClean="0">
                <a:ln>
                  <a:noFill/>
                </a:ln>
                <a:solidFill>
                  <a:srgbClr val="9BBB59"/>
                </a:solidFill>
                <a:effectLst/>
                <a:uLnTx/>
                <a:uFillTx/>
                <a:latin typeface="Arial" panose="020B0604020202020204" pitchFamily="34" charset="0"/>
                <a:ea typeface="微软雅黑" panose="020B0503020204020204" pitchFamily="34" charset="-122"/>
                <a:cs typeface="+mn-ea"/>
              </a:endParaRPr>
            </a:p>
          </p:txBody>
        </p:sp>
        <p:sp>
          <p:nvSpPr>
            <p:cNvPr id="47" name="Text Placeholder 17"/>
            <p:cNvSpPr txBox="1"/>
            <p:nvPr>
              <p:custDataLst>
                <p:tags r:id="rId8"/>
              </p:custDataLst>
            </p:nvPr>
          </p:nvSpPr>
          <p:spPr>
            <a:xfrm>
              <a:off x="1103" y="4409"/>
              <a:ext cx="2335" cy="799"/>
            </a:xfrm>
            <a:prstGeom prst="rect">
              <a:avLst/>
            </a:prstGeom>
            <a:noFill/>
          </p:spPr>
          <p:txBody>
            <a:bodyPr wrap="square" rtlCol="0" anchor="ctr" anchorCtr="0">
              <a:normAutofit fontScale="80000"/>
            </a:bodyPr>
            <a:lstStyle>
              <a:defPPr>
                <a:defRPr lang="zh-CN"/>
              </a:defPPr>
              <a:lvl1pPr algn="ctr">
                <a:lnSpc>
                  <a:spcPct val="100000"/>
                </a:lnSpc>
                <a:defRPr sz="4000" b="1" spc="150">
                  <a:solidFill>
                    <a:srgbClr val="000000">
                      <a:lumMod val="65000"/>
                      <a:lumOff val="35000"/>
                    </a:srgbClr>
                  </a:solidFill>
                  <a:latin typeface="微软雅黑" panose="020B0503020204020204" pitchFamily="34" charset="-122"/>
                  <a:ea typeface="微软雅黑" panose="020B0503020204020204" pitchFamily="3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150" normalizeH="0" noProof="0" smtClean="0">
                  <a:ln>
                    <a:noFill/>
                  </a:ln>
                  <a:solidFill>
                    <a:srgbClr val="3498DB"/>
                  </a:solidFill>
                  <a:effectLst/>
                  <a:uLnTx/>
                  <a:uFillTx/>
                  <a:latin typeface="Arial" panose="020B0604020202020204" pitchFamily="34" charset="0"/>
                  <a:ea typeface="微软雅黑" panose="020B0503020204020204" pitchFamily="34" charset="-122"/>
                  <a:cs typeface="+mn-ea"/>
                </a:rPr>
                <a:t>机械影像标注</a:t>
              </a:r>
              <a:endParaRPr kumimoji="0" lang="zh-CN" altLang="en-US" sz="1800" b="1" i="0" u="none" strike="noStrike" kern="1200" cap="none" spc="150" normalizeH="0" noProof="0" smtClean="0">
                <a:ln>
                  <a:noFill/>
                </a:ln>
                <a:solidFill>
                  <a:srgbClr val="3498DB"/>
                </a:solidFill>
                <a:effectLst/>
                <a:uLnTx/>
                <a:uFillTx/>
                <a:latin typeface="Arial" panose="020B0604020202020204" pitchFamily="34" charset="0"/>
                <a:ea typeface="微软雅黑" panose="020B0503020204020204" pitchFamily="34" charset="-122"/>
                <a:cs typeface="+mn-ea"/>
              </a:endParaRPr>
            </a:p>
          </p:txBody>
        </p:sp>
      </p:gr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681578" y="1169836"/>
              <a:ext cx="1780836" cy="521970"/>
            </a:xfrm>
            <a:prstGeom prst="rect">
              <a:avLst/>
            </a:prstGeom>
            <a:noFill/>
          </p:spPr>
          <p:txBody>
            <a:bodyPr wrap="none" rtlCol="0">
              <a:spAutoFit/>
            </a:bodyPr>
            <a:lstStyle/>
            <a:p>
              <a:pPr algn="ctr"/>
              <a:r>
                <a:rPr lang="zh-CN" altLang="en-US" sz="2800" dirty="0" smtClean="0">
                  <a:solidFill>
                    <a:srgbClr val="FFC000"/>
                  </a:solidFill>
                </a:rPr>
                <a:t>第三章</a:t>
              </a:r>
              <a:r>
                <a:rPr lang="zh-CN" altLang="en-US" sz="2800" dirty="0">
                  <a:solidFill>
                    <a:srgbClr val="FFC000"/>
                  </a:solidFill>
                </a:rPr>
                <a:t>　</a:t>
              </a:r>
              <a:r>
                <a:rPr lang="zh-CN" altLang="en-US" sz="2800" dirty="0" smtClean="0">
                  <a:solidFill>
                    <a:srgbClr val="FFC000"/>
                  </a:solidFill>
                </a:rPr>
                <a:t>数据标注分类</a:t>
              </a:r>
              <a:endParaRPr lang="zh-CN" altLang="en-US" sz="2800" dirty="0" smtClean="0">
                <a:solidFill>
                  <a:srgbClr val="FFC000"/>
                </a:solidFill>
              </a:endParaRPr>
            </a:p>
          </p:txBody>
        </p:sp>
      </p:grpSp>
      <p:grpSp>
        <p:nvGrpSpPr>
          <p:cNvPr id="68" name="组合 67"/>
          <p:cNvGrpSpPr/>
          <p:nvPr/>
        </p:nvGrpSpPr>
        <p:grpSpPr>
          <a:xfrm>
            <a:off x="1760249" y="230122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3.1</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图像</a:t>
              </a:r>
              <a:r>
                <a:rPr lang="zh-CN" altLang="en-US" sz="2100" spc="225" dirty="0" smtClean="0">
                  <a:solidFill>
                    <a:schemeClr val="tx1">
                      <a:lumMod val="75000"/>
                      <a:lumOff val="25000"/>
                    </a:schemeClr>
                  </a:solidFill>
                </a:rPr>
                <a:t>标注</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383436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3.3</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文本标注</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46" name="组合 45"/>
          <p:cNvGrpSpPr/>
          <p:nvPr/>
        </p:nvGrpSpPr>
        <p:grpSpPr>
          <a:xfrm>
            <a:off x="1760303" y="462328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2288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3.4</a:t>
              </a:r>
              <a:r>
                <a:rPr lang="zh-CN" altLang="en-US" sz="2100" spc="225" dirty="0">
                  <a:solidFill>
                    <a:schemeClr val="tx1">
                      <a:lumMod val="75000"/>
                      <a:lumOff val="25000"/>
                    </a:schemeClr>
                  </a:solidFill>
                </a:rPr>
                <a:t> </a:t>
              </a:r>
              <a:r>
                <a:rPr lang="zh-CN" sz="2100" spc="225" dirty="0">
                  <a:solidFill>
                    <a:schemeClr val="tx1">
                      <a:lumMod val="75000"/>
                      <a:lumOff val="25000"/>
                    </a:schemeClr>
                  </a:solidFill>
                </a:rPr>
                <a:t>作业与练习</a:t>
              </a:r>
              <a:endParaRPr lang="zh-CN" sz="2100" spc="225" dirty="0">
                <a:solidFill>
                  <a:schemeClr val="tx1">
                    <a:lumMod val="75000"/>
                    <a:lumOff val="25000"/>
                  </a:schemeClr>
                </a:solidFill>
              </a:endParaRPr>
            </a:p>
          </p:txBody>
        </p:sp>
      </p:grpSp>
      <p:grpSp>
        <p:nvGrpSpPr>
          <p:cNvPr id="2" name="组合 1"/>
          <p:cNvGrpSpPr/>
          <p:nvPr/>
        </p:nvGrpSpPr>
        <p:grpSpPr>
          <a:xfrm>
            <a:off x="1754534" y="3102840"/>
            <a:ext cx="5693399" cy="424800"/>
            <a:chOff x="1807265" y="3400693"/>
            <a:chExt cx="5693399" cy="424800"/>
          </a:xfrm>
        </p:grpSpPr>
        <p:sp>
          <p:nvSpPr>
            <p:cNvPr id="3" name="圆角矩形 2"/>
            <p:cNvSpPr/>
            <p:nvPr/>
          </p:nvSpPr>
          <p:spPr>
            <a:xfrm>
              <a:off x="1807265" y="3400693"/>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4" name="矩形 3"/>
            <p:cNvSpPr/>
            <p:nvPr/>
          </p:nvSpPr>
          <p:spPr>
            <a:xfrm>
              <a:off x="1881814" y="3411473"/>
              <a:ext cx="1933575" cy="414020"/>
            </a:xfrm>
            <a:prstGeom prst="rect">
              <a:avLst/>
            </a:prstGeom>
          </p:spPr>
          <p:txBody>
            <a:bodyPr wrap="none">
              <a:spAutoFit/>
            </a:bodyPr>
            <a:p>
              <a:pPr algn="l"/>
              <a:r>
                <a:rPr lang="en-US" altLang="zh-CN" sz="2100" spc="225" dirty="0" smtClean="0">
                  <a:solidFill>
                    <a:schemeClr val="bg1"/>
                  </a:solidFill>
                </a:rPr>
                <a:t>3.2</a:t>
              </a:r>
              <a:r>
                <a:rPr lang="zh-CN" altLang="en-US" sz="2100" spc="225" dirty="0">
                  <a:solidFill>
                    <a:schemeClr val="bg1"/>
                  </a:solidFill>
                </a:rPr>
                <a:t> </a:t>
              </a:r>
              <a:r>
                <a:rPr lang="zh-CN" altLang="en-US" sz="2100" spc="225" dirty="0" smtClean="0">
                  <a:solidFill>
                    <a:schemeClr val="bg1"/>
                  </a:solidFill>
                </a:rPr>
                <a:t>语音</a:t>
              </a:r>
              <a:r>
                <a:rPr lang="zh-CN" altLang="en-US" sz="2100" spc="225" dirty="0" smtClean="0">
                  <a:solidFill>
                    <a:schemeClr val="bg1"/>
                  </a:solidFill>
                </a:rPr>
                <a:t>标注</a:t>
              </a:r>
              <a:endParaRPr lang="zh-CN" altLang="en-US" sz="2100" spc="225" dirty="0" smtClean="0">
                <a:solidFill>
                  <a:schemeClr val="bg1"/>
                </a:solidFill>
              </a:endParaRPr>
            </a:p>
          </p:txBody>
        </p:sp>
      </p:gr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sz="2100" b="1" spc="225" dirty="0">
                <a:solidFill>
                  <a:prstClr val="white"/>
                </a:solidFill>
              </a:rPr>
              <a:t>3</a:t>
            </a:r>
            <a:r>
              <a:rPr sz="2100" b="1" spc="225" dirty="0">
                <a:solidFill>
                  <a:prstClr val="white"/>
                </a:solidFill>
              </a:rPr>
              <a:t>.</a:t>
            </a:r>
            <a:r>
              <a:rPr lang="en-US" sz="2100" b="1" spc="225" dirty="0">
                <a:solidFill>
                  <a:prstClr val="white"/>
                </a:solidFill>
              </a:rPr>
              <a:t>2</a:t>
            </a:r>
            <a:r>
              <a:rPr sz="2100" b="1" spc="225" dirty="0">
                <a:solidFill>
                  <a:prstClr val="white"/>
                </a:solidFill>
              </a:rPr>
              <a:t> </a:t>
            </a:r>
            <a:r>
              <a:rPr lang="zh-CN" sz="2100" b="1" spc="225" dirty="0">
                <a:solidFill>
                  <a:prstClr val="white"/>
                </a:solidFill>
              </a:rPr>
              <a:t>语音</a:t>
            </a:r>
            <a:r>
              <a:rPr lang="zh-CN" sz="2100" b="1" spc="225" dirty="0">
                <a:solidFill>
                  <a:prstClr val="white"/>
                </a:solidFill>
              </a:rPr>
              <a:t>标注</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数据标注分类</a:t>
            </a:r>
            <a:endParaRPr lang="zh-CN" altLang="en-US" sz="1355" dirty="0" smtClean="0">
              <a:solidFill>
                <a:prstClr val="white"/>
              </a:solidFill>
            </a:endParaRPr>
          </a:p>
        </p:txBody>
      </p:sp>
      <p:sp>
        <p:nvSpPr>
          <p:cNvPr id="6" name="文本占位符 5"/>
          <p:cNvSpPr>
            <a:spLocks noGrp="1"/>
          </p:cNvSpPr>
          <p:nvPr>
            <p:ph type="body" sz="quarter" idx="13"/>
          </p:nvPr>
        </p:nvSpPr>
        <p:spPr>
          <a:xfrm>
            <a:off x="392113" y="948743"/>
            <a:ext cx="7200000" cy="540000"/>
          </a:xfrm>
        </p:spPr>
        <p:txBody>
          <a:bodyPr>
            <a:normAutofit lnSpcReduction="10000"/>
          </a:bodyPr>
          <a:p>
            <a:pPr>
              <a:lnSpc>
                <a:spcPct val="150000"/>
              </a:lnSpc>
            </a:pPr>
            <a:r>
              <a:rPr lang="en-US" altLang="zh-CN" sz="2000" dirty="0"/>
              <a:t>3</a:t>
            </a:r>
            <a:r>
              <a:rPr lang="zh-CN" altLang="en-US" sz="2000" dirty="0"/>
              <a:t>.</a:t>
            </a:r>
            <a:r>
              <a:rPr lang="en-US" altLang="zh-CN" sz="2000" dirty="0"/>
              <a:t>2</a:t>
            </a:r>
            <a:r>
              <a:rPr lang="zh-CN" altLang="en-US" sz="2000" dirty="0"/>
              <a:t>.1 什么是语音标注</a:t>
            </a:r>
            <a:endParaRPr lang="zh-CN" altLang="en-US" sz="2000" dirty="0"/>
          </a:p>
        </p:txBody>
      </p:sp>
      <p:sp>
        <p:nvSpPr>
          <p:cNvPr id="9" name="文本框 8"/>
          <p:cNvSpPr txBox="1"/>
          <p:nvPr/>
        </p:nvSpPr>
        <p:spPr>
          <a:xfrm>
            <a:off x="783590" y="1808480"/>
            <a:ext cx="7576820" cy="2084070"/>
          </a:xfrm>
          <a:prstGeom prst="rect">
            <a:avLst/>
          </a:prstGeom>
          <a:noFill/>
        </p:spPr>
        <p:txBody>
          <a:bodyPr wrap="square" rtlCol="0">
            <a:spAutoFit/>
          </a:bodyPr>
          <a:p>
            <a:pPr marL="342900" indent="0" fontAlgn="auto">
              <a:lnSpc>
                <a:spcPct val="120000"/>
              </a:lnSpc>
              <a:spcBef>
                <a:spcPts val="0"/>
              </a:spcBef>
              <a:spcAft>
                <a:spcPts val="0"/>
              </a:spcAft>
              <a:buFont typeface="+mj-lt"/>
              <a:buNone/>
            </a:pPr>
            <a:r>
              <a:rPr lang="en-US" altLang="zh-CN">
                <a:solidFill>
                  <a:schemeClr val="tx1">
                    <a:lumMod val="75000"/>
                    <a:lumOff val="25000"/>
                  </a:schemeClr>
                </a:solidFill>
              </a:rPr>
              <a:t>        </a:t>
            </a:r>
            <a:r>
              <a:rPr lang="zh-CN" altLang="en-US">
                <a:solidFill>
                  <a:schemeClr val="tx1">
                    <a:lumMod val="75000"/>
                    <a:lumOff val="25000"/>
                  </a:schemeClr>
                </a:solidFill>
              </a:rPr>
              <a:t>一</a:t>
            </a:r>
            <a:r>
              <a:rPr lang="zh-CN" altLang="en-US">
                <a:solidFill>
                  <a:schemeClr val="tx1">
                    <a:lumMod val="75000"/>
                    <a:lumOff val="25000"/>
                  </a:schemeClr>
                </a:solidFill>
              </a:rPr>
              <a:t>般来说，语音标注与我们生活的众多方面都是息息相关的。比如，我们在使用微信时，语音可以转换成文字，在使用百度地图APP上的小麦克风功能，或者京东客服里的直接说出问题，JIMI对应解决等功能。这些都需要前期大量的人工去标记这些“说出的话”所对应的“文字”，采用人工的方式一点点去修正语音和文字间的误差。这就是语音标注。</a:t>
            </a:r>
            <a:endParaRPr lang="zh-CN" altLang="en-US">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3</a:t>
            </a:r>
            <a:r>
              <a:rPr sz="2100" b="1" spc="225" dirty="0">
                <a:solidFill>
                  <a:prstClr val="white"/>
                </a:solidFill>
              </a:rPr>
              <a:t>.</a:t>
            </a:r>
            <a:r>
              <a:rPr lang="en-US" sz="2100" b="1" spc="225" dirty="0">
                <a:solidFill>
                  <a:prstClr val="white"/>
                </a:solidFill>
              </a:rPr>
              <a:t>2</a:t>
            </a:r>
            <a:r>
              <a:rPr sz="2100" b="1" spc="225" dirty="0">
                <a:solidFill>
                  <a:prstClr val="white"/>
                </a:solidFill>
              </a:rPr>
              <a:t> </a:t>
            </a:r>
            <a:r>
              <a:rPr lang="zh-CN" sz="2100" b="1" spc="225" dirty="0">
                <a:solidFill>
                  <a:prstClr val="white"/>
                </a:solidFill>
              </a:rPr>
              <a:t>语音标注</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数据标注分类</a:t>
            </a:r>
            <a:endParaRPr lang="zh-CN" altLang="en-US" sz="1355" dirty="0" smtClean="0">
              <a:solidFill>
                <a:prstClr val="white"/>
              </a:solidFill>
            </a:endParaRPr>
          </a:p>
        </p:txBody>
      </p:sp>
      <p:sp>
        <p:nvSpPr>
          <p:cNvPr id="8" name="文本占位符 7"/>
          <p:cNvSpPr>
            <a:spLocks noGrp="1"/>
          </p:cNvSpPr>
          <p:nvPr>
            <p:ph type="body" sz="quarter" idx="13"/>
          </p:nvPr>
        </p:nvSpPr>
        <p:spPr>
          <a:xfrm>
            <a:off x="392113" y="948743"/>
            <a:ext cx="7200000" cy="540000"/>
          </a:xfrm>
        </p:spPr>
        <p:txBody>
          <a:bodyPr>
            <a:normAutofit lnSpcReduction="10000"/>
          </a:bodyPr>
          <a:p>
            <a:pPr>
              <a:lnSpc>
                <a:spcPct val="150000"/>
              </a:lnSpc>
            </a:pPr>
            <a:r>
              <a:rPr lang="en-US" altLang="zh-CN" sz="2000" dirty="0">
                <a:sym typeface="+mn-ea"/>
              </a:rPr>
              <a:t>3</a:t>
            </a:r>
            <a:r>
              <a:rPr lang="zh-CN" altLang="en-US" sz="2000" dirty="0">
                <a:sym typeface="+mn-ea"/>
              </a:rPr>
              <a:t>.</a:t>
            </a:r>
            <a:r>
              <a:rPr lang="en-US" altLang="zh-CN" sz="2000" dirty="0">
                <a:sym typeface="+mn-ea"/>
              </a:rPr>
              <a:t>2</a:t>
            </a:r>
            <a:r>
              <a:rPr lang="zh-CN" altLang="en-US" sz="2000" dirty="0">
                <a:sym typeface="+mn-ea"/>
              </a:rPr>
              <a:t>.</a:t>
            </a:r>
            <a:r>
              <a:rPr lang="en-US" altLang="zh-CN" sz="2000" dirty="0">
                <a:sym typeface="+mn-ea"/>
              </a:rPr>
              <a:t>2</a:t>
            </a:r>
            <a:r>
              <a:rPr lang="zh-CN" altLang="en-US" sz="2000" dirty="0">
                <a:sym typeface="+mn-ea"/>
              </a:rPr>
              <a:t> </a:t>
            </a:r>
            <a:r>
              <a:rPr lang="zh-CN" altLang="en-US" sz="2000" dirty="0"/>
              <a:t>客服录音数据标注规范</a:t>
            </a:r>
            <a:endParaRPr lang="zh-CN" altLang="en-US" sz="2000" dirty="0"/>
          </a:p>
        </p:txBody>
      </p:sp>
      <p:sp>
        <p:nvSpPr>
          <p:cNvPr id="21" name="圆角矩形 20"/>
          <p:cNvSpPr/>
          <p:nvPr>
            <p:custDataLst>
              <p:tags r:id="rId1"/>
            </p:custDataLst>
          </p:nvPr>
        </p:nvSpPr>
        <p:spPr>
          <a:xfrm>
            <a:off x="1132491" y="2441015"/>
            <a:ext cx="1727954" cy="282974"/>
          </a:xfrm>
          <a:prstGeom prst="roundRect">
            <a:avLst/>
          </a:prstGeom>
          <a:solidFill>
            <a:srgbClr val="D8D8D8"/>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70000"/>
          </a:bodyPr>
          <a:p>
            <a:pPr algn="ctr"/>
            <a:endParaRPr lang="zh-CN" altLang="en-US" sz="1350">
              <a:solidFill>
                <a:sysClr val="window" lastClr="FFFFFF"/>
              </a:solidFill>
              <a:sym typeface="Arial" panose="020B0604020202020204" pitchFamily="34" charset="0"/>
            </a:endParaRPr>
          </a:p>
        </p:txBody>
      </p:sp>
      <p:sp>
        <p:nvSpPr>
          <p:cNvPr id="24" name="圆角矩形 23"/>
          <p:cNvSpPr/>
          <p:nvPr>
            <p:custDataLst>
              <p:tags r:id="rId2"/>
            </p:custDataLst>
          </p:nvPr>
        </p:nvSpPr>
        <p:spPr>
          <a:xfrm>
            <a:off x="1132491" y="3841196"/>
            <a:ext cx="1727954" cy="282974"/>
          </a:xfrm>
          <a:prstGeom prst="roundRect">
            <a:avLst/>
          </a:prstGeom>
          <a:solidFill>
            <a:srgbClr val="D8D8D8"/>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70000"/>
          </a:bodyPr>
          <a:p>
            <a:pPr algn="ctr"/>
            <a:endParaRPr lang="zh-CN" altLang="en-US" sz="1350">
              <a:solidFill>
                <a:sysClr val="window" lastClr="FFFFFF"/>
              </a:solidFill>
              <a:sym typeface="Arial" panose="020B0604020202020204" pitchFamily="34" charset="0"/>
            </a:endParaRPr>
          </a:p>
        </p:txBody>
      </p:sp>
      <p:sp>
        <p:nvSpPr>
          <p:cNvPr id="28" name="任意多边形 27"/>
          <p:cNvSpPr/>
          <p:nvPr>
            <p:custDataLst>
              <p:tags r:id="rId3"/>
            </p:custDataLst>
          </p:nvPr>
        </p:nvSpPr>
        <p:spPr>
          <a:xfrm>
            <a:off x="1132490" y="2441015"/>
            <a:ext cx="934274" cy="282974"/>
          </a:xfrm>
          <a:custGeom>
            <a:avLst/>
            <a:gdLst>
              <a:gd name="connsiteX0" fmla="*/ 66979 w 1052733"/>
              <a:gd name="connsiteY0" fmla="*/ 0 h 401864"/>
              <a:gd name="connsiteX1" fmla="*/ 1052733 w 1052733"/>
              <a:gd name="connsiteY1" fmla="*/ 0 h 401864"/>
              <a:gd name="connsiteX2" fmla="*/ 771292 w 1052733"/>
              <a:gd name="connsiteY2" fmla="*/ 401864 h 401864"/>
              <a:gd name="connsiteX3" fmla="*/ 66979 w 1052733"/>
              <a:gd name="connsiteY3" fmla="*/ 401864 h 401864"/>
              <a:gd name="connsiteX4" fmla="*/ 0 w 1052733"/>
              <a:gd name="connsiteY4" fmla="*/ 334885 h 401864"/>
              <a:gd name="connsiteX5" fmla="*/ 0 w 1052733"/>
              <a:gd name="connsiteY5" fmla="*/ 66979 h 401864"/>
              <a:gd name="connsiteX6" fmla="*/ 66979 w 1052733"/>
              <a:gd name="connsiteY6" fmla="*/ 0 h 40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2733" h="401864">
                <a:moveTo>
                  <a:pt x="66979" y="0"/>
                </a:moveTo>
                <a:lnTo>
                  <a:pt x="1052733" y="0"/>
                </a:lnTo>
                <a:lnTo>
                  <a:pt x="771292" y="401864"/>
                </a:lnTo>
                <a:lnTo>
                  <a:pt x="66979" y="401864"/>
                </a:lnTo>
                <a:cubicBezTo>
                  <a:pt x="29988" y="401864"/>
                  <a:pt x="0" y="371876"/>
                  <a:pt x="0" y="334885"/>
                </a:cubicBezTo>
                <a:lnTo>
                  <a:pt x="0" y="66979"/>
                </a:lnTo>
                <a:cubicBezTo>
                  <a:pt x="0" y="29988"/>
                  <a:pt x="29988" y="0"/>
                  <a:pt x="66979" y="0"/>
                </a:cubicBez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lIns="0" rtlCol="0" anchor="ctr">
            <a:normAutofit lnSpcReduction="20000"/>
          </a:bodyPr>
          <a:p>
            <a:pPr algn="ctr"/>
            <a:r>
              <a:rPr lang="en-US" altLang="zh-CN" sz="1350">
                <a:solidFill>
                  <a:sysClr val="window" lastClr="FFFFFF"/>
                </a:solidFill>
                <a:sym typeface="Arial" panose="020B0604020202020204" pitchFamily="34" charset="0"/>
              </a:rPr>
              <a:t>1</a:t>
            </a:r>
            <a:endParaRPr lang="en-US" altLang="zh-CN" sz="1350">
              <a:solidFill>
                <a:sysClr val="window" lastClr="FFFFFF"/>
              </a:solidFill>
              <a:sym typeface="Arial" panose="020B0604020202020204" pitchFamily="34" charset="0"/>
            </a:endParaRPr>
          </a:p>
        </p:txBody>
      </p:sp>
      <p:sp>
        <p:nvSpPr>
          <p:cNvPr id="29" name="任意多边形 28"/>
          <p:cNvSpPr/>
          <p:nvPr>
            <p:custDataLst>
              <p:tags r:id="rId4"/>
            </p:custDataLst>
          </p:nvPr>
        </p:nvSpPr>
        <p:spPr>
          <a:xfrm>
            <a:off x="1132490" y="3841196"/>
            <a:ext cx="934274" cy="282974"/>
          </a:xfrm>
          <a:custGeom>
            <a:avLst/>
            <a:gdLst>
              <a:gd name="connsiteX0" fmla="*/ 66979 w 1052733"/>
              <a:gd name="connsiteY0" fmla="*/ 0 h 401864"/>
              <a:gd name="connsiteX1" fmla="*/ 1052733 w 1052733"/>
              <a:gd name="connsiteY1" fmla="*/ 0 h 401864"/>
              <a:gd name="connsiteX2" fmla="*/ 771292 w 1052733"/>
              <a:gd name="connsiteY2" fmla="*/ 401864 h 401864"/>
              <a:gd name="connsiteX3" fmla="*/ 66979 w 1052733"/>
              <a:gd name="connsiteY3" fmla="*/ 401864 h 401864"/>
              <a:gd name="connsiteX4" fmla="*/ 0 w 1052733"/>
              <a:gd name="connsiteY4" fmla="*/ 334885 h 401864"/>
              <a:gd name="connsiteX5" fmla="*/ 0 w 1052733"/>
              <a:gd name="connsiteY5" fmla="*/ 66979 h 401864"/>
              <a:gd name="connsiteX6" fmla="*/ 66979 w 1052733"/>
              <a:gd name="connsiteY6" fmla="*/ 0 h 40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2733" h="401864">
                <a:moveTo>
                  <a:pt x="66979" y="0"/>
                </a:moveTo>
                <a:lnTo>
                  <a:pt x="1052733" y="0"/>
                </a:lnTo>
                <a:lnTo>
                  <a:pt x="771292" y="401864"/>
                </a:lnTo>
                <a:lnTo>
                  <a:pt x="66979" y="401864"/>
                </a:lnTo>
                <a:cubicBezTo>
                  <a:pt x="29988" y="401864"/>
                  <a:pt x="0" y="371876"/>
                  <a:pt x="0" y="334885"/>
                </a:cubicBezTo>
                <a:lnTo>
                  <a:pt x="0" y="66979"/>
                </a:lnTo>
                <a:cubicBezTo>
                  <a:pt x="0" y="29988"/>
                  <a:pt x="29988" y="0"/>
                  <a:pt x="66979" y="0"/>
                </a:cubicBezTo>
                <a:close/>
              </a:path>
            </a:pathLst>
          </a:cu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lIns="0" rtlCol="0" anchor="ctr">
            <a:normAutofit lnSpcReduction="20000"/>
          </a:bodyPr>
          <a:p>
            <a:pPr algn="ctr"/>
            <a:r>
              <a:rPr lang="en-US" altLang="zh-CN" sz="1350">
                <a:solidFill>
                  <a:sysClr val="window" lastClr="FFFFFF"/>
                </a:solidFill>
                <a:sym typeface="Arial" panose="020B0604020202020204" pitchFamily="34" charset="0"/>
              </a:rPr>
              <a:t>4</a:t>
            </a:r>
            <a:endParaRPr lang="en-US" altLang="zh-CN" sz="1350">
              <a:solidFill>
                <a:sysClr val="window" lastClr="FFFFFF"/>
              </a:solidFill>
              <a:sym typeface="Arial" panose="020B0604020202020204" pitchFamily="34" charset="0"/>
            </a:endParaRPr>
          </a:p>
        </p:txBody>
      </p:sp>
      <p:sp>
        <p:nvSpPr>
          <p:cNvPr id="27" name="圆角矩形 26"/>
          <p:cNvSpPr/>
          <p:nvPr>
            <p:custDataLst>
              <p:tags r:id="rId5"/>
            </p:custDataLst>
          </p:nvPr>
        </p:nvSpPr>
        <p:spPr>
          <a:xfrm>
            <a:off x="3471332" y="2441015"/>
            <a:ext cx="1727954" cy="282974"/>
          </a:xfrm>
          <a:prstGeom prst="roundRect">
            <a:avLst/>
          </a:prstGeom>
          <a:solidFill>
            <a:srgbClr val="D8D8D8"/>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70000"/>
          </a:bodyPr>
          <a:p>
            <a:pPr algn="ctr"/>
            <a:endParaRPr lang="zh-CN" altLang="en-US" sz="1350">
              <a:solidFill>
                <a:sysClr val="window" lastClr="FFFFFF"/>
              </a:solidFill>
              <a:sym typeface="Arial" panose="020B0604020202020204" pitchFamily="34" charset="0"/>
            </a:endParaRPr>
          </a:p>
        </p:txBody>
      </p:sp>
      <p:sp>
        <p:nvSpPr>
          <p:cNvPr id="36" name="圆角矩形 35"/>
          <p:cNvSpPr/>
          <p:nvPr>
            <p:custDataLst>
              <p:tags r:id="rId6"/>
            </p:custDataLst>
          </p:nvPr>
        </p:nvSpPr>
        <p:spPr>
          <a:xfrm>
            <a:off x="3471331" y="3841196"/>
            <a:ext cx="1788553" cy="282974"/>
          </a:xfrm>
          <a:prstGeom prst="roundRect">
            <a:avLst/>
          </a:prstGeom>
          <a:solidFill>
            <a:srgbClr val="D8D8D8"/>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70000"/>
          </a:bodyPr>
          <a:p>
            <a:pPr algn="ctr"/>
            <a:endParaRPr lang="zh-CN" altLang="en-US" sz="1350">
              <a:solidFill>
                <a:sysClr val="window" lastClr="FFFFFF"/>
              </a:solidFill>
              <a:sym typeface="Arial" panose="020B0604020202020204" pitchFamily="34" charset="0"/>
            </a:endParaRPr>
          </a:p>
        </p:txBody>
      </p:sp>
      <p:sp>
        <p:nvSpPr>
          <p:cNvPr id="39" name="任意多边形 38"/>
          <p:cNvSpPr/>
          <p:nvPr>
            <p:custDataLst>
              <p:tags r:id="rId7"/>
            </p:custDataLst>
          </p:nvPr>
        </p:nvSpPr>
        <p:spPr>
          <a:xfrm>
            <a:off x="3471331" y="2441015"/>
            <a:ext cx="934274" cy="282974"/>
          </a:xfrm>
          <a:custGeom>
            <a:avLst/>
            <a:gdLst>
              <a:gd name="connsiteX0" fmla="*/ 66979 w 1052733"/>
              <a:gd name="connsiteY0" fmla="*/ 0 h 401864"/>
              <a:gd name="connsiteX1" fmla="*/ 1052733 w 1052733"/>
              <a:gd name="connsiteY1" fmla="*/ 0 h 401864"/>
              <a:gd name="connsiteX2" fmla="*/ 771292 w 1052733"/>
              <a:gd name="connsiteY2" fmla="*/ 401864 h 401864"/>
              <a:gd name="connsiteX3" fmla="*/ 66979 w 1052733"/>
              <a:gd name="connsiteY3" fmla="*/ 401864 h 401864"/>
              <a:gd name="connsiteX4" fmla="*/ 0 w 1052733"/>
              <a:gd name="connsiteY4" fmla="*/ 334885 h 401864"/>
              <a:gd name="connsiteX5" fmla="*/ 0 w 1052733"/>
              <a:gd name="connsiteY5" fmla="*/ 66979 h 401864"/>
              <a:gd name="connsiteX6" fmla="*/ 66979 w 1052733"/>
              <a:gd name="connsiteY6" fmla="*/ 0 h 40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2733" h="401864">
                <a:moveTo>
                  <a:pt x="66979" y="0"/>
                </a:moveTo>
                <a:lnTo>
                  <a:pt x="1052733" y="0"/>
                </a:lnTo>
                <a:lnTo>
                  <a:pt x="771292" y="401864"/>
                </a:lnTo>
                <a:lnTo>
                  <a:pt x="66979" y="401864"/>
                </a:lnTo>
                <a:cubicBezTo>
                  <a:pt x="29988" y="401864"/>
                  <a:pt x="0" y="371876"/>
                  <a:pt x="0" y="334885"/>
                </a:cubicBezTo>
                <a:lnTo>
                  <a:pt x="0" y="66979"/>
                </a:lnTo>
                <a:cubicBezTo>
                  <a:pt x="0" y="29988"/>
                  <a:pt x="29988" y="0"/>
                  <a:pt x="66979" y="0"/>
                </a:cubicBezTo>
                <a:close/>
              </a:path>
            </a:pathLst>
          </a:cu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lIns="0" rtlCol="0" anchor="ctr">
            <a:normAutofit lnSpcReduction="20000"/>
          </a:bodyPr>
          <a:p>
            <a:pPr algn="ctr"/>
            <a:r>
              <a:rPr lang="en-US" altLang="zh-CN" sz="1350">
                <a:solidFill>
                  <a:sysClr val="window" lastClr="FFFFFF"/>
                </a:solidFill>
                <a:sym typeface="Arial" panose="020B0604020202020204" pitchFamily="34" charset="0"/>
              </a:rPr>
              <a:t>2</a:t>
            </a:r>
            <a:endParaRPr lang="en-US" altLang="zh-CN" sz="1350">
              <a:solidFill>
                <a:sysClr val="window" lastClr="FFFFFF"/>
              </a:solidFill>
              <a:sym typeface="Arial" panose="020B0604020202020204" pitchFamily="34" charset="0"/>
            </a:endParaRPr>
          </a:p>
        </p:txBody>
      </p:sp>
      <p:sp>
        <p:nvSpPr>
          <p:cNvPr id="40" name="任意多边形 39"/>
          <p:cNvSpPr/>
          <p:nvPr>
            <p:custDataLst>
              <p:tags r:id="rId8"/>
            </p:custDataLst>
          </p:nvPr>
        </p:nvSpPr>
        <p:spPr>
          <a:xfrm>
            <a:off x="3471331" y="3841196"/>
            <a:ext cx="934274" cy="282974"/>
          </a:xfrm>
          <a:custGeom>
            <a:avLst/>
            <a:gdLst>
              <a:gd name="connsiteX0" fmla="*/ 66979 w 1052733"/>
              <a:gd name="connsiteY0" fmla="*/ 0 h 401864"/>
              <a:gd name="connsiteX1" fmla="*/ 1052733 w 1052733"/>
              <a:gd name="connsiteY1" fmla="*/ 0 h 401864"/>
              <a:gd name="connsiteX2" fmla="*/ 771292 w 1052733"/>
              <a:gd name="connsiteY2" fmla="*/ 401864 h 401864"/>
              <a:gd name="connsiteX3" fmla="*/ 66979 w 1052733"/>
              <a:gd name="connsiteY3" fmla="*/ 401864 h 401864"/>
              <a:gd name="connsiteX4" fmla="*/ 0 w 1052733"/>
              <a:gd name="connsiteY4" fmla="*/ 334885 h 401864"/>
              <a:gd name="connsiteX5" fmla="*/ 0 w 1052733"/>
              <a:gd name="connsiteY5" fmla="*/ 66979 h 401864"/>
              <a:gd name="connsiteX6" fmla="*/ 66979 w 1052733"/>
              <a:gd name="connsiteY6" fmla="*/ 0 h 40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2733" h="401864">
                <a:moveTo>
                  <a:pt x="66979" y="0"/>
                </a:moveTo>
                <a:lnTo>
                  <a:pt x="1052733" y="0"/>
                </a:lnTo>
                <a:lnTo>
                  <a:pt x="771292" y="401864"/>
                </a:lnTo>
                <a:lnTo>
                  <a:pt x="66979" y="401864"/>
                </a:lnTo>
                <a:cubicBezTo>
                  <a:pt x="29988" y="401864"/>
                  <a:pt x="0" y="371876"/>
                  <a:pt x="0" y="334885"/>
                </a:cubicBezTo>
                <a:lnTo>
                  <a:pt x="0" y="66979"/>
                </a:lnTo>
                <a:cubicBezTo>
                  <a:pt x="0" y="29988"/>
                  <a:pt x="29988" y="0"/>
                  <a:pt x="66979" y="0"/>
                </a:cubicBezTo>
                <a:close/>
              </a:path>
            </a:pathLst>
          </a:custGeom>
          <a:solidFill>
            <a:srgbClr val="9BBB59"/>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lIns="0" rtlCol="0" anchor="ctr">
            <a:normAutofit lnSpcReduction="20000"/>
          </a:bodyPr>
          <a:p>
            <a:pPr algn="ctr"/>
            <a:r>
              <a:rPr lang="en-US" altLang="zh-CN" sz="1350">
                <a:solidFill>
                  <a:sysClr val="window" lastClr="FFFFFF"/>
                </a:solidFill>
                <a:sym typeface="Arial" panose="020B0604020202020204" pitchFamily="34" charset="0"/>
              </a:rPr>
              <a:t>5</a:t>
            </a:r>
            <a:endParaRPr lang="en-US" altLang="zh-CN" sz="1350">
              <a:solidFill>
                <a:sysClr val="window" lastClr="FFFFFF"/>
              </a:solidFill>
              <a:sym typeface="Arial" panose="020B0604020202020204" pitchFamily="34" charset="0"/>
            </a:endParaRPr>
          </a:p>
        </p:txBody>
      </p:sp>
      <p:sp>
        <p:nvSpPr>
          <p:cNvPr id="41" name="圆角矩形 40"/>
          <p:cNvSpPr/>
          <p:nvPr>
            <p:custDataLst>
              <p:tags r:id="rId9"/>
            </p:custDataLst>
          </p:nvPr>
        </p:nvSpPr>
        <p:spPr>
          <a:xfrm>
            <a:off x="5810173" y="2441015"/>
            <a:ext cx="1727954" cy="282974"/>
          </a:xfrm>
          <a:prstGeom prst="roundRect">
            <a:avLst/>
          </a:prstGeom>
          <a:solidFill>
            <a:srgbClr val="D8D8D8"/>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70000"/>
          </a:bodyPr>
          <a:p>
            <a:pPr algn="ctr"/>
            <a:endParaRPr lang="zh-CN" altLang="en-US" sz="1350">
              <a:solidFill>
                <a:sysClr val="window" lastClr="FFFFFF"/>
              </a:solidFill>
              <a:sym typeface="Arial" panose="020B0604020202020204" pitchFamily="34" charset="0"/>
            </a:endParaRPr>
          </a:p>
        </p:txBody>
      </p:sp>
      <p:sp>
        <p:nvSpPr>
          <p:cNvPr id="42" name="圆角矩形 41"/>
          <p:cNvSpPr/>
          <p:nvPr>
            <p:custDataLst>
              <p:tags r:id="rId10"/>
            </p:custDataLst>
          </p:nvPr>
        </p:nvSpPr>
        <p:spPr>
          <a:xfrm>
            <a:off x="5810173" y="3841196"/>
            <a:ext cx="1727954" cy="282974"/>
          </a:xfrm>
          <a:prstGeom prst="roundRect">
            <a:avLst/>
          </a:prstGeom>
          <a:solidFill>
            <a:srgbClr val="D8D8D8"/>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70000"/>
          </a:bodyPr>
          <a:p>
            <a:pPr algn="ctr"/>
            <a:endParaRPr lang="zh-CN" altLang="en-US" sz="1350">
              <a:solidFill>
                <a:sysClr val="window" lastClr="FFFFFF"/>
              </a:solidFill>
              <a:sym typeface="Arial" panose="020B0604020202020204" pitchFamily="34" charset="0"/>
            </a:endParaRPr>
          </a:p>
        </p:txBody>
      </p:sp>
      <p:sp>
        <p:nvSpPr>
          <p:cNvPr id="45" name="任意多边形 44"/>
          <p:cNvSpPr/>
          <p:nvPr>
            <p:custDataLst>
              <p:tags r:id="rId11"/>
            </p:custDataLst>
          </p:nvPr>
        </p:nvSpPr>
        <p:spPr>
          <a:xfrm>
            <a:off x="5810173" y="3841196"/>
            <a:ext cx="934274" cy="282974"/>
          </a:xfrm>
          <a:custGeom>
            <a:avLst/>
            <a:gdLst>
              <a:gd name="connsiteX0" fmla="*/ 66979 w 1052733"/>
              <a:gd name="connsiteY0" fmla="*/ 0 h 401864"/>
              <a:gd name="connsiteX1" fmla="*/ 1052733 w 1052733"/>
              <a:gd name="connsiteY1" fmla="*/ 0 h 401864"/>
              <a:gd name="connsiteX2" fmla="*/ 771292 w 1052733"/>
              <a:gd name="connsiteY2" fmla="*/ 401864 h 401864"/>
              <a:gd name="connsiteX3" fmla="*/ 66979 w 1052733"/>
              <a:gd name="connsiteY3" fmla="*/ 401864 h 401864"/>
              <a:gd name="connsiteX4" fmla="*/ 0 w 1052733"/>
              <a:gd name="connsiteY4" fmla="*/ 334885 h 401864"/>
              <a:gd name="connsiteX5" fmla="*/ 0 w 1052733"/>
              <a:gd name="connsiteY5" fmla="*/ 66979 h 401864"/>
              <a:gd name="connsiteX6" fmla="*/ 66979 w 1052733"/>
              <a:gd name="connsiteY6" fmla="*/ 0 h 40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2733" h="401864">
                <a:moveTo>
                  <a:pt x="66979" y="0"/>
                </a:moveTo>
                <a:lnTo>
                  <a:pt x="1052733" y="0"/>
                </a:lnTo>
                <a:lnTo>
                  <a:pt x="771292" y="401864"/>
                </a:lnTo>
                <a:lnTo>
                  <a:pt x="66979" y="401864"/>
                </a:lnTo>
                <a:cubicBezTo>
                  <a:pt x="29988" y="401864"/>
                  <a:pt x="0" y="371876"/>
                  <a:pt x="0" y="334885"/>
                </a:cubicBezTo>
                <a:lnTo>
                  <a:pt x="0" y="66979"/>
                </a:lnTo>
                <a:cubicBezTo>
                  <a:pt x="0" y="29988"/>
                  <a:pt x="29988" y="0"/>
                  <a:pt x="66979" y="0"/>
                </a:cubicBezTo>
                <a:close/>
              </a:path>
            </a:pathLst>
          </a:custGeom>
          <a:solidFill>
            <a:srgbClr val="FFC000"/>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lIns="0" rtlCol="0" anchor="ctr">
            <a:normAutofit lnSpcReduction="20000"/>
          </a:bodyPr>
          <a:p>
            <a:pPr algn="ctr"/>
            <a:r>
              <a:rPr lang="en-US" altLang="zh-CN" sz="1350">
                <a:solidFill>
                  <a:sysClr val="window" lastClr="FFFFFF"/>
                </a:solidFill>
                <a:sym typeface="Arial" panose="020B0604020202020204" pitchFamily="34" charset="0"/>
              </a:rPr>
              <a:t>6</a:t>
            </a:r>
            <a:endParaRPr lang="en-US" altLang="zh-CN" sz="1350">
              <a:solidFill>
                <a:sysClr val="window" lastClr="FFFFFF"/>
              </a:solidFill>
              <a:sym typeface="Arial" panose="020B0604020202020204" pitchFamily="34" charset="0"/>
            </a:endParaRPr>
          </a:p>
        </p:txBody>
      </p:sp>
      <p:sp>
        <p:nvSpPr>
          <p:cNvPr id="46" name="任意多边形 45"/>
          <p:cNvSpPr/>
          <p:nvPr>
            <p:custDataLst>
              <p:tags r:id="rId12"/>
            </p:custDataLst>
          </p:nvPr>
        </p:nvSpPr>
        <p:spPr>
          <a:xfrm>
            <a:off x="5810173" y="2441015"/>
            <a:ext cx="934274" cy="282974"/>
          </a:xfrm>
          <a:custGeom>
            <a:avLst/>
            <a:gdLst>
              <a:gd name="connsiteX0" fmla="*/ 66979 w 1052733"/>
              <a:gd name="connsiteY0" fmla="*/ 0 h 401864"/>
              <a:gd name="connsiteX1" fmla="*/ 1052733 w 1052733"/>
              <a:gd name="connsiteY1" fmla="*/ 0 h 401864"/>
              <a:gd name="connsiteX2" fmla="*/ 771292 w 1052733"/>
              <a:gd name="connsiteY2" fmla="*/ 401864 h 401864"/>
              <a:gd name="connsiteX3" fmla="*/ 66979 w 1052733"/>
              <a:gd name="connsiteY3" fmla="*/ 401864 h 401864"/>
              <a:gd name="connsiteX4" fmla="*/ 0 w 1052733"/>
              <a:gd name="connsiteY4" fmla="*/ 334885 h 401864"/>
              <a:gd name="connsiteX5" fmla="*/ 0 w 1052733"/>
              <a:gd name="connsiteY5" fmla="*/ 66979 h 401864"/>
              <a:gd name="connsiteX6" fmla="*/ 66979 w 1052733"/>
              <a:gd name="connsiteY6" fmla="*/ 0 h 40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2733" h="401864">
                <a:moveTo>
                  <a:pt x="66979" y="0"/>
                </a:moveTo>
                <a:lnTo>
                  <a:pt x="1052733" y="0"/>
                </a:lnTo>
                <a:lnTo>
                  <a:pt x="771292" y="401864"/>
                </a:lnTo>
                <a:lnTo>
                  <a:pt x="66979" y="401864"/>
                </a:lnTo>
                <a:cubicBezTo>
                  <a:pt x="29988" y="401864"/>
                  <a:pt x="0" y="371876"/>
                  <a:pt x="0" y="334885"/>
                </a:cubicBezTo>
                <a:lnTo>
                  <a:pt x="0" y="66979"/>
                </a:lnTo>
                <a:cubicBezTo>
                  <a:pt x="0" y="29988"/>
                  <a:pt x="29988" y="0"/>
                  <a:pt x="66979" y="0"/>
                </a:cubicBezTo>
                <a:close/>
              </a:path>
            </a:pathLst>
          </a:cu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lIns="0" rtlCol="0" anchor="ctr">
            <a:normAutofit lnSpcReduction="20000"/>
          </a:bodyPr>
          <a:p>
            <a:pPr algn="ctr"/>
            <a:r>
              <a:rPr lang="en-US" altLang="zh-CN" sz="1350">
                <a:solidFill>
                  <a:sysClr val="window" lastClr="FFFFFF"/>
                </a:solidFill>
                <a:sym typeface="Arial" panose="020B0604020202020204" pitchFamily="34" charset="0"/>
              </a:rPr>
              <a:t>3</a:t>
            </a:r>
            <a:endParaRPr lang="en-US" altLang="zh-CN" sz="1350">
              <a:solidFill>
                <a:sysClr val="window" lastClr="FFFFFF"/>
              </a:solidFill>
              <a:sym typeface="Arial" panose="020B0604020202020204" pitchFamily="34" charset="0"/>
            </a:endParaRPr>
          </a:p>
        </p:txBody>
      </p:sp>
      <p:sp>
        <p:nvSpPr>
          <p:cNvPr id="64" name="文本框 63"/>
          <p:cNvSpPr txBox="1"/>
          <p:nvPr>
            <p:custDataLst>
              <p:tags r:id="rId13"/>
            </p:custDataLst>
          </p:nvPr>
        </p:nvSpPr>
        <p:spPr>
          <a:xfrm>
            <a:off x="1278255" y="2777490"/>
            <a:ext cx="1581785" cy="492760"/>
          </a:xfrm>
          <a:prstGeom prst="rect">
            <a:avLst/>
          </a:prstGeom>
          <a:noFill/>
        </p:spPr>
        <p:txBody>
          <a:bodyPr wrap="square" rtlCol="0">
            <a:normAutofit lnSpcReduction="10000"/>
          </a:bodyPr>
          <a:p>
            <a:pPr>
              <a:lnSpc>
                <a:spcPct val="120000"/>
              </a:lnSpc>
            </a:pPr>
            <a:r>
              <a:rPr lang="zh-CN" altLang="en-US" sz="1200" b="1" spc="300">
                <a:solidFill>
                  <a:srgbClr val="1F74AD"/>
                </a:solidFill>
                <a:latin typeface="微软雅黑" panose="020B0503020204020204" pitchFamily="34" charset="-122"/>
                <a:ea typeface="微软雅黑" panose="020B0503020204020204" pitchFamily="34" charset="-122"/>
                <a:cs typeface="+mn-ea"/>
                <a:sym typeface="Arial" panose="020B0604020202020204" pitchFamily="34" charset="0"/>
              </a:rPr>
              <a:t>确定是否包含有效语音</a:t>
            </a:r>
            <a:endParaRPr lang="zh-CN" altLang="en-US" sz="1200" b="1" spc="300">
              <a:solidFill>
                <a:srgbClr val="1F74AD"/>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66" name="矩形 65"/>
          <p:cNvSpPr/>
          <p:nvPr>
            <p:custDataLst>
              <p:tags r:id="rId14"/>
            </p:custDataLst>
          </p:nvPr>
        </p:nvSpPr>
        <p:spPr>
          <a:xfrm>
            <a:off x="1132490" y="2856510"/>
            <a:ext cx="145928" cy="145928"/>
          </a:xfrm>
          <a:prstGeom prst="rect">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40000" lnSpcReduction="20000"/>
          </a:bodyPr>
          <a:p>
            <a:pPr algn="ctr"/>
            <a:endParaRPr lang="zh-CN" altLang="en-US" sz="1350">
              <a:sym typeface="Arial" panose="020B0604020202020204" pitchFamily="34" charset="0"/>
            </a:endParaRPr>
          </a:p>
        </p:txBody>
      </p:sp>
      <p:sp>
        <p:nvSpPr>
          <p:cNvPr id="67" name="文本框 66"/>
          <p:cNvSpPr txBox="1"/>
          <p:nvPr>
            <p:custDataLst>
              <p:tags r:id="rId15"/>
            </p:custDataLst>
          </p:nvPr>
        </p:nvSpPr>
        <p:spPr>
          <a:xfrm>
            <a:off x="3624580" y="2777490"/>
            <a:ext cx="1581785" cy="492760"/>
          </a:xfrm>
          <a:prstGeom prst="rect">
            <a:avLst/>
          </a:prstGeom>
          <a:noFill/>
        </p:spPr>
        <p:txBody>
          <a:bodyPr wrap="square" rtlCol="0">
            <a:normAutofit lnSpcReduction="10000"/>
          </a:bodyPr>
          <a:p>
            <a:pPr>
              <a:lnSpc>
                <a:spcPct val="120000"/>
              </a:lnSpc>
            </a:pPr>
            <a:r>
              <a:rPr lang="zh-CN" altLang="en-US" sz="1200" b="1" spc="300">
                <a:solidFill>
                  <a:srgbClr val="3498DB"/>
                </a:solidFill>
                <a:latin typeface="微软雅黑" panose="020B0503020204020204" pitchFamily="34" charset="-122"/>
                <a:ea typeface="微软雅黑" panose="020B0503020204020204" pitchFamily="34" charset="-122"/>
                <a:cs typeface="+mn-ea"/>
                <a:sym typeface="Arial" panose="020B0604020202020204" pitchFamily="34" charset="0"/>
              </a:rPr>
              <a:t>确定语音的噪声情况</a:t>
            </a:r>
            <a:endParaRPr lang="zh-CN" altLang="en-US" sz="1200" b="1" spc="300">
              <a:solidFill>
                <a:srgbClr val="3498DB"/>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69" name="矩形 68"/>
          <p:cNvSpPr/>
          <p:nvPr>
            <p:custDataLst>
              <p:tags r:id="rId16"/>
            </p:custDataLst>
          </p:nvPr>
        </p:nvSpPr>
        <p:spPr>
          <a:xfrm>
            <a:off x="3478558" y="2856510"/>
            <a:ext cx="145928" cy="145928"/>
          </a:xfrm>
          <a:prstGeom prst="rect">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40000" lnSpcReduction="20000"/>
          </a:bodyPr>
          <a:p>
            <a:pPr algn="ctr"/>
            <a:endParaRPr lang="zh-CN" altLang="en-US" sz="1350">
              <a:sym typeface="Arial" panose="020B0604020202020204" pitchFamily="34" charset="0"/>
            </a:endParaRPr>
          </a:p>
        </p:txBody>
      </p:sp>
      <p:sp>
        <p:nvSpPr>
          <p:cNvPr id="70" name="文本框 69"/>
          <p:cNvSpPr txBox="1"/>
          <p:nvPr>
            <p:custDataLst>
              <p:tags r:id="rId17"/>
            </p:custDataLst>
          </p:nvPr>
        </p:nvSpPr>
        <p:spPr>
          <a:xfrm>
            <a:off x="5970270" y="2777490"/>
            <a:ext cx="1581785" cy="492760"/>
          </a:xfrm>
          <a:prstGeom prst="rect">
            <a:avLst/>
          </a:prstGeom>
          <a:noFill/>
        </p:spPr>
        <p:txBody>
          <a:bodyPr wrap="square" rtlCol="0">
            <a:normAutofit fontScale="90000"/>
          </a:bodyPr>
          <a:p>
            <a:pPr>
              <a:lnSpc>
                <a:spcPct val="120000"/>
              </a:lnSpc>
            </a:pPr>
            <a:r>
              <a:rPr lang="zh-CN" altLang="en-US" sz="1350" b="1" spc="300">
                <a:solidFill>
                  <a:srgbClr val="1AA3AA"/>
                </a:solidFill>
                <a:latin typeface="微软雅黑" panose="020B0503020204020204" pitchFamily="34" charset="-122"/>
                <a:ea typeface="微软雅黑" panose="020B0503020204020204" pitchFamily="34" charset="-122"/>
                <a:cs typeface="+mn-ea"/>
                <a:sym typeface="Arial" panose="020B0604020202020204" pitchFamily="34" charset="0"/>
              </a:rPr>
              <a:t>确定说话人数量</a:t>
            </a:r>
            <a:endParaRPr lang="zh-CN" altLang="en-US" sz="1350" b="1" spc="300">
              <a:solidFill>
                <a:srgbClr val="1AA3AA"/>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73" name="矩形 72"/>
          <p:cNvSpPr/>
          <p:nvPr>
            <p:custDataLst>
              <p:tags r:id="rId18"/>
            </p:custDataLst>
          </p:nvPr>
        </p:nvSpPr>
        <p:spPr>
          <a:xfrm>
            <a:off x="5824627" y="2856510"/>
            <a:ext cx="145928" cy="145928"/>
          </a:xfrm>
          <a:prstGeom prst="rect">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40000" lnSpcReduction="20000"/>
          </a:bodyPr>
          <a:p>
            <a:pPr algn="ctr"/>
            <a:endParaRPr lang="zh-CN" altLang="en-US" sz="1350">
              <a:sym typeface="Arial" panose="020B0604020202020204" pitchFamily="34" charset="0"/>
            </a:endParaRPr>
          </a:p>
        </p:txBody>
      </p:sp>
      <p:sp>
        <p:nvSpPr>
          <p:cNvPr id="74" name="文本框 73"/>
          <p:cNvSpPr txBox="1"/>
          <p:nvPr>
            <p:custDataLst>
              <p:tags r:id="rId19"/>
            </p:custDataLst>
          </p:nvPr>
        </p:nvSpPr>
        <p:spPr>
          <a:xfrm>
            <a:off x="5970270" y="4193540"/>
            <a:ext cx="1581785" cy="546100"/>
          </a:xfrm>
          <a:prstGeom prst="rect">
            <a:avLst/>
          </a:prstGeom>
          <a:noFill/>
        </p:spPr>
        <p:txBody>
          <a:bodyPr wrap="square" rtlCol="0">
            <a:normAutofit/>
          </a:bodyPr>
          <a:p>
            <a:pPr>
              <a:lnSpc>
                <a:spcPct val="120000"/>
              </a:lnSpc>
            </a:pPr>
            <a:r>
              <a:rPr lang="zh-CN" altLang="en-US" sz="1200" b="1" spc="300">
                <a:solidFill>
                  <a:srgbClr val="FFC000"/>
                </a:solidFill>
                <a:latin typeface="微软雅黑" panose="020B0503020204020204" pitchFamily="34" charset="-122"/>
                <a:ea typeface="微软雅黑" panose="020B0503020204020204" pitchFamily="34" charset="-122"/>
                <a:cs typeface="+mn-ea"/>
                <a:sym typeface="Arial" panose="020B0604020202020204" pitchFamily="34" charset="0"/>
              </a:rPr>
              <a:t>语音内容方面</a:t>
            </a:r>
            <a:endParaRPr lang="zh-CN" altLang="en-US" sz="1200" b="1" spc="300">
              <a:solidFill>
                <a:srgbClr val="FFC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77" name="矩形 76"/>
          <p:cNvSpPr/>
          <p:nvPr>
            <p:custDataLst>
              <p:tags r:id="rId20"/>
            </p:custDataLst>
          </p:nvPr>
        </p:nvSpPr>
        <p:spPr>
          <a:xfrm>
            <a:off x="5824627" y="4272452"/>
            <a:ext cx="145928" cy="145928"/>
          </a:xfrm>
          <a:prstGeom prst="rect">
            <a:avLst/>
          </a:prstGeom>
          <a:solidFill>
            <a:srgbClr val="FFC000"/>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40000" lnSpcReduction="20000"/>
          </a:bodyPr>
          <a:p>
            <a:pPr algn="ctr"/>
            <a:endParaRPr lang="zh-CN" altLang="en-US" sz="1350">
              <a:sym typeface="Arial" panose="020B0604020202020204" pitchFamily="34" charset="0"/>
            </a:endParaRPr>
          </a:p>
        </p:txBody>
      </p:sp>
      <p:sp>
        <p:nvSpPr>
          <p:cNvPr id="79" name="文本框 78"/>
          <p:cNvSpPr txBox="1"/>
          <p:nvPr>
            <p:custDataLst>
              <p:tags r:id="rId21"/>
            </p:custDataLst>
          </p:nvPr>
        </p:nvSpPr>
        <p:spPr>
          <a:xfrm>
            <a:off x="3624580" y="4193540"/>
            <a:ext cx="1581785" cy="608965"/>
          </a:xfrm>
          <a:prstGeom prst="rect">
            <a:avLst/>
          </a:prstGeom>
          <a:noFill/>
        </p:spPr>
        <p:txBody>
          <a:bodyPr wrap="square" rtlCol="0">
            <a:normAutofit/>
          </a:bodyPr>
          <a:p>
            <a:pPr>
              <a:lnSpc>
                <a:spcPct val="120000"/>
              </a:lnSpc>
            </a:pPr>
            <a:r>
              <a:rPr lang="zh-CN" altLang="en-US" sz="1200" b="1" spc="300">
                <a:solidFill>
                  <a:srgbClr val="9BBB59"/>
                </a:solidFill>
                <a:latin typeface="微软雅黑" panose="020B0503020204020204" pitchFamily="34" charset="-122"/>
                <a:ea typeface="微软雅黑" panose="020B0503020204020204" pitchFamily="34" charset="-122"/>
                <a:cs typeface="+mn-ea"/>
                <a:sym typeface="Arial" panose="020B0604020202020204" pitchFamily="34" charset="0"/>
              </a:rPr>
              <a:t>确定是否包含口音</a:t>
            </a:r>
            <a:endParaRPr lang="zh-CN" altLang="en-US" sz="1200" b="1" spc="300">
              <a:solidFill>
                <a:srgbClr val="9BBB59"/>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84" name="矩形 83"/>
          <p:cNvSpPr/>
          <p:nvPr>
            <p:custDataLst>
              <p:tags r:id="rId22"/>
            </p:custDataLst>
          </p:nvPr>
        </p:nvSpPr>
        <p:spPr>
          <a:xfrm>
            <a:off x="3478558" y="4272452"/>
            <a:ext cx="145928" cy="145928"/>
          </a:xfrm>
          <a:prstGeom prst="rect">
            <a:avLst/>
          </a:prstGeom>
          <a:solidFill>
            <a:srgbClr val="9BBB59"/>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40000" lnSpcReduction="20000"/>
          </a:bodyPr>
          <a:p>
            <a:pPr algn="ctr"/>
            <a:endParaRPr lang="zh-CN" altLang="en-US" sz="1350">
              <a:sym typeface="Arial" panose="020B0604020202020204" pitchFamily="34" charset="0"/>
            </a:endParaRPr>
          </a:p>
        </p:txBody>
      </p:sp>
      <p:sp>
        <p:nvSpPr>
          <p:cNvPr id="85" name="文本框 84"/>
          <p:cNvSpPr txBox="1"/>
          <p:nvPr>
            <p:custDataLst>
              <p:tags r:id="rId23"/>
            </p:custDataLst>
          </p:nvPr>
        </p:nvSpPr>
        <p:spPr>
          <a:xfrm>
            <a:off x="1310545" y="4193457"/>
            <a:ext cx="1582025" cy="304699"/>
          </a:xfrm>
          <a:prstGeom prst="rect">
            <a:avLst/>
          </a:prstGeom>
          <a:noFill/>
        </p:spPr>
        <p:txBody>
          <a:bodyPr wrap="square" rtlCol="0">
            <a:normAutofit fontScale="90000" lnSpcReduction="10000"/>
          </a:bodyPr>
          <a:p>
            <a:pPr>
              <a:lnSpc>
                <a:spcPct val="120000"/>
              </a:lnSpc>
            </a:pPr>
            <a:r>
              <a:rPr lang="zh-CN" altLang="en-US" sz="1350" b="1" spc="300">
                <a:solidFill>
                  <a:srgbClr val="69A35B"/>
                </a:solidFill>
                <a:latin typeface="微软雅黑" panose="020B0503020204020204" pitchFamily="34" charset="-122"/>
                <a:ea typeface="微软雅黑" panose="020B0503020204020204" pitchFamily="34" charset="-122"/>
                <a:cs typeface="+mn-ea"/>
                <a:sym typeface="Arial" panose="020B0604020202020204" pitchFamily="34" charset="0"/>
              </a:rPr>
              <a:t>确定说话人性别</a:t>
            </a:r>
            <a:endParaRPr lang="zh-CN" altLang="en-US" sz="1350" b="1" spc="300">
              <a:solidFill>
                <a:srgbClr val="69A35B"/>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90" name="矩形 89"/>
          <p:cNvSpPr/>
          <p:nvPr>
            <p:custDataLst>
              <p:tags r:id="rId24"/>
            </p:custDataLst>
          </p:nvPr>
        </p:nvSpPr>
        <p:spPr>
          <a:xfrm>
            <a:off x="1164616" y="4272452"/>
            <a:ext cx="145928" cy="145928"/>
          </a:xfrm>
          <a:prstGeom prst="rect">
            <a:avLst/>
          </a:pr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40000" lnSpcReduction="20000"/>
          </a:bodyPr>
          <a:p>
            <a:pPr algn="ctr"/>
            <a:endParaRPr lang="zh-CN" altLang="en-US" sz="1350">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681578" y="1169836"/>
              <a:ext cx="1780836" cy="521970"/>
            </a:xfrm>
            <a:prstGeom prst="rect">
              <a:avLst/>
            </a:prstGeom>
            <a:noFill/>
          </p:spPr>
          <p:txBody>
            <a:bodyPr wrap="none" rtlCol="0">
              <a:spAutoFit/>
            </a:bodyPr>
            <a:lstStyle/>
            <a:p>
              <a:pPr algn="ctr"/>
              <a:r>
                <a:rPr lang="zh-CN" altLang="en-US" sz="2800" dirty="0" smtClean="0">
                  <a:solidFill>
                    <a:srgbClr val="FFC000"/>
                  </a:solidFill>
                </a:rPr>
                <a:t>第三章</a:t>
              </a:r>
              <a:r>
                <a:rPr lang="zh-CN" altLang="en-US" sz="2800" dirty="0">
                  <a:solidFill>
                    <a:srgbClr val="FFC000"/>
                  </a:solidFill>
                </a:rPr>
                <a:t>　</a:t>
              </a:r>
              <a:r>
                <a:rPr lang="zh-CN" altLang="en-US" sz="2800" dirty="0" smtClean="0">
                  <a:solidFill>
                    <a:srgbClr val="FFC000"/>
                  </a:solidFill>
                </a:rPr>
                <a:t>数据标注分类</a:t>
              </a:r>
              <a:endParaRPr lang="zh-CN" altLang="en-US" sz="2800" dirty="0" smtClean="0">
                <a:solidFill>
                  <a:srgbClr val="FFC000"/>
                </a:solidFill>
              </a:endParaRPr>
            </a:p>
          </p:txBody>
        </p:sp>
      </p:grpSp>
      <p:grpSp>
        <p:nvGrpSpPr>
          <p:cNvPr id="68" name="组合 67"/>
          <p:cNvGrpSpPr/>
          <p:nvPr/>
        </p:nvGrpSpPr>
        <p:grpSpPr>
          <a:xfrm>
            <a:off x="1725324" y="219136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3.1</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图像</a:t>
              </a:r>
              <a:r>
                <a:rPr lang="zh-CN" altLang="en-US" sz="2100" spc="225" dirty="0" smtClean="0">
                  <a:solidFill>
                    <a:schemeClr val="tx1">
                      <a:lumMod val="75000"/>
                      <a:lumOff val="25000"/>
                    </a:schemeClr>
                  </a:solidFill>
                </a:rPr>
                <a:t>标注</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25324" y="3022195"/>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335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3.2</a:t>
              </a:r>
              <a:r>
                <a:rPr lang="zh-CN" altLang="en-US" sz="2100" spc="225" dirty="0">
                  <a:solidFill>
                    <a:schemeClr val="tx1">
                      <a:lumMod val="75000"/>
                      <a:lumOff val="25000"/>
                    </a:schemeClr>
                  </a:solidFill>
                </a:rPr>
                <a:t> 语音</a:t>
              </a:r>
              <a:r>
                <a:rPr lang="zh-CN" altLang="en-US" sz="2100" spc="225" dirty="0" smtClean="0">
                  <a:solidFill>
                    <a:schemeClr val="tx1">
                      <a:lumMod val="75000"/>
                      <a:lumOff val="25000"/>
                    </a:schemeClr>
                  </a:solidFill>
                </a:rPr>
                <a:t>标注</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46" name="组合 45"/>
          <p:cNvGrpSpPr/>
          <p:nvPr/>
        </p:nvGrpSpPr>
        <p:grpSpPr>
          <a:xfrm>
            <a:off x="1760303" y="462328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2288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3.4</a:t>
              </a:r>
              <a:r>
                <a:rPr lang="zh-CN" altLang="en-US" sz="2100" spc="225" dirty="0">
                  <a:solidFill>
                    <a:schemeClr val="tx1">
                      <a:lumMod val="75000"/>
                      <a:lumOff val="25000"/>
                    </a:schemeClr>
                  </a:solidFill>
                </a:rPr>
                <a:t> </a:t>
              </a:r>
              <a:r>
                <a:rPr lang="zh-CN" sz="2100" spc="225" dirty="0">
                  <a:solidFill>
                    <a:schemeClr val="tx1">
                      <a:lumMod val="75000"/>
                      <a:lumOff val="25000"/>
                    </a:schemeClr>
                  </a:solidFill>
                </a:rPr>
                <a:t>作业与练习</a:t>
              </a:r>
              <a:endParaRPr lang="zh-CN" sz="2100" spc="225" dirty="0">
                <a:solidFill>
                  <a:schemeClr val="tx1">
                    <a:lumMod val="75000"/>
                    <a:lumOff val="25000"/>
                  </a:schemeClr>
                </a:solidFill>
              </a:endParaRPr>
            </a:p>
          </p:txBody>
        </p:sp>
      </p:grpSp>
      <p:grpSp>
        <p:nvGrpSpPr>
          <p:cNvPr id="2" name="组合 1"/>
          <p:cNvGrpSpPr/>
          <p:nvPr/>
        </p:nvGrpSpPr>
        <p:grpSpPr>
          <a:xfrm>
            <a:off x="1725324" y="3814040"/>
            <a:ext cx="5693399" cy="424800"/>
            <a:chOff x="1807265" y="3400693"/>
            <a:chExt cx="5693399" cy="424800"/>
          </a:xfrm>
        </p:grpSpPr>
        <p:sp>
          <p:nvSpPr>
            <p:cNvPr id="3" name="圆角矩形 2"/>
            <p:cNvSpPr/>
            <p:nvPr/>
          </p:nvSpPr>
          <p:spPr>
            <a:xfrm>
              <a:off x="1807265" y="3400693"/>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4" name="矩形 3"/>
            <p:cNvSpPr/>
            <p:nvPr/>
          </p:nvSpPr>
          <p:spPr>
            <a:xfrm>
              <a:off x="1881814" y="3411473"/>
              <a:ext cx="1933575" cy="414020"/>
            </a:xfrm>
            <a:prstGeom prst="rect">
              <a:avLst/>
            </a:prstGeom>
          </p:spPr>
          <p:txBody>
            <a:bodyPr wrap="none">
              <a:spAutoFit/>
            </a:bodyPr>
            <a:p>
              <a:pPr algn="l"/>
              <a:r>
                <a:rPr lang="en-US" altLang="zh-CN" sz="2100" spc="225" dirty="0" smtClean="0">
                  <a:solidFill>
                    <a:schemeClr val="bg1"/>
                  </a:solidFill>
                </a:rPr>
                <a:t>3.3</a:t>
              </a:r>
              <a:r>
                <a:rPr lang="zh-CN" altLang="en-US" sz="2100" spc="225" dirty="0">
                  <a:solidFill>
                    <a:schemeClr val="bg1"/>
                  </a:solidFill>
                </a:rPr>
                <a:t> </a:t>
              </a:r>
              <a:r>
                <a:rPr lang="zh-CN" altLang="en-US" sz="2100" spc="225" dirty="0" smtClean="0">
                  <a:solidFill>
                    <a:schemeClr val="bg1"/>
                  </a:solidFill>
                </a:rPr>
                <a:t>文本</a:t>
              </a:r>
              <a:r>
                <a:rPr lang="zh-CN" altLang="en-US" sz="2100" spc="225" dirty="0" smtClean="0">
                  <a:solidFill>
                    <a:schemeClr val="bg1"/>
                  </a:solidFill>
                </a:rPr>
                <a:t>标注</a:t>
              </a:r>
              <a:endParaRPr lang="zh-CN" altLang="en-US" sz="2100" spc="225" dirty="0" smtClean="0">
                <a:solidFill>
                  <a:schemeClr val="bg1"/>
                </a:solidFill>
              </a:endParaRPr>
            </a:p>
          </p:txBody>
        </p:sp>
      </p:grpSp>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TAG_VERSION" val="1.0"/>
  <p:tag name="KSO_WM_TEMPLATE_CATEGORY" val="custom"/>
  <p:tag name="KSO_WM_TEMPLATE_INDEX" val="20184553"/>
</p:tagLst>
</file>

<file path=ppt/tags/tag11.xml><?xml version="1.0" encoding="utf-8"?>
<p:tagLst xmlns:p="http://schemas.openxmlformats.org/presentationml/2006/main">
  <p:tag name="KSO_WM_TAG_VERSION" val="1.0"/>
  <p:tag name="KSO_WM_TEMPLATE_CATEGORY" val="custom"/>
  <p:tag name="KSO_WM_TEMPLATE_INDEX" val="20184553"/>
</p:tagLst>
</file>

<file path=ppt/tags/tag12.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3.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1_1"/>
  <p:tag name="KSO_WM_UNIT_ID" val="diagram20198935_1*l_h_i*1_1_1"/>
  <p:tag name="KSO_WM_TEMPLATE_CATEGORY" val="diagram"/>
  <p:tag name="KSO_WM_TEMPLATE_INDEX" val="20198935"/>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 name="KSO_WM_UNIT_USESOURCEFORMAT_APPLY" val="1"/>
</p:tagLst>
</file>

<file path=ppt/tags/tag14.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2_1"/>
  <p:tag name="KSO_WM_UNIT_ID" val="diagram20198935_1*l_h_i*1_2_1"/>
  <p:tag name="KSO_WM_TEMPLATE_CATEGORY" val="diagram"/>
  <p:tag name="KSO_WM_TEMPLATE_INDEX" val="20198935"/>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1"/>
</p:tagLst>
</file>

<file path=ppt/tags/tag15.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8935_1*l_h_a*1_1_1"/>
  <p:tag name="KSO_WM_TEMPLATE_CATEGORY" val="diagram"/>
  <p:tag name="KSO_WM_TEMPLATE_INDEX" val="20198935"/>
  <p:tag name="KSO_WM_UNIT_LAYERLEVEL" val="1_1_1"/>
  <p:tag name="KSO_WM_TAG_VERSION" val="1.0"/>
  <p:tag name="KSO_WM_BEAUTIFY_FLAG" val="#wm#"/>
  <p:tag name="KSO_WM_UNIT_TEXT_FILL_FORE_SCHEMECOLOR_INDEX" val="9"/>
  <p:tag name="KSO_WM_UNIT_TEXT_FILL_TYPE" val="1"/>
  <p:tag name="KSO_WM_UNIT_USESOURCEFORMAT_APPLY" val="1"/>
</p:tagLst>
</file>

<file path=ppt/tags/tag16.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8935_1*l_h_a*1_2_1"/>
  <p:tag name="KSO_WM_TEMPLATE_CATEGORY" val="diagram"/>
  <p:tag name="KSO_WM_TEMPLATE_INDEX" val="20198935"/>
  <p:tag name="KSO_WM_UNIT_LAYERLEVEL" val="1_1_1"/>
  <p:tag name="KSO_WM_TAG_VERSION" val="1.0"/>
  <p:tag name="KSO_WM_BEAUTIFY_FLAG" val="#wm#"/>
  <p:tag name="KSO_WM_UNIT_TEXT_FILL_FORE_SCHEMECOLOR_INDEX" val="6"/>
  <p:tag name="KSO_WM_UNIT_TEXT_FILL_TYPE" val="1"/>
  <p:tag name="KSO_WM_UNIT_USESOURCEFORMAT_APPLY" val="1"/>
</p:tagLst>
</file>

<file path=ppt/tags/tag17.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1_1"/>
  <p:tag name="KSO_WM_UNIT_ID" val="diagram20198935_1*l_h_i*1_1_1"/>
  <p:tag name="KSO_WM_TEMPLATE_CATEGORY" val="diagram"/>
  <p:tag name="KSO_WM_TEMPLATE_INDEX" val="20198935"/>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 name="KSO_WM_UNIT_USESOURCEFORMAT_APPLY" val="1"/>
</p:tagLst>
</file>

<file path=ppt/tags/tag18.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2_1"/>
  <p:tag name="KSO_WM_UNIT_ID" val="diagram20198935_1*l_h_i*1_2_1"/>
  <p:tag name="KSO_WM_TEMPLATE_CATEGORY" val="diagram"/>
  <p:tag name="KSO_WM_TEMPLATE_INDEX" val="20198935"/>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1"/>
</p:tagLst>
</file>

<file path=ppt/tags/tag19.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8935_1*l_h_a*1_1_1"/>
  <p:tag name="KSO_WM_TEMPLATE_CATEGORY" val="diagram"/>
  <p:tag name="KSO_WM_TEMPLATE_INDEX" val="20198935"/>
  <p:tag name="KSO_WM_UNIT_LAYERLEVEL" val="1_1_1"/>
  <p:tag name="KSO_WM_TAG_VERSION" val="1.0"/>
  <p:tag name="KSO_WM_BEAUTIFY_FLAG" val="#wm#"/>
  <p:tag name="KSO_WM_UNIT_TEXT_FILL_FORE_SCHEMECOLOR_INDEX" val="9"/>
  <p:tag name="KSO_WM_UNIT_TEXT_FILL_TYPE" val="1"/>
  <p:tag name="KSO_WM_UNIT_USESOURCEFORMAT_APPLY" val="1"/>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8935_1*l_h_a*1_2_1"/>
  <p:tag name="KSO_WM_TEMPLATE_CATEGORY" val="diagram"/>
  <p:tag name="KSO_WM_TEMPLATE_INDEX" val="20198935"/>
  <p:tag name="KSO_WM_UNIT_LAYERLEVEL" val="1_1_1"/>
  <p:tag name="KSO_WM_TAG_VERSION" val="1.0"/>
  <p:tag name="KSO_WM_BEAUTIFY_FLAG" val="#wm#"/>
  <p:tag name="KSO_WM_UNIT_TEXT_FILL_FORE_SCHEMECOLOR_INDEX" val="6"/>
  <p:tag name="KSO_WM_UNIT_TEXT_FILL_TYPE" val="1"/>
  <p:tag name="KSO_WM_UNIT_USESOURCEFORMAT_APPLY" val="1"/>
</p:tagLst>
</file>

<file path=ppt/tags/tag21.xml><?xml version="1.0" encoding="utf-8"?>
<p:tagLst xmlns:p="http://schemas.openxmlformats.org/presentationml/2006/main">
  <p:tag name="KSO_WM_TEMPLATE_CATEGORY" val="diagram"/>
  <p:tag name="KSO_WM_TEMPLATE_INDEX" val="768"/>
  <p:tag name="KSO_WM_TAG_VERSION" val="1.0"/>
  <p:tag name="KSO_WM_UNIT_TYPE" val="l_h_i"/>
  <p:tag name="KSO_WM_UNIT_INDEX" val="1_1_1"/>
  <p:tag name="KSO_WM_UNIT_ID" val="diagram768_5*l_h_i*1_1_1"/>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TEXT_FILL_FORE_SCHEMECOLOR_INDEX" val="14"/>
  <p:tag name="KSO_WM_UNIT_TEXT_FILL_TYPE" val="1"/>
</p:tagLst>
</file>

<file path=ppt/tags/tag22.xml><?xml version="1.0" encoding="utf-8"?>
<p:tagLst xmlns:p="http://schemas.openxmlformats.org/presentationml/2006/main">
  <p:tag name="KSO_WM_TEMPLATE_CATEGORY" val="diagram"/>
  <p:tag name="KSO_WM_TEMPLATE_INDEX" val="768"/>
  <p:tag name="KSO_WM_TAG_VERSION" val="1.0"/>
  <p:tag name="KSO_WM_UNIT_TYPE" val="l_h_i"/>
  <p:tag name="KSO_WM_UNIT_INDEX" val="1_4_2"/>
  <p:tag name="KSO_WM_UNIT_ID" val="diagram768_5*l_h_i*1_4_2"/>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TEXT_FILL_FORE_SCHEMECOLOR_INDEX" val="14"/>
  <p:tag name="KSO_WM_UNIT_TEXT_FILL_TYPE" val="1"/>
</p:tagLst>
</file>

<file path=ppt/tags/tag23.xml><?xml version="1.0" encoding="utf-8"?>
<p:tagLst xmlns:p="http://schemas.openxmlformats.org/presentationml/2006/main">
  <p:tag name="KSO_WM_TEMPLATE_CATEGORY" val="diagram"/>
  <p:tag name="KSO_WM_TEMPLATE_INDEX" val="768"/>
  <p:tag name="KSO_WM_TAG_VERSION" val="1.0"/>
  <p:tag name="KSO_WM_UNIT_TYPE" val="l_h_f"/>
  <p:tag name="KSO_WM_UNIT_INDEX" val="1_1_2"/>
  <p:tag name="KSO_WM_UNIT_ID" val="diagram768_5*l_h_f*1_1_2"/>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PRESET_TEXT" val="35%"/>
  <p:tag name="KSO_WM_UNIT_NOCLEAR" val="0"/>
  <p:tag name="KSO_WM_UNIT_VALUE" val="5"/>
  <p:tag name="KSO_WM_UNIT_FILL_FORE_SCHEMECOLOR_INDEX" val="5"/>
  <p:tag name="KSO_WM_UNIT_FILL_TYPE" val="1"/>
  <p:tag name="KSO_WM_UNIT_TEXT_FILL_FORE_SCHEMECOLOR_INDEX" val="14"/>
  <p:tag name="KSO_WM_UNIT_TEXT_FILL_TYPE" val="1"/>
</p:tagLst>
</file>

<file path=ppt/tags/tag24.xml><?xml version="1.0" encoding="utf-8"?>
<p:tagLst xmlns:p="http://schemas.openxmlformats.org/presentationml/2006/main">
  <p:tag name="KSO_WM_TEMPLATE_CATEGORY" val="diagram"/>
  <p:tag name="KSO_WM_TEMPLATE_INDEX" val="768"/>
  <p:tag name="KSO_WM_TAG_VERSION" val="1.0"/>
  <p:tag name="KSO_WM_UNIT_TYPE" val="l_h_f"/>
  <p:tag name="KSO_WM_UNIT_INDEX" val="1_4_2"/>
  <p:tag name="KSO_WM_UNIT_ID" val="diagram768_5*l_h_f*1_4_2"/>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PRESET_TEXT" val="15%"/>
  <p:tag name="KSO_WM_UNIT_NOCLEAR" val="0"/>
  <p:tag name="KSO_WM_UNIT_VALUE" val="5"/>
  <p:tag name="KSO_WM_UNIT_FILL_FORE_SCHEMECOLOR_INDEX" val="8"/>
  <p:tag name="KSO_WM_UNIT_FILL_TYPE" val="1"/>
  <p:tag name="KSO_WM_UNIT_TEXT_FILL_FORE_SCHEMECOLOR_INDEX" val="14"/>
  <p:tag name="KSO_WM_UNIT_TEXT_FILL_TYPE" val="1"/>
</p:tagLst>
</file>

<file path=ppt/tags/tag25.xml><?xml version="1.0" encoding="utf-8"?>
<p:tagLst xmlns:p="http://schemas.openxmlformats.org/presentationml/2006/main">
  <p:tag name="KSO_WM_TEMPLATE_CATEGORY" val="diagram"/>
  <p:tag name="KSO_WM_TEMPLATE_INDEX" val="768"/>
  <p:tag name="KSO_WM_TAG_VERSION" val="1.0"/>
  <p:tag name="KSO_WM_UNIT_TYPE" val="l_h_i"/>
  <p:tag name="KSO_WM_UNIT_INDEX" val="1_2_3"/>
  <p:tag name="KSO_WM_UNIT_ID" val="diagram768_5*l_h_i*1_2_3"/>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TEXT_FILL_FORE_SCHEMECOLOR_INDEX" val="14"/>
  <p:tag name="KSO_WM_UNIT_TEXT_FILL_TYPE" val="1"/>
</p:tagLst>
</file>

<file path=ppt/tags/tag26.xml><?xml version="1.0" encoding="utf-8"?>
<p:tagLst xmlns:p="http://schemas.openxmlformats.org/presentationml/2006/main">
  <p:tag name="KSO_WM_TEMPLATE_CATEGORY" val="diagram"/>
  <p:tag name="KSO_WM_TEMPLATE_INDEX" val="768"/>
  <p:tag name="KSO_WM_TAG_VERSION" val="1.0"/>
  <p:tag name="KSO_WM_UNIT_TYPE" val="l_h_i"/>
  <p:tag name="KSO_WM_UNIT_INDEX" val="1_5_3"/>
  <p:tag name="KSO_WM_UNIT_ID" val="diagram768_5*l_h_i*1_5_3"/>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TEXT_FILL_FORE_SCHEMECOLOR_INDEX" val="14"/>
  <p:tag name="KSO_WM_UNIT_TEXT_FILL_TYPE" val="1"/>
</p:tagLst>
</file>

<file path=ppt/tags/tag27.xml><?xml version="1.0" encoding="utf-8"?>
<p:tagLst xmlns:p="http://schemas.openxmlformats.org/presentationml/2006/main">
  <p:tag name="KSO_WM_TEMPLATE_CATEGORY" val="diagram"/>
  <p:tag name="KSO_WM_TEMPLATE_INDEX" val="768"/>
  <p:tag name="KSO_WM_TAG_VERSION" val="1.0"/>
  <p:tag name="KSO_WM_UNIT_TYPE" val="l_h_f"/>
  <p:tag name="KSO_WM_UNIT_INDEX" val="1_2_2"/>
  <p:tag name="KSO_WM_UNIT_ID" val="diagram768_5*l_h_f*1_2_2"/>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PRESET_TEXT" val="10%"/>
  <p:tag name="KSO_WM_UNIT_NOCLEAR" val="0"/>
  <p:tag name="KSO_WM_UNIT_VALUE" val="5"/>
  <p:tag name="KSO_WM_UNIT_FILL_FORE_SCHEMECOLOR_INDEX" val="6"/>
  <p:tag name="KSO_WM_UNIT_FILL_TYPE" val="1"/>
  <p:tag name="KSO_WM_UNIT_TEXT_FILL_FORE_SCHEMECOLOR_INDEX" val="14"/>
  <p:tag name="KSO_WM_UNIT_TEXT_FILL_TYPE" val="1"/>
</p:tagLst>
</file>

<file path=ppt/tags/tag28.xml><?xml version="1.0" encoding="utf-8"?>
<p:tagLst xmlns:p="http://schemas.openxmlformats.org/presentationml/2006/main">
  <p:tag name="KSO_WM_TEMPLATE_CATEGORY" val="diagram"/>
  <p:tag name="KSO_WM_TEMPLATE_INDEX" val="768"/>
  <p:tag name="KSO_WM_TAG_VERSION" val="1.0"/>
  <p:tag name="KSO_WM_UNIT_TYPE" val="l_h_f"/>
  <p:tag name="KSO_WM_UNIT_INDEX" val="1_5_2"/>
  <p:tag name="KSO_WM_UNIT_ID" val="diagram768_5*l_h_f*1_5_2"/>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PRESET_TEXT" val="75%"/>
  <p:tag name="KSO_WM_UNIT_NOCLEAR" val="0"/>
  <p:tag name="KSO_WM_UNIT_VALUE" val="5"/>
  <p:tag name="KSO_WM_UNIT_FILL_FORE_SCHEMECOLOR_INDEX" val="9"/>
  <p:tag name="KSO_WM_UNIT_FILL_TYPE" val="1"/>
  <p:tag name="KSO_WM_UNIT_TEXT_FILL_FORE_SCHEMECOLOR_INDEX" val="14"/>
  <p:tag name="KSO_WM_UNIT_TEXT_FILL_TYPE" val="1"/>
</p:tagLst>
</file>

<file path=ppt/tags/tag29.xml><?xml version="1.0" encoding="utf-8"?>
<p:tagLst xmlns:p="http://schemas.openxmlformats.org/presentationml/2006/main">
  <p:tag name="KSO_WM_TEMPLATE_CATEGORY" val="diagram"/>
  <p:tag name="KSO_WM_TEMPLATE_INDEX" val="768"/>
  <p:tag name="KSO_WM_TAG_VERSION" val="1.0"/>
  <p:tag name="KSO_WM_UNIT_TYPE" val="l_h_i"/>
  <p:tag name="KSO_WM_UNIT_INDEX" val="1_3_4"/>
  <p:tag name="KSO_WM_UNIT_ID" val="diagram768_5*l_h_i*1_3_4"/>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TEXT_FILL_FORE_SCHEMECOLOR_INDEX" val="14"/>
  <p:tag name="KSO_WM_UNIT_TEXT_FILL_TYPE" val="1"/>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p="http://schemas.openxmlformats.org/presentationml/2006/main">
  <p:tag name="KSO_WM_TEMPLATE_CATEGORY" val="diagram"/>
  <p:tag name="KSO_WM_TEMPLATE_INDEX" val="768"/>
  <p:tag name="KSO_WM_TAG_VERSION" val="1.0"/>
  <p:tag name="KSO_WM_UNIT_TYPE" val="l_h_i"/>
  <p:tag name="KSO_WM_UNIT_INDEX" val="1_6_1"/>
  <p:tag name="KSO_WM_UNIT_ID" val="diagram768_5*l_h_i*1_6_1"/>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TEXT_FILL_FORE_SCHEMECOLOR_INDEX" val="14"/>
  <p:tag name="KSO_WM_UNIT_TEXT_FILL_TYPE" val="1"/>
</p:tagLst>
</file>

<file path=ppt/tags/tag31.xml><?xml version="1.0" encoding="utf-8"?>
<p:tagLst xmlns:p="http://schemas.openxmlformats.org/presentationml/2006/main">
  <p:tag name="KSO_WM_TEMPLATE_CATEGORY" val="diagram"/>
  <p:tag name="KSO_WM_TEMPLATE_INDEX" val="768"/>
  <p:tag name="KSO_WM_TAG_VERSION" val="1.0"/>
  <p:tag name="KSO_WM_UNIT_TYPE" val="l_h_f"/>
  <p:tag name="KSO_WM_UNIT_INDEX" val="1_6_2"/>
  <p:tag name="KSO_WM_UNIT_ID" val="diagram768_5*l_h_f*1_6_2"/>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PRESET_TEXT" val="20%"/>
  <p:tag name="KSO_WM_UNIT_NOCLEAR" val="0"/>
  <p:tag name="KSO_WM_UNIT_VALUE" val="5"/>
  <p:tag name="KSO_WM_UNIT_FILL_FORE_SCHEMECOLOR_INDEX" val="10"/>
  <p:tag name="KSO_WM_UNIT_FILL_TYPE" val="1"/>
  <p:tag name="KSO_WM_UNIT_TEXT_FILL_FORE_SCHEMECOLOR_INDEX" val="14"/>
  <p:tag name="KSO_WM_UNIT_TEXT_FILL_TYPE" val="1"/>
</p:tagLst>
</file>

<file path=ppt/tags/tag32.xml><?xml version="1.0" encoding="utf-8"?>
<p:tagLst xmlns:p="http://schemas.openxmlformats.org/presentationml/2006/main">
  <p:tag name="KSO_WM_TEMPLATE_CATEGORY" val="diagram"/>
  <p:tag name="KSO_WM_TEMPLATE_INDEX" val="768"/>
  <p:tag name="KSO_WM_TAG_VERSION" val="1.0"/>
  <p:tag name="KSO_WM_UNIT_TYPE" val="l_h_f"/>
  <p:tag name="KSO_WM_UNIT_INDEX" val="1_3_2"/>
  <p:tag name="KSO_WM_UNIT_ID" val="diagram768_5*l_h_f*1_3_2"/>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PRESET_TEXT" val="40%"/>
  <p:tag name="KSO_WM_UNIT_NOCLEAR" val="0"/>
  <p:tag name="KSO_WM_UNIT_VALUE" val="5"/>
  <p:tag name="KSO_WM_UNIT_FILL_FORE_SCHEMECOLOR_INDEX" val="7"/>
  <p:tag name="KSO_WM_UNIT_FILL_TYPE" val="1"/>
  <p:tag name="KSO_WM_UNIT_TEXT_FILL_FORE_SCHEMECOLOR_INDEX" val="14"/>
  <p:tag name="KSO_WM_UNIT_TEXT_FILL_TYPE" val="1"/>
</p:tagLst>
</file>

<file path=ppt/tags/tag33.xml><?xml version="1.0" encoding="utf-8"?>
<p:tagLst xmlns:p="http://schemas.openxmlformats.org/presentationml/2006/main">
  <p:tag name="KSO_WM_TEMPLATE_CATEGORY" val="diagram"/>
  <p:tag name="KSO_WM_TEMPLATE_INDEX" val="768"/>
  <p:tag name="KSO_WM_TAG_VERSION" val="1.0"/>
  <p:tag name="KSO_WM_UNIT_TYPE" val="l_h_a"/>
  <p:tag name="KSO_WM_UNIT_INDEX" val="1_1_1"/>
  <p:tag name="KSO_WM_UNIT_ID" val="diagram768_5*l_h_a*1_1_1"/>
  <p:tag name="KSO_WM_UNIT_LAYERLEVEL" val="1_1_1"/>
  <p:tag name="KSO_WM_UNIT_VALUE" val="8"/>
  <p:tag name="KSO_WM_UNIT_HIGHLIGHT" val="0"/>
  <p:tag name="KSO_WM_UNIT_COMPATIBLE" val="0"/>
  <p:tag name="KSO_WM_BEAUTIFY_FLAG" val="#wm#"/>
  <p:tag name="KSO_WM_DIAGRAM_GROUP_CODE" val="l1-1"/>
  <p:tag name="KSO_WM_UNIT_PRESET_TEXT" val="添加标题"/>
  <p:tag name="KSO_WM_UNIT_ISCONTENTSTITLE" val="0"/>
  <p:tag name="KSO_WM_UNIT_NOCLEAR" val="0"/>
  <p:tag name="KSO_WM_UNIT_DIAGRAM_ISNUMVISUAL" val="0"/>
  <p:tag name="KSO_WM_UNIT_DIAGRAM_ISREFERUNIT" val="0"/>
  <p:tag name="KSO_WM_UNIT_TEXT_FILL_FORE_SCHEMECOLOR_INDEX" val="5"/>
  <p:tag name="KSO_WM_UNIT_TEXT_FILL_TYPE" val="1"/>
</p:tagLst>
</file>

<file path=ppt/tags/tag34.xml><?xml version="1.0" encoding="utf-8"?>
<p:tagLst xmlns:p="http://schemas.openxmlformats.org/presentationml/2006/main">
  <p:tag name="KSO_WM_TEMPLATE_CATEGORY" val="diagram"/>
  <p:tag name="KSO_WM_TEMPLATE_INDEX" val="768"/>
  <p:tag name="KSO_WM_TAG_VERSION" val="1.0"/>
  <p:tag name="KSO_WM_UNIT_TYPE" val="l_h_i"/>
  <p:tag name="KSO_WM_UNIT_INDEX" val="1_1_3"/>
  <p:tag name="KSO_WM_UNIT_ID" val="diagram768_5*l_h_i*1_1_3"/>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Lst>
</file>

<file path=ppt/tags/tag35.xml><?xml version="1.0" encoding="utf-8"?>
<p:tagLst xmlns:p="http://schemas.openxmlformats.org/presentationml/2006/main">
  <p:tag name="KSO_WM_TEMPLATE_CATEGORY" val="diagram"/>
  <p:tag name="KSO_WM_TEMPLATE_INDEX" val="768"/>
  <p:tag name="KSO_WM_TAG_VERSION" val="1.0"/>
  <p:tag name="KSO_WM_UNIT_TYPE" val="l_h_a"/>
  <p:tag name="KSO_WM_UNIT_INDEX" val="1_2_1"/>
  <p:tag name="KSO_WM_UNIT_ID" val="diagram768_5*l_h_a*1_2_1"/>
  <p:tag name="KSO_WM_UNIT_LAYERLEVEL" val="1_1_1"/>
  <p:tag name="KSO_WM_UNIT_VALUE" val="8"/>
  <p:tag name="KSO_WM_UNIT_HIGHLIGHT" val="0"/>
  <p:tag name="KSO_WM_UNIT_COMPATIBLE" val="0"/>
  <p:tag name="KSO_WM_BEAUTIFY_FLAG" val="#wm#"/>
  <p:tag name="KSO_WM_DIAGRAM_GROUP_CODE" val="l1-1"/>
  <p:tag name="KSO_WM_UNIT_PRESET_TEXT" val="添加标题"/>
  <p:tag name="KSO_WM_UNIT_ISCONTENTSTITLE" val="0"/>
  <p:tag name="KSO_WM_UNIT_NOCLEAR" val="0"/>
  <p:tag name="KSO_WM_UNIT_DIAGRAM_ISNUMVISUAL" val="0"/>
  <p:tag name="KSO_WM_UNIT_DIAGRAM_ISREFERUNIT" val="0"/>
  <p:tag name="KSO_WM_UNIT_TEXT_FILL_FORE_SCHEMECOLOR_INDEX" val="6"/>
  <p:tag name="KSO_WM_UNIT_TEXT_FILL_TYPE" val="1"/>
</p:tagLst>
</file>

<file path=ppt/tags/tag36.xml><?xml version="1.0" encoding="utf-8"?>
<p:tagLst xmlns:p="http://schemas.openxmlformats.org/presentationml/2006/main">
  <p:tag name="KSO_WM_TEMPLATE_CATEGORY" val="diagram"/>
  <p:tag name="KSO_WM_TEMPLATE_INDEX" val="768"/>
  <p:tag name="KSO_WM_TAG_VERSION" val="1.0"/>
  <p:tag name="KSO_WM_UNIT_TYPE" val="l_h_i"/>
  <p:tag name="KSO_WM_UNIT_INDEX" val="1_2_2"/>
  <p:tag name="KSO_WM_UNIT_ID" val="diagram768_5*l_h_i*1_2_2"/>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2"/>
  <p:tag name="KSO_WM_UNIT_TEXT_FILL_TYPE" val="1"/>
</p:tagLst>
</file>

<file path=ppt/tags/tag37.xml><?xml version="1.0" encoding="utf-8"?>
<p:tagLst xmlns:p="http://schemas.openxmlformats.org/presentationml/2006/main">
  <p:tag name="KSO_WM_TEMPLATE_CATEGORY" val="diagram"/>
  <p:tag name="KSO_WM_TEMPLATE_INDEX" val="768"/>
  <p:tag name="KSO_WM_TAG_VERSION" val="1.0"/>
  <p:tag name="KSO_WM_UNIT_TYPE" val="l_h_a"/>
  <p:tag name="KSO_WM_UNIT_INDEX" val="1_3_1"/>
  <p:tag name="KSO_WM_UNIT_ID" val="diagram768_5*l_h_a*1_3_1"/>
  <p:tag name="KSO_WM_UNIT_LAYERLEVEL" val="1_1_1"/>
  <p:tag name="KSO_WM_UNIT_VALUE" val="8"/>
  <p:tag name="KSO_WM_UNIT_HIGHLIGHT" val="0"/>
  <p:tag name="KSO_WM_UNIT_COMPATIBLE" val="0"/>
  <p:tag name="KSO_WM_BEAUTIFY_FLAG" val="#wm#"/>
  <p:tag name="KSO_WM_DIAGRAM_GROUP_CODE" val="l1-1"/>
  <p:tag name="KSO_WM_UNIT_PRESET_TEXT" val="添加标题"/>
  <p:tag name="KSO_WM_UNIT_ISCONTENTSTITLE" val="0"/>
  <p:tag name="KSO_WM_UNIT_NOCLEAR" val="0"/>
  <p:tag name="KSO_WM_UNIT_DIAGRAM_ISNUMVISUAL" val="0"/>
  <p:tag name="KSO_WM_UNIT_DIAGRAM_ISREFERUNIT" val="0"/>
  <p:tag name="KSO_WM_UNIT_TEXT_FILL_FORE_SCHEMECOLOR_INDEX" val="7"/>
  <p:tag name="KSO_WM_UNIT_TEXT_FILL_TYPE" val="1"/>
</p:tagLst>
</file>

<file path=ppt/tags/tag38.xml><?xml version="1.0" encoding="utf-8"?>
<p:tagLst xmlns:p="http://schemas.openxmlformats.org/presentationml/2006/main">
  <p:tag name="KSO_WM_TEMPLATE_CATEGORY" val="diagram"/>
  <p:tag name="KSO_WM_TEMPLATE_INDEX" val="768"/>
  <p:tag name="KSO_WM_TAG_VERSION" val="1.0"/>
  <p:tag name="KSO_WM_UNIT_TYPE" val="l_h_i"/>
  <p:tag name="KSO_WM_UNIT_INDEX" val="1_3_3"/>
  <p:tag name="KSO_WM_UNIT_ID" val="diagram768_5*l_h_i*1_3_3"/>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 val="7"/>
  <p:tag name="KSO_WM_UNIT_FILL_TYPE" val="1"/>
  <p:tag name="KSO_WM_UNIT_TEXT_FILL_FORE_SCHEMECOLOR_INDEX" val="2"/>
  <p:tag name="KSO_WM_UNIT_TEXT_FILL_TYPE" val="1"/>
</p:tagLst>
</file>

<file path=ppt/tags/tag39.xml><?xml version="1.0" encoding="utf-8"?>
<p:tagLst xmlns:p="http://schemas.openxmlformats.org/presentationml/2006/main">
  <p:tag name="KSO_WM_TEMPLATE_CATEGORY" val="diagram"/>
  <p:tag name="KSO_WM_TEMPLATE_INDEX" val="768"/>
  <p:tag name="KSO_WM_TAG_VERSION" val="1.0"/>
  <p:tag name="KSO_WM_UNIT_TYPE" val="l_h_a"/>
  <p:tag name="KSO_WM_UNIT_INDEX" val="1_6_1"/>
  <p:tag name="KSO_WM_UNIT_ID" val="diagram768_5*l_h_a*1_6_1"/>
  <p:tag name="KSO_WM_UNIT_LAYERLEVEL" val="1_1_1"/>
  <p:tag name="KSO_WM_UNIT_VALUE" val="8"/>
  <p:tag name="KSO_WM_UNIT_HIGHLIGHT" val="0"/>
  <p:tag name="KSO_WM_UNIT_COMPATIBLE" val="0"/>
  <p:tag name="KSO_WM_BEAUTIFY_FLAG" val="#wm#"/>
  <p:tag name="KSO_WM_DIAGRAM_GROUP_CODE" val="l1-1"/>
  <p:tag name="KSO_WM_UNIT_PRESET_TEXT" val="添加标题"/>
  <p:tag name="KSO_WM_UNIT_ISCONTENTSTITLE" val="0"/>
  <p:tag name="KSO_WM_UNIT_NOCLEAR" val="0"/>
  <p:tag name="KSO_WM_UNIT_DIAGRAM_ISNUMVISUAL" val="0"/>
  <p:tag name="KSO_WM_UNIT_DIAGRAM_ISREFERUNIT" val="0"/>
  <p:tag name="KSO_WM_UNIT_TEXT_FILL_FORE_SCHEMECOLOR_INDEX" val="10"/>
  <p:tag name="KSO_WM_UNIT_TEXT_FILL_TYPE" val="1"/>
</p:tagLst>
</file>

<file path=ppt/tags/tag4.xml><?xml version="1.0" encoding="utf-8"?>
<p:tagLst xmlns:p="http://schemas.openxmlformats.org/presentationml/2006/main">
  <p:tag name="KSO_WM_TAG_VERSION" val="1.0"/>
  <p:tag name="KSO_WM_TEMPLATE_CATEGORY" val="custom"/>
  <p:tag name="KSO_WM_TEMPLATE_INDEX" val="20184553"/>
</p:tagLst>
</file>

<file path=ppt/tags/tag40.xml><?xml version="1.0" encoding="utf-8"?>
<p:tagLst xmlns:p="http://schemas.openxmlformats.org/presentationml/2006/main">
  <p:tag name="KSO_WM_TEMPLATE_CATEGORY" val="diagram"/>
  <p:tag name="KSO_WM_TEMPLATE_INDEX" val="768"/>
  <p:tag name="KSO_WM_TAG_VERSION" val="1.0"/>
  <p:tag name="KSO_WM_UNIT_TYPE" val="l_h_i"/>
  <p:tag name="KSO_WM_UNIT_INDEX" val="1_6_4"/>
  <p:tag name="KSO_WM_UNIT_ID" val="diagram768_5*l_h_i*1_6_4"/>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 val="10"/>
  <p:tag name="KSO_WM_UNIT_FILL_TYPE" val="1"/>
  <p:tag name="KSO_WM_UNIT_TEXT_FILL_FORE_SCHEMECOLOR_INDEX" val="2"/>
  <p:tag name="KSO_WM_UNIT_TEXT_FILL_TYPE" val="1"/>
</p:tagLst>
</file>

<file path=ppt/tags/tag41.xml><?xml version="1.0" encoding="utf-8"?>
<p:tagLst xmlns:p="http://schemas.openxmlformats.org/presentationml/2006/main">
  <p:tag name="KSO_WM_TEMPLATE_CATEGORY" val="diagram"/>
  <p:tag name="KSO_WM_TEMPLATE_INDEX" val="768"/>
  <p:tag name="KSO_WM_TAG_VERSION" val="1.0"/>
  <p:tag name="KSO_WM_UNIT_TYPE" val="l_h_a"/>
  <p:tag name="KSO_WM_UNIT_INDEX" val="1_5_1"/>
  <p:tag name="KSO_WM_UNIT_ID" val="diagram768_5*l_h_a*1_5_1"/>
  <p:tag name="KSO_WM_UNIT_LAYERLEVEL" val="1_1_1"/>
  <p:tag name="KSO_WM_UNIT_VALUE" val="8"/>
  <p:tag name="KSO_WM_UNIT_HIGHLIGHT" val="0"/>
  <p:tag name="KSO_WM_UNIT_COMPATIBLE" val="0"/>
  <p:tag name="KSO_WM_BEAUTIFY_FLAG" val="#wm#"/>
  <p:tag name="KSO_WM_DIAGRAM_GROUP_CODE" val="l1-1"/>
  <p:tag name="KSO_WM_UNIT_PRESET_TEXT" val="添加标题"/>
  <p:tag name="KSO_WM_UNIT_ISCONTENTSTITLE" val="0"/>
  <p:tag name="KSO_WM_UNIT_NOCLEAR" val="0"/>
  <p:tag name="KSO_WM_UNIT_DIAGRAM_ISNUMVISUAL" val="0"/>
  <p:tag name="KSO_WM_UNIT_DIAGRAM_ISREFERUNIT" val="0"/>
  <p:tag name="KSO_WM_UNIT_TEXT_FILL_FORE_SCHEMECOLOR_INDEX" val="9"/>
  <p:tag name="KSO_WM_UNIT_TEXT_FILL_TYPE" val="1"/>
</p:tagLst>
</file>

<file path=ppt/tags/tag42.xml><?xml version="1.0" encoding="utf-8"?>
<p:tagLst xmlns:p="http://schemas.openxmlformats.org/presentationml/2006/main">
  <p:tag name="KSO_WM_TEMPLATE_CATEGORY" val="diagram"/>
  <p:tag name="KSO_WM_TEMPLATE_INDEX" val="768"/>
  <p:tag name="KSO_WM_TAG_VERSION" val="1.0"/>
  <p:tag name="KSO_WM_UNIT_TYPE" val="l_h_i"/>
  <p:tag name="KSO_WM_UNIT_INDEX" val="1_5_2"/>
  <p:tag name="KSO_WM_UNIT_ID" val="diagram768_5*l_h_i*1_5_2"/>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 val="9"/>
  <p:tag name="KSO_WM_UNIT_FILL_TYPE" val="1"/>
  <p:tag name="KSO_WM_UNIT_TEXT_FILL_FORE_SCHEMECOLOR_INDEX" val="2"/>
  <p:tag name="KSO_WM_UNIT_TEXT_FILL_TYPE" val="1"/>
</p:tagLst>
</file>

<file path=ppt/tags/tag43.xml><?xml version="1.0" encoding="utf-8"?>
<p:tagLst xmlns:p="http://schemas.openxmlformats.org/presentationml/2006/main">
  <p:tag name="KSO_WM_TEMPLATE_CATEGORY" val="diagram"/>
  <p:tag name="KSO_WM_TEMPLATE_INDEX" val="768"/>
  <p:tag name="KSO_WM_TAG_VERSION" val="1.0"/>
  <p:tag name="KSO_WM_UNIT_TYPE" val="l_h_a"/>
  <p:tag name="KSO_WM_UNIT_INDEX" val="1_4_1"/>
  <p:tag name="KSO_WM_UNIT_ID" val="diagram768_5*l_h_a*1_4_1"/>
  <p:tag name="KSO_WM_UNIT_LAYERLEVEL" val="1_1_1"/>
  <p:tag name="KSO_WM_UNIT_VALUE" val="8"/>
  <p:tag name="KSO_WM_UNIT_HIGHLIGHT" val="0"/>
  <p:tag name="KSO_WM_UNIT_COMPATIBLE" val="0"/>
  <p:tag name="KSO_WM_BEAUTIFY_FLAG" val="#wm#"/>
  <p:tag name="KSO_WM_DIAGRAM_GROUP_CODE" val="l1-1"/>
  <p:tag name="KSO_WM_UNIT_PRESET_TEXT" val="添加标题"/>
  <p:tag name="KSO_WM_UNIT_ISCONTENTSTITLE" val="0"/>
  <p:tag name="KSO_WM_UNIT_NOCLEAR" val="0"/>
  <p:tag name="KSO_WM_UNIT_DIAGRAM_ISNUMVISUAL" val="0"/>
  <p:tag name="KSO_WM_UNIT_DIAGRAM_ISREFERUNIT" val="0"/>
  <p:tag name="KSO_WM_UNIT_TEXT_FILL_FORE_SCHEMECOLOR_INDEX" val="8"/>
  <p:tag name="KSO_WM_UNIT_TEXT_FILL_TYPE" val="1"/>
</p:tagLst>
</file>

<file path=ppt/tags/tag44.xml><?xml version="1.0" encoding="utf-8"?>
<p:tagLst xmlns:p="http://schemas.openxmlformats.org/presentationml/2006/main">
  <p:tag name="KSO_WM_TEMPLATE_CATEGORY" val="diagram"/>
  <p:tag name="KSO_WM_TEMPLATE_INDEX" val="768"/>
  <p:tag name="KSO_WM_TAG_VERSION" val="1.0"/>
  <p:tag name="KSO_WM_UNIT_TYPE" val="l_h_i"/>
  <p:tag name="KSO_WM_UNIT_INDEX" val="1_4_3"/>
  <p:tag name="KSO_WM_UNIT_ID" val="diagram768_5*l_h_i*1_4_3"/>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 val="8"/>
  <p:tag name="KSO_WM_UNIT_FILL_TYPE" val="1"/>
  <p:tag name="KSO_WM_UNIT_TEXT_FILL_FORE_SCHEMECOLOR_INDEX" val="2"/>
  <p:tag name="KSO_WM_UNIT_TEXT_FILL_TYPE" val="1"/>
</p:tagLst>
</file>

<file path=ppt/tags/tag45.xml><?xml version="1.0" encoding="utf-8"?>
<p:tagLst xmlns:p="http://schemas.openxmlformats.org/presentationml/2006/main">
  <p:tag name="KSO_WM_UNIT_PLACING_PICTURE_USER_VIEWPORT" val="{&quot;height&quot;:2213.7700303667366,&quot;width&quot;:1643.1365829854146}"/>
</p:tagLst>
</file>

<file path=ppt/tags/tag46.xml><?xml version="1.0" encoding="utf-8"?>
<p:tagLst xmlns:p="http://schemas.openxmlformats.org/presentationml/2006/main">
  <p:tag name="KSO_WM_UNIT_PLACING_PICTURE_USER_VIEWPORT" val="{&quot;height&quot;:2214.5547769212799,&quot;width&quot;:1643.1365829854146}"/>
</p:tagLst>
</file>

<file path=ppt/tags/tag47.xml><?xml version="1.0" encoding="utf-8"?>
<p:tagLst xmlns:p="http://schemas.openxmlformats.org/presentationml/2006/main">
  <p:tag name="KSO_WM_UNIT_PLACING_PICTURE_USER_VIEWPORT" val="{&quot;height&quot;:2126.6631628124269,&quot;width&quot;:1576.4381065987097}"/>
</p:tagLst>
</file>

<file path=ppt/tags/tag48.xml><?xml version="1.0" encoding="utf-8"?>
<p:tagLst xmlns:p="http://schemas.openxmlformats.org/presentationml/2006/main">
  <p:tag name="KSO_WM_UNIT_PLACING_PICTURE_USER_VIEWPORT" val="{&quot;height&quot;:2214.5547769212799,&quot;width&quot;:1738.8685137992736}"/>
</p:tagLst>
</file>

<file path=ppt/tags/tag49.xml><?xml version="1.0" encoding="utf-8"?>
<p:tagLst xmlns:p="http://schemas.openxmlformats.org/presentationml/2006/main">
  <p:tag name="KSO_WM_UNIT_PLACING_PICTURE_USER_VIEWPORT" val="{&quot;height&quot;:2365.2261153935997,&quot;width&quot;:2009.5858591335468}"/>
</p:tagLst>
</file>

<file path=ppt/tags/tag5.xml><?xml version="1.0" encoding="utf-8"?>
<p:tagLst xmlns:p="http://schemas.openxmlformats.org/presentationml/2006/main">
  <p:tag name="KSO_WM_TAG_VERSION" val="1.0"/>
  <p:tag name="KSO_WM_TEMPLATE_CATEGORY" val="custom"/>
  <p:tag name="KSO_WM_TEMPLATE_INDEX" val="20184553"/>
</p:tagLst>
</file>

<file path=ppt/tags/tag50.xml><?xml version="1.0" encoding="utf-8"?>
<p:tagLst xmlns:p="http://schemas.openxmlformats.org/presentationml/2006/main">
  <p:tag name="KSO_WM_UNIT_PLACING_PICTURE_USER_VIEWPORT" val="{&quot;height&quot;:2196.5056061667833,&quot;width&quot;:1618.0265683457139}"/>
</p:tagLst>
</file>

<file path=ppt/tags/tag51.xml><?xml version="1.0" encoding="utf-8"?>
<p:tagLst xmlns:p="http://schemas.openxmlformats.org/presentationml/2006/main">
  <p:tag name="KSO_WM_UNIT_PLACING_PICTURE_USER_VIEWPORT" val="{&quot;height&quot;:2197.2903527213266,&quot;width&quot;:1570.1606029387845}"/>
</p:tagLst>
</file>

<file path=ppt/tags/tag52.xml><?xml version="1.0" encoding="utf-8"?>
<p:tagLst xmlns:p="http://schemas.openxmlformats.org/presentationml/2006/main">
  <p:tag name="KSO_WM_UNIT_PLACING_PICTURE_USER_VIEWPORT" val="{&quot;height&quot;:2831.3655687923383,&quot;width&quot;:1946.0261345768042}"/>
</p:tagLst>
</file>

<file path=ppt/tags/tag53.xml><?xml version="1.0" encoding="utf-8"?>
<p:tagLst xmlns:p="http://schemas.openxmlformats.org/presentationml/2006/main">
  <p:tag name="KSO_WM_UNIT_PLACING_PICTURE_USER_VIEWPORT" val="{&quot;height&quot;:2216.9090165849102,&quot;width&quot;:1738.083825841783}"/>
</p:tagLst>
</file>

<file path=ppt/tags/tag54.xml><?xml version="1.0" encoding="utf-8"?>
<p:tagLst xmlns:p="http://schemas.openxmlformats.org/presentationml/2006/main">
  <p:tag name="KSO_WM_UNIT_PLACING_PICTURE_USER_VIEWPORT" val="{&quot;height&quot;:2242.0209063302964,&quot;width&quot;:2169.6622024616386}"/>
</p:tagLst>
</file>

<file path=ppt/tags/tag55.xml><?xml version="1.0" encoding="utf-8"?>
<p:tagLst xmlns:p="http://schemas.openxmlformats.org/presentationml/2006/main">
  <p:tag name="KSO_WM_UNIT_PLACING_PICTURE_USER_VIEWPORT" val="{&quot;height&quot;:2242.8056528848401,&quot;width&quot;:1643.1365829854146}"/>
</p:tagLst>
</file>

<file path=ppt/tags/tag56.xml><?xml version="1.0" encoding="utf-8"?>
<p:tagLst xmlns:p="http://schemas.openxmlformats.org/presentationml/2006/main">
  <p:tag name="KSO_WM_UNIT_PLACING_PICTURE_USER_VIEWPORT" val="{&quot;height&quot;:2243.5903994393834,&quot;width&quot;:1643.1365829854146}"/>
</p:tagLst>
</file>

<file path=ppt/tags/tag57.xml><?xml version="1.0" encoding="utf-8"?>
<p:tagLst xmlns:p="http://schemas.openxmlformats.org/presentationml/2006/main">
  <p:tag name="KSO_WM_UNIT_PLACING_PICTURE_USER_VIEWPORT" val="{&quot;height&quot;:2242.8056528848401,&quot;width&quot;:1643.1365829854146}"/>
</p:tagLst>
</file>

<file path=ppt/tags/tag58.xml><?xml version="1.0" encoding="utf-8"?>
<p:tagLst xmlns:p="http://schemas.openxmlformats.org/presentationml/2006/main">
  <p:tag name="KSO_WM_UNIT_PLACING_PICTURE_USER_VIEWPORT" val="{&quot;height&quot;:2216.9090165849102,&quot;width&quot;:1643.1365829854146}"/>
</p:tagLst>
</file>

<file path=ppt/tags/tag59.xml><?xml version="1.0" encoding="utf-8"?>
<p:tagLst xmlns:p="http://schemas.openxmlformats.org/presentationml/2006/main">
  <p:tag name="KSO_WM_UNIT_PLACING_PICTURE_USER_VIEWPORT" val="{&quot;height&quot;:2242.8056528848401,&quot;width&quot;:1643.1365829854146}"/>
</p:tagLst>
</file>

<file path=ppt/tags/tag6.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60.xml><?xml version="1.0" encoding="utf-8"?>
<p:tagLst xmlns:p="http://schemas.openxmlformats.org/presentationml/2006/main">
  <p:tag name="KSO_WM_UNIT_PLACING_PICTURE_USER_VIEWPORT" val="{&quot;height&quot;:2244.3751459939267,&quot;width&quot;:1643.1365829854146}"/>
</p:tagLst>
</file>

<file path=ppt/tags/tag61.xml><?xml version="1.0" encoding="utf-8"?>
<p:tagLst xmlns:p="http://schemas.openxmlformats.org/presentationml/2006/main">
  <p:tag name="KSO_WM_UNIT_PLACING_PICTURE_USER_VIEWPORT" val="{&quot;height&quot;:2176.1021957486569,&quot;width&quot;:1844.0167001030202}"/>
</p:tagLst>
</file>

<file path=ppt/tags/tag62.xml><?xml version="1.0" encoding="utf-8"?>
<p:tagLst xmlns:p="http://schemas.openxmlformats.org/presentationml/2006/main">
  <p:tag name="KSO_WM_UNIT_PLACING_PICTURE_USER_VIEWPORT" val="{&quot;height&quot;:2253.0073580939033,&quot;width&quot;:1643.1365829854146}"/>
</p:tagLst>
</file>

<file path=ppt/tags/tag63.xml><?xml version="1.0" encoding="utf-8"?>
<p:tagLst xmlns:p="http://schemas.openxmlformats.org/presentationml/2006/main">
  <p:tag name="KSO_WM_UNIT_PLACING_PICTURE_USER_VIEWPORT" val="{&quot;height&quot;:2252.2226115393601,&quot;width&quot;:1570.9452908962751}"/>
</p:tagLst>
</file>

<file path=ppt/tags/tag64.xml><?xml version="1.0" encoding="utf-8"?>
<p:tagLst xmlns:p="http://schemas.openxmlformats.org/presentationml/2006/main">
  <p:tag name="KSO_WM_UNIT_PLACING_PICTURE_USER_VIEWPORT" val="{&quot;height&quot;:2262.4243167484233,&quot;width&quot;:1629.012199750583}"/>
</p:tagLst>
</file>

<file path=ppt/tags/tag65.xml><?xml version="1.0" encoding="utf-8"?>
<p:tagLst xmlns:p="http://schemas.openxmlformats.org/presentationml/2006/main">
  <p:tag name="KSO_WM_UNIT_PLACING_PICTURE_USER_VIEWPORT" val="{&quot;height&quot;:2245.9446391030133,&quot;width&quot;:1555.2515317464622}"/>
</p:tagLst>
</file>

<file path=ppt/tags/tag66.xml><?xml version="1.0" encoding="utf-8"?>
<p:tagLst xmlns:p="http://schemas.openxmlformats.org/presentationml/2006/main">
  <p:tag name="KSO_WM_UNIT_PLACING_PICTURE_USER_VIEWPORT" val="{&quot;height&quot;:2352.6701705209061,&quot;width&quot;:1724.744130564442}"/>
</p:tagLst>
</file>

<file path=ppt/tags/tag67.xml><?xml version="1.0" encoding="utf-8"?>
<p:tagLst xmlns:p="http://schemas.openxmlformats.org/presentationml/2006/main">
  <p:tag name="KSO_WM_UNIT_PLACING_PICTURE_USER_VIEWPORT" val="{&quot;height&quot;:2346.3921980845598,&quot;width&quot;:1727.0981944369139}"/>
</p:tagLst>
</file>

<file path=ppt/tags/tag7.xml><?xml version="1.0" encoding="utf-8"?>
<p:tagLst xmlns:p="http://schemas.openxmlformats.org/presentationml/2006/main">
  <p:tag name="KSO_WM_TAG_VERSION" val="1.0"/>
  <p:tag name="KSO_WM_TEMPLATE_CATEGORY" val="custom"/>
  <p:tag name="KSO_WM_TEMPLATE_INDEX" val="20184553"/>
</p:tagLst>
</file>

<file path=ppt/tags/tag8.xml><?xml version="1.0" encoding="utf-8"?>
<p:tagLst xmlns:p="http://schemas.openxmlformats.org/presentationml/2006/main">
  <p:tag name="KSO_WM_TAG_VERSION" val="1.0"/>
  <p:tag name="KSO_WM_TEMPLATE_CATEGORY" val="custom"/>
  <p:tag name="KSO_WM_TEMPLATE_INDEX" val="20184553"/>
</p:tagLst>
</file>

<file path=ppt/tags/tag9.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2385</Words>
  <Application>WPS 演示</Application>
  <PresentationFormat>全屏显示(4:3)</PresentationFormat>
  <Paragraphs>212</Paragraphs>
  <Slides>17</Slides>
  <Notes>7</Notes>
  <HiddenSlides>0</HiddenSlides>
  <MMClips>0</MMClips>
  <ScaleCrop>false</ScaleCrop>
  <HeadingPairs>
    <vt:vector size="6" baseType="variant">
      <vt:variant>
        <vt:lpstr>已用的字体</vt:lpstr>
      </vt:variant>
      <vt:variant>
        <vt:i4>9</vt:i4>
      </vt:variant>
      <vt:variant>
        <vt:lpstr>主题</vt:lpstr>
      </vt:variant>
      <vt:variant>
        <vt:i4>5</vt:i4>
      </vt:variant>
      <vt:variant>
        <vt:lpstr>幻灯片标题</vt:lpstr>
      </vt:variant>
      <vt:variant>
        <vt:i4>17</vt:i4>
      </vt:variant>
    </vt:vector>
  </HeadingPairs>
  <TitlesOfParts>
    <vt:vector size="31" baseType="lpstr">
      <vt:lpstr>Arial</vt:lpstr>
      <vt:lpstr>宋体</vt:lpstr>
      <vt:lpstr>Wingdings</vt:lpstr>
      <vt:lpstr>黑体</vt:lpstr>
      <vt:lpstr>微软雅黑</vt:lpstr>
      <vt:lpstr>Wingdings</vt:lpstr>
      <vt:lpstr>方正粗黑宋简体</vt:lpstr>
      <vt:lpstr>Arial Unicode MS</vt:lpstr>
      <vt:lpstr>Calibri</vt:lpstr>
      <vt:lpstr>Office 主题</vt:lpstr>
      <vt:lpstr>1_Office 主题</vt:lpstr>
      <vt:lpstr>2_Office 主题</vt:lpstr>
      <vt:lpstr>3_Office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YAYA</cp:lastModifiedBy>
  <cp:revision>93</cp:revision>
  <dcterms:created xsi:type="dcterms:W3CDTF">2018-03-01T02:03:00Z</dcterms:created>
  <dcterms:modified xsi:type="dcterms:W3CDTF">2021-03-17T03:11:29Z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