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40"/>
  </p:handoutMasterIdLst>
  <p:sldIdLst>
    <p:sldId id="573" r:id="rId3"/>
    <p:sldId id="575" r:id="rId4"/>
    <p:sldId id="576" r:id="rId5"/>
    <p:sldId id="593" r:id="rId6"/>
    <p:sldId id="594" r:id="rId8"/>
    <p:sldId id="577" r:id="rId9"/>
    <p:sldId id="591" r:id="rId10"/>
    <p:sldId id="592" r:id="rId11"/>
    <p:sldId id="595" r:id="rId12"/>
    <p:sldId id="596" r:id="rId13"/>
    <p:sldId id="597" r:id="rId14"/>
    <p:sldId id="598" r:id="rId15"/>
    <p:sldId id="579" r:id="rId16"/>
    <p:sldId id="580" r:id="rId17"/>
    <p:sldId id="601" r:id="rId18"/>
    <p:sldId id="599" r:id="rId19"/>
    <p:sldId id="581" r:id="rId20"/>
    <p:sldId id="582" r:id="rId21"/>
    <p:sldId id="583" r:id="rId22"/>
    <p:sldId id="584" r:id="rId23"/>
    <p:sldId id="585" r:id="rId24"/>
    <p:sldId id="603" r:id="rId25"/>
    <p:sldId id="586" r:id="rId26"/>
    <p:sldId id="602" r:id="rId27"/>
    <p:sldId id="600" r:id="rId28"/>
    <p:sldId id="587" r:id="rId29"/>
    <p:sldId id="588" r:id="rId30"/>
    <p:sldId id="606" r:id="rId31"/>
    <p:sldId id="605" r:id="rId32"/>
    <p:sldId id="604" r:id="rId33"/>
    <p:sldId id="589" r:id="rId34"/>
    <p:sldId id="590" r:id="rId35"/>
    <p:sldId id="447" r:id="rId36"/>
    <p:sldId id="650" r:id="rId37"/>
    <p:sldId id="651" r:id="rId38"/>
    <p:sldId id="63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7E6E6"/>
    <a:srgbClr val="E6E6E6"/>
    <a:srgbClr val="000066"/>
    <a:srgbClr val="003399"/>
    <a:srgbClr val="000099"/>
    <a:srgbClr val="3D89BC"/>
    <a:srgbClr val="008EC0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53" autoAdjust="0"/>
    <p:restoredTop sz="88759" autoAdjust="0"/>
  </p:normalViewPr>
  <p:slideViewPr>
    <p:cSldViewPr snapToGrid="0" showGuides="1">
      <p:cViewPr varScale="1">
        <p:scale>
          <a:sx n="98" d="100"/>
          <a:sy n="98" d="100"/>
        </p:scale>
        <p:origin x="132" y="56"/>
      </p:cViewPr>
      <p:guideLst>
        <p:guide orient="horz" pos="4034"/>
        <p:guide pos="1882"/>
        <p:guide pos="200"/>
        <p:guide pos="5488"/>
        <p:guide orient="horz" pos="1480"/>
        <p:guide orient="horz" pos="783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ata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rawing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3E7EA-EDA5-4746-AF7D-626C7E381F8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2C2DA1F-8B9C-47CE-944D-AB0292CBA52F}">
      <dgm:prSet phldrT="[文本]" custT="1"/>
      <dgm:spPr/>
      <dgm:t>
        <a:bodyPr/>
        <a:lstStyle/>
        <a:p>
          <a:r>
            <a:rPr lang="zh-CN" altLang="en-US" sz="1800" dirty="0"/>
            <a:t>良莠不齐</a:t>
          </a:r>
        </a:p>
      </dgm:t>
    </dgm:pt>
    <dgm:pt modelId="{4ED09B66-6EC8-4A8A-83CB-A2C33E5D34D8}" cxnId="{AF094FC0-865C-4843-A558-17F826FD4BF9}" type="parTrans">
      <dgm:prSet/>
      <dgm:spPr/>
      <dgm:t>
        <a:bodyPr/>
        <a:lstStyle/>
        <a:p>
          <a:endParaRPr lang="zh-CN" altLang="en-US"/>
        </a:p>
      </dgm:t>
    </dgm:pt>
    <dgm:pt modelId="{5672899B-BAF3-46F8-80E1-8F02E49B7989}" cxnId="{AF094FC0-865C-4843-A558-17F826FD4BF9}" type="sibTrans">
      <dgm:prSet/>
      <dgm:spPr/>
      <dgm:t>
        <a:bodyPr/>
        <a:lstStyle/>
        <a:p>
          <a:endParaRPr lang="zh-CN" altLang="en-US"/>
        </a:p>
      </dgm:t>
    </dgm:pt>
    <dgm:pt modelId="{D85DA9E8-45E7-486F-A301-8F9552689129}">
      <dgm:prSet phldrT="[文本]" custT="1"/>
      <dgm:spPr/>
      <dgm:t>
        <a:bodyPr/>
        <a:lstStyle/>
        <a:p>
          <a:r>
            <a:rPr lang="zh-CN" altLang="en-US" sz="1800" dirty="0"/>
            <a:t>去粗</a:t>
          </a:r>
        </a:p>
      </dgm:t>
    </dgm:pt>
    <dgm:pt modelId="{E7AC86C8-56F8-49C5-A44C-6F71B3691E3B}" cxnId="{3C68DE4B-A187-4B61-8862-76B1C7E6F182}" type="parTrans">
      <dgm:prSet/>
      <dgm:spPr/>
      <dgm:t>
        <a:bodyPr/>
        <a:lstStyle/>
        <a:p>
          <a:endParaRPr lang="zh-CN" altLang="en-US"/>
        </a:p>
      </dgm:t>
    </dgm:pt>
    <dgm:pt modelId="{E300FC4C-B437-40DD-9082-E3D71D228E00}" cxnId="{3C68DE4B-A187-4B61-8862-76B1C7E6F182}" type="sibTrans">
      <dgm:prSet/>
      <dgm:spPr/>
      <dgm:t>
        <a:bodyPr/>
        <a:lstStyle/>
        <a:p>
          <a:endParaRPr lang="zh-CN" altLang="en-US"/>
        </a:p>
      </dgm:t>
    </dgm:pt>
    <dgm:pt modelId="{C2287541-BD87-4DA7-88BA-4CC3A2CAFE51}">
      <dgm:prSet phldrT="[文本]" custT="1"/>
      <dgm:spPr/>
      <dgm:t>
        <a:bodyPr/>
        <a:lstStyle/>
        <a:p>
          <a:r>
            <a:rPr lang="zh-CN" altLang="en-US" sz="1800" dirty="0"/>
            <a:t>高品质</a:t>
          </a:r>
        </a:p>
      </dgm:t>
    </dgm:pt>
    <dgm:pt modelId="{5A43A892-15EC-46EA-8629-BB7227DDA8F8}" cxnId="{03538FA7-6804-47CD-9C59-914FF75E91E8}" type="parTrans">
      <dgm:prSet/>
      <dgm:spPr/>
      <dgm:t>
        <a:bodyPr/>
        <a:lstStyle/>
        <a:p>
          <a:endParaRPr lang="zh-CN" altLang="en-US"/>
        </a:p>
      </dgm:t>
    </dgm:pt>
    <dgm:pt modelId="{5C3AD3AD-F570-42C3-884F-4F0C1CBA14A6}" cxnId="{03538FA7-6804-47CD-9C59-914FF75E91E8}" type="sibTrans">
      <dgm:prSet/>
      <dgm:spPr/>
      <dgm:t>
        <a:bodyPr/>
        <a:lstStyle/>
        <a:p>
          <a:endParaRPr lang="zh-CN" altLang="en-US"/>
        </a:p>
      </dgm:t>
    </dgm:pt>
    <dgm:pt modelId="{E96673CC-CFAD-475E-97E6-9C846F5149CE}">
      <dgm:prSet phldrT="[文本]" custT="1"/>
      <dgm:spPr/>
      <dgm:t>
        <a:bodyPr/>
        <a:lstStyle/>
        <a:p>
          <a:r>
            <a:rPr lang="zh-CN" altLang="en-US" sz="1800" dirty="0"/>
            <a:t>取精</a:t>
          </a:r>
        </a:p>
      </dgm:t>
    </dgm:pt>
    <dgm:pt modelId="{B38FA5EB-B5FA-4AE5-8610-4191EBA110DF}" cxnId="{C5FBB380-80F6-46E2-917E-D84C1E1A3DE5}" type="parTrans">
      <dgm:prSet/>
      <dgm:spPr/>
      <dgm:t>
        <a:bodyPr/>
        <a:lstStyle/>
        <a:p>
          <a:endParaRPr lang="zh-CN" altLang="en-US"/>
        </a:p>
      </dgm:t>
    </dgm:pt>
    <dgm:pt modelId="{31F250EB-06EF-4B42-9E71-49CE79267AE4}" cxnId="{C5FBB380-80F6-46E2-917E-D84C1E1A3DE5}" type="sibTrans">
      <dgm:prSet/>
      <dgm:spPr/>
      <dgm:t>
        <a:bodyPr/>
        <a:lstStyle/>
        <a:p>
          <a:endParaRPr lang="zh-CN" altLang="en-US"/>
        </a:p>
      </dgm:t>
    </dgm:pt>
    <dgm:pt modelId="{5812BF40-C192-44F9-91C7-79995A5C4212}" type="pres">
      <dgm:prSet presAssocID="{0913E7EA-EDA5-4746-AF7D-626C7E381F80}" presName="Name0" presStyleCnt="0">
        <dgm:presLayoutVars>
          <dgm:dir/>
          <dgm:animOne val="branch"/>
          <dgm:animLvl val="lvl"/>
        </dgm:presLayoutVars>
      </dgm:prSet>
      <dgm:spPr/>
    </dgm:pt>
    <dgm:pt modelId="{B197BA65-CB61-4752-9638-FFD5B296A118}" type="pres">
      <dgm:prSet presAssocID="{62C2DA1F-8B9C-47CE-944D-AB0292CBA52F}" presName="chaos" presStyleCnt="0"/>
      <dgm:spPr/>
    </dgm:pt>
    <dgm:pt modelId="{0EA452EA-B1FC-4FA4-8E6C-499CB8F8B0D3}" type="pres">
      <dgm:prSet presAssocID="{62C2DA1F-8B9C-47CE-944D-AB0292CBA52F}" presName="parTx1" presStyleLbl="revTx" presStyleIdx="0" presStyleCnt="3"/>
      <dgm:spPr/>
    </dgm:pt>
    <dgm:pt modelId="{9C5DCB02-C2C6-402D-9410-DCC0D8A57BF0}" type="pres">
      <dgm:prSet presAssocID="{62C2DA1F-8B9C-47CE-944D-AB0292CBA52F}" presName="desTx1" presStyleLbl="revTx" presStyleIdx="1" presStyleCnt="3">
        <dgm:presLayoutVars>
          <dgm:bulletEnabled val="1"/>
        </dgm:presLayoutVars>
      </dgm:prSet>
      <dgm:spPr/>
    </dgm:pt>
    <dgm:pt modelId="{EE3535CF-B452-4BF2-9002-A195CB698ED8}" type="pres">
      <dgm:prSet presAssocID="{62C2DA1F-8B9C-47CE-944D-AB0292CBA52F}" presName="c1" presStyleLbl="node1" presStyleIdx="0" presStyleCnt="19"/>
      <dgm:spPr/>
    </dgm:pt>
    <dgm:pt modelId="{1CE63282-44C1-44BE-863F-7C461BDF2863}" type="pres">
      <dgm:prSet presAssocID="{62C2DA1F-8B9C-47CE-944D-AB0292CBA52F}" presName="c2" presStyleLbl="node1" presStyleIdx="1" presStyleCnt="19"/>
      <dgm:spPr/>
    </dgm:pt>
    <dgm:pt modelId="{CC70DE4F-F971-49AC-9F4F-D4F894D8E509}" type="pres">
      <dgm:prSet presAssocID="{62C2DA1F-8B9C-47CE-944D-AB0292CBA52F}" presName="c3" presStyleLbl="node1" presStyleIdx="2" presStyleCnt="19"/>
      <dgm:spPr/>
    </dgm:pt>
    <dgm:pt modelId="{EDFAB120-4FB6-435F-9D7F-0595C34147D1}" type="pres">
      <dgm:prSet presAssocID="{62C2DA1F-8B9C-47CE-944D-AB0292CBA52F}" presName="c4" presStyleLbl="node1" presStyleIdx="3" presStyleCnt="19"/>
      <dgm:spPr/>
    </dgm:pt>
    <dgm:pt modelId="{093A6C16-E61D-4159-BD34-F891680A05F7}" type="pres">
      <dgm:prSet presAssocID="{62C2DA1F-8B9C-47CE-944D-AB0292CBA52F}" presName="c5" presStyleLbl="node1" presStyleIdx="4" presStyleCnt="19"/>
      <dgm:spPr/>
    </dgm:pt>
    <dgm:pt modelId="{4E93EFCF-30EA-482F-B94E-827B4440AA39}" type="pres">
      <dgm:prSet presAssocID="{62C2DA1F-8B9C-47CE-944D-AB0292CBA52F}" presName="c6" presStyleLbl="node1" presStyleIdx="5" presStyleCnt="19"/>
      <dgm:spPr/>
    </dgm:pt>
    <dgm:pt modelId="{A651E342-AAA6-49A2-BCED-ABEFE09E961D}" type="pres">
      <dgm:prSet presAssocID="{62C2DA1F-8B9C-47CE-944D-AB0292CBA52F}" presName="c7" presStyleLbl="node1" presStyleIdx="6" presStyleCnt="19"/>
      <dgm:spPr/>
    </dgm:pt>
    <dgm:pt modelId="{A587267F-588E-4502-8707-E70B89FE80C9}" type="pres">
      <dgm:prSet presAssocID="{62C2DA1F-8B9C-47CE-944D-AB0292CBA52F}" presName="c8" presStyleLbl="node1" presStyleIdx="7" presStyleCnt="19"/>
      <dgm:spPr/>
    </dgm:pt>
    <dgm:pt modelId="{77890D92-13DB-4B6D-8FA5-F0B609D362C7}" type="pres">
      <dgm:prSet presAssocID="{62C2DA1F-8B9C-47CE-944D-AB0292CBA52F}" presName="c9" presStyleLbl="node1" presStyleIdx="8" presStyleCnt="19"/>
      <dgm:spPr/>
    </dgm:pt>
    <dgm:pt modelId="{D60B897E-97D9-4E83-ADF7-6F99FC735891}" type="pres">
      <dgm:prSet presAssocID="{62C2DA1F-8B9C-47CE-944D-AB0292CBA52F}" presName="c10" presStyleLbl="node1" presStyleIdx="9" presStyleCnt="19"/>
      <dgm:spPr/>
    </dgm:pt>
    <dgm:pt modelId="{724B7E7E-C3D4-4FCA-948E-52D75961A3A9}" type="pres">
      <dgm:prSet presAssocID="{62C2DA1F-8B9C-47CE-944D-AB0292CBA52F}" presName="c11" presStyleLbl="node1" presStyleIdx="10" presStyleCnt="19"/>
      <dgm:spPr/>
    </dgm:pt>
    <dgm:pt modelId="{5E24E808-56F4-4A1F-85A9-357D0F953D29}" type="pres">
      <dgm:prSet presAssocID="{62C2DA1F-8B9C-47CE-944D-AB0292CBA52F}" presName="c12" presStyleLbl="node1" presStyleIdx="11" presStyleCnt="19"/>
      <dgm:spPr/>
    </dgm:pt>
    <dgm:pt modelId="{A641E4D6-D02A-46F5-AEB8-37DBF4157E41}" type="pres">
      <dgm:prSet presAssocID="{62C2DA1F-8B9C-47CE-944D-AB0292CBA52F}" presName="c13" presStyleLbl="node1" presStyleIdx="12" presStyleCnt="19"/>
      <dgm:spPr/>
    </dgm:pt>
    <dgm:pt modelId="{4D826CE4-F4FF-4E7A-9A0D-6B85788E25F5}" type="pres">
      <dgm:prSet presAssocID="{62C2DA1F-8B9C-47CE-944D-AB0292CBA52F}" presName="c14" presStyleLbl="node1" presStyleIdx="13" presStyleCnt="19"/>
      <dgm:spPr/>
    </dgm:pt>
    <dgm:pt modelId="{99453116-F889-4951-96FF-1EE3B506B925}" type="pres">
      <dgm:prSet presAssocID="{62C2DA1F-8B9C-47CE-944D-AB0292CBA52F}" presName="c15" presStyleLbl="node1" presStyleIdx="14" presStyleCnt="19"/>
      <dgm:spPr/>
    </dgm:pt>
    <dgm:pt modelId="{142CF17B-C13E-462E-87A5-0ABBA2709E15}" type="pres">
      <dgm:prSet presAssocID="{62C2DA1F-8B9C-47CE-944D-AB0292CBA52F}" presName="c16" presStyleLbl="node1" presStyleIdx="15" presStyleCnt="19"/>
      <dgm:spPr/>
    </dgm:pt>
    <dgm:pt modelId="{D74E1980-1968-4907-9629-CFFCAC08CBEC}" type="pres">
      <dgm:prSet presAssocID="{62C2DA1F-8B9C-47CE-944D-AB0292CBA52F}" presName="c17" presStyleLbl="node1" presStyleIdx="16" presStyleCnt="19"/>
      <dgm:spPr/>
    </dgm:pt>
    <dgm:pt modelId="{44CD47AA-1CD3-4F0C-98EC-A964AC9A7CD5}" type="pres">
      <dgm:prSet presAssocID="{62C2DA1F-8B9C-47CE-944D-AB0292CBA52F}" presName="c18" presStyleLbl="node1" presStyleIdx="17" presStyleCnt="19"/>
      <dgm:spPr/>
    </dgm:pt>
    <dgm:pt modelId="{9D70879B-5895-46C2-8AE6-D67DC91598AB}" type="pres">
      <dgm:prSet presAssocID="{5672899B-BAF3-46F8-80E1-8F02E49B7989}" presName="chevronComposite1" presStyleCnt="0"/>
      <dgm:spPr/>
    </dgm:pt>
    <dgm:pt modelId="{F89CCE5A-1484-4E9B-BCF3-FF8DE97BABC7}" type="pres">
      <dgm:prSet presAssocID="{5672899B-BAF3-46F8-80E1-8F02E49B7989}" presName="chevron1" presStyleLbl="sibTrans2D1" presStyleIdx="0" presStyleCnt="2"/>
      <dgm:spPr/>
    </dgm:pt>
    <dgm:pt modelId="{372EA78A-FB3E-4FB9-B5F7-03EE70C78747}" type="pres">
      <dgm:prSet presAssocID="{5672899B-BAF3-46F8-80E1-8F02E49B7989}" presName="spChevron1" presStyleCnt="0"/>
      <dgm:spPr/>
    </dgm:pt>
    <dgm:pt modelId="{05D1FDBE-03B5-4ABA-A40B-852DB98B919E}" type="pres">
      <dgm:prSet presAssocID="{5672899B-BAF3-46F8-80E1-8F02E49B7989}" presName="overlap" presStyleCnt="0"/>
      <dgm:spPr/>
    </dgm:pt>
    <dgm:pt modelId="{71D8A894-B5E6-490D-BA98-ADCC6ABBC422}" type="pres">
      <dgm:prSet presAssocID="{5672899B-BAF3-46F8-80E1-8F02E49B7989}" presName="chevronComposite2" presStyleCnt="0"/>
      <dgm:spPr/>
    </dgm:pt>
    <dgm:pt modelId="{2538CFC5-CC6C-4A1A-A9EA-873AA4536464}" type="pres">
      <dgm:prSet presAssocID="{5672899B-BAF3-46F8-80E1-8F02E49B7989}" presName="chevron2" presStyleLbl="sibTrans2D1" presStyleIdx="1" presStyleCnt="2"/>
      <dgm:spPr/>
    </dgm:pt>
    <dgm:pt modelId="{7401200A-272A-40C9-9A88-9D7C56318118}" type="pres">
      <dgm:prSet presAssocID="{5672899B-BAF3-46F8-80E1-8F02E49B7989}" presName="spChevron2" presStyleCnt="0"/>
      <dgm:spPr/>
    </dgm:pt>
    <dgm:pt modelId="{87483273-B006-4EA5-B941-99C0CAC35976}" type="pres">
      <dgm:prSet presAssocID="{C2287541-BD87-4DA7-88BA-4CC3A2CAFE51}" presName="last" presStyleCnt="0"/>
      <dgm:spPr/>
    </dgm:pt>
    <dgm:pt modelId="{49B4633E-DFA3-49A9-A8D9-A6B6F663FBFD}" type="pres">
      <dgm:prSet presAssocID="{C2287541-BD87-4DA7-88BA-4CC3A2CAFE51}" presName="circleTx" presStyleLbl="node1" presStyleIdx="18" presStyleCnt="19"/>
      <dgm:spPr/>
    </dgm:pt>
    <dgm:pt modelId="{B13B01A1-5CBA-4EE3-9003-1E059148B1F9}" type="pres">
      <dgm:prSet presAssocID="{C2287541-BD87-4DA7-88BA-4CC3A2CAFE51}" presName="desTxN" presStyleLbl="revTx" presStyleIdx="2" presStyleCnt="3">
        <dgm:presLayoutVars>
          <dgm:bulletEnabled val="1"/>
        </dgm:presLayoutVars>
      </dgm:prSet>
      <dgm:spPr/>
    </dgm:pt>
    <dgm:pt modelId="{6FAF8FF0-8687-4126-8702-9F0A64D78BB4}" type="pres">
      <dgm:prSet presAssocID="{C2287541-BD87-4DA7-88BA-4CC3A2CAFE51}" presName="spN" presStyleCnt="0"/>
      <dgm:spPr/>
    </dgm:pt>
  </dgm:ptLst>
  <dgm:cxnLst>
    <dgm:cxn modelId="{0C14870C-43BE-4FF2-B8C2-C273C9021212}" type="presOf" srcId="{C2287541-BD87-4DA7-88BA-4CC3A2CAFE51}" destId="{49B4633E-DFA3-49A9-A8D9-A6B6F663FBFD}" srcOrd="0" destOrd="0" presId="urn:microsoft.com/office/officeart/2009/3/layout/RandomtoResultProcess"/>
    <dgm:cxn modelId="{8D172228-12C5-4198-A0C1-1C12931E81D1}" type="presOf" srcId="{62C2DA1F-8B9C-47CE-944D-AB0292CBA52F}" destId="{0EA452EA-B1FC-4FA4-8E6C-499CB8F8B0D3}" srcOrd="0" destOrd="0" presId="urn:microsoft.com/office/officeart/2009/3/layout/RandomtoResultProcess"/>
    <dgm:cxn modelId="{3488AA33-99D1-41A3-BFB9-6CB8856792BD}" type="presOf" srcId="{E96673CC-CFAD-475E-97E6-9C846F5149CE}" destId="{B13B01A1-5CBA-4EE3-9003-1E059148B1F9}" srcOrd="0" destOrd="0" presId="urn:microsoft.com/office/officeart/2009/3/layout/RandomtoResultProcess"/>
    <dgm:cxn modelId="{3C68DE4B-A187-4B61-8862-76B1C7E6F182}" srcId="{62C2DA1F-8B9C-47CE-944D-AB0292CBA52F}" destId="{D85DA9E8-45E7-486F-A301-8F9552689129}" srcOrd="0" destOrd="0" parTransId="{E7AC86C8-56F8-49C5-A44C-6F71B3691E3B}" sibTransId="{E300FC4C-B437-40DD-9082-E3D71D228E00}"/>
    <dgm:cxn modelId="{C5FBB380-80F6-46E2-917E-D84C1E1A3DE5}" srcId="{C2287541-BD87-4DA7-88BA-4CC3A2CAFE51}" destId="{E96673CC-CFAD-475E-97E6-9C846F5149CE}" srcOrd="0" destOrd="0" parTransId="{B38FA5EB-B5FA-4AE5-8610-4191EBA110DF}" sibTransId="{31F250EB-06EF-4B42-9E71-49CE79267AE4}"/>
    <dgm:cxn modelId="{03538FA7-6804-47CD-9C59-914FF75E91E8}" srcId="{0913E7EA-EDA5-4746-AF7D-626C7E381F80}" destId="{C2287541-BD87-4DA7-88BA-4CC3A2CAFE51}" srcOrd="1" destOrd="0" parTransId="{5A43A892-15EC-46EA-8629-BB7227DDA8F8}" sibTransId="{5C3AD3AD-F570-42C3-884F-4F0C1CBA14A6}"/>
    <dgm:cxn modelId="{015639B2-67B9-43CA-8C05-35B630098681}" type="presOf" srcId="{0913E7EA-EDA5-4746-AF7D-626C7E381F80}" destId="{5812BF40-C192-44F9-91C7-79995A5C4212}" srcOrd="0" destOrd="0" presId="urn:microsoft.com/office/officeart/2009/3/layout/RandomtoResultProcess"/>
    <dgm:cxn modelId="{AF094FC0-865C-4843-A558-17F826FD4BF9}" srcId="{0913E7EA-EDA5-4746-AF7D-626C7E381F80}" destId="{62C2DA1F-8B9C-47CE-944D-AB0292CBA52F}" srcOrd="0" destOrd="0" parTransId="{4ED09B66-6EC8-4A8A-83CB-A2C33E5D34D8}" sibTransId="{5672899B-BAF3-46F8-80E1-8F02E49B7989}"/>
    <dgm:cxn modelId="{25785BD8-A955-4EA4-8C25-B865E16D47E6}" type="presOf" srcId="{D85DA9E8-45E7-486F-A301-8F9552689129}" destId="{9C5DCB02-C2C6-402D-9410-DCC0D8A57BF0}" srcOrd="0" destOrd="0" presId="urn:microsoft.com/office/officeart/2009/3/layout/RandomtoResultProcess"/>
    <dgm:cxn modelId="{63333AE6-116E-49F8-918A-B2CEA5EF0F55}" type="presParOf" srcId="{5812BF40-C192-44F9-91C7-79995A5C4212}" destId="{B197BA65-CB61-4752-9638-FFD5B296A118}" srcOrd="0" destOrd="0" presId="urn:microsoft.com/office/officeart/2009/3/layout/RandomtoResultProcess"/>
    <dgm:cxn modelId="{E0E7C732-E020-4BEA-AF78-4EE8D01D0E9F}" type="presParOf" srcId="{B197BA65-CB61-4752-9638-FFD5B296A118}" destId="{0EA452EA-B1FC-4FA4-8E6C-499CB8F8B0D3}" srcOrd="0" destOrd="0" presId="urn:microsoft.com/office/officeart/2009/3/layout/RandomtoResultProcess"/>
    <dgm:cxn modelId="{14DD9AEA-9EB0-4589-8DBF-9136ADC8CB61}" type="presParOf" srcId="{B197BA65-CB61-4752-9638-FFD5B296A118}" destId="{9C5DCB02-C2C6-402D-9410-DCC0D8A57BF0}" srcOrd="1" destOrd="0" presId="urn:microsoft.com/office/officeart/2009/3/layout/RandomtoResultProcess"/>
    <dgm:cxn modelId="{A14B46A2-BA96-4CF6-B4EA-121913154709}" type="presParOf" srcId="{B197BA65-CB61-4752-9638-FFD5B296A118}" destId="{EE3535CF-B452-4BF2-9002-A195CB698ED8}" srcOrd="2" destOrd="0" presId="urn:microsoft.com/office/officeart/2009/3/layout/RandomtoResultProcess"/>
    <dgm:cxn modelId="{03691A4B-190D-44CA-B7E7-40E58D274838}" type="presParOf" srcId="{B197BA65-CB61-4752-9638-FFD5B296A118}" destId="{1CE63282-44C1-44BE-863F-7C461BDF2863}" srcOrd="3" destOrd="0" presId="urn:microsoft.com/office/officeart/2009/3/layout/RandomtoResultProcess"/>
    <dgm:cxn modelId="{0174725E-B029-409F-BD01-C6A243B677B7}" type="presParOf" srcId="{B197BA65-CB61-4752-9638-FFD5B296A118}" destId="{CC70DE4F-F971-49AC-9F4F-D4F894D8E509}" srcOrd="4" destOrd="0" presId="urn:microsoft.com/office/officeart/2009/3/layout/RandomtoResultProcess"/>
    <dgm:cxn modelId="{9E88BF90-7DF4-41BF-BF42-38F7E44DC92A}" type="presParOf" srcId="{B197BA65-CB61-4752-9638-FFD5B296A118}" destId="{EDFAB120-4FB6-435F-9D7F-0595C34147D1}" srcOrd="5" destOrd="0" presId="urn:microsoft.com/office/officeart/2009/3/layout/RandomtoResultProcess"/>
    <dgm:cxn modelId="{5FA2F390-FBD1-4664-B3E3-097A738B75DD}" type="presParOf" srcId="{B197BA65-CB61-4752-9638-FFD5B296A118}" destId="{093A6C16-E61D-4159-BD34-F891680A05F7}" srcOrd="6" destOrd="0" presId="urn:microsoft.com/office/officeart/2009/3/layout/RandomtoResultProcess"/>
    <dgm:cxn modelId="{9A1D09CE-AC66-4D26-9475-A22441E5B4BE}" type="presParOf" srcId="{B197BA65-CB61-4752-9638-FFD5B296A118}" destId="{4E93EFCF-30EA-482F-B94E-827B4440AA39}" srcOrd="7" destOrd="0" presId="urn:microsoft.com/office/officeart/2009/3/layout/RandomtoResultProcess"/>
    <dgm:cxn modelId="{77FEF000-9A1C-4BFE-9920-4A30810297C2}" type="presParOf" srcId="{B197BA65-CB61-4752-9638-FFD5B296A118}" destId="{A651E342-AAA6-49A2-BCED-ABEFE09E961D}" srcOrd="8" destOrd="0" presId="urn:microsoft.com/office/officeart/2009/3/layout/RandomtoResultProcess"/>
    <dgm:cxn modelId="{5521FF1B-45A2-4EA5-888C-733689A0E81D}" type="presParOf" srcId="{B197BA65-CB61-4752-9638-FFD5B296A118}" destId="{A587267F-588E-4502-8707-E70B89FE80C9}" srcOrd="9" destOrd="0" presId="urn:microsoft.com/office/officeart/2009/3/layout/RandomtoResultProcess"/>
    <dgm:cxn modelId="{5FBAA4A1-130F-47A8-89BA-EDCA9335BC66}" type="presParOf" srcId="{B197BA65-CB61-4752-9638-FFD5B296A118}" destId="{77890D92-13DB-4B6D-8FA5-F0B609D362C7}" srcOrd="10" destOrd="0" presId="urn:microsoft.com/office/officeart/2009/3/layout/RandomtoResultProcess"/>
    <dgm:cxn modelId="{F6BFE1D4-0C8B-4FF4-AF1E-CA37630FA887}" type="presParOf" srcId="{B197BA65-CB61-4752-9638-FFD5B296A118}" destId="{D60B897E-97D9-4E83-ADF7-6F99FC735891}" srcOrd="11" destOrd="0" presId="urn:microsoft.com/office/officeart/2009/3/layout/RandomtoResultProcess"/>
    <dgm:cxn modelId="{87FC15EC-46DF-4FF3-9AB6-18F133FDC2F2}" type="presParOf" srcId="{B197BA65-CB61-4752-9638-FFD5B296A118}" destId="{724B7E7E-C3D4-4FCA-948E-52D75961A3A9}" srcOrd="12" destOrd="0" presId="urn:microsoft.com/office/officeart/2009/3/layout/RandomtoResultProcess"/>
    <dgm:cxn modelId="{C7D5DA4E-C266-4902-8129-D6C0D67EB3E0}" type="presParOf" srcId="{B197BA65-CB61-4752-9638-FFD5B296A118}" destId="{5E24E808-56F4-4A1F-85A9-357D0F953D29}" srcOrd="13" destOrd="0" presId="urn:microsoft.com/office/officeart/2009/3/layout/RandomtoResultProcess"/>
    <dgm:cxn modelId="{20C3337C-60B6-4FB9-82A1-FA0C3F2EA765}" type="presParOf" srcId="{B197BA65-CB61-4752-9638-FFD5B296A118}" destId="{A641E4D6-D02A-46F5-AEB8-37DBF4157E41}" srcOrd="14" destOrd="0" presId="urn:microsoft.com/office/officeart/2009/3/layout/RandomtoResultProcess"/>
    <dgm:cxn modelId="{40BDBDA3-FE58-4A71-B014-652C458D5E5B}" type="presParOf" srcId="{B197BA65-CB61-4752-9638-FFD5B296A118}" destId="{4D826CE4-F4FF-4E7A-9A0D-6B85788E25F5}" srcOrd="15" destOrd="0" presId="urn:microsoft.com/office/officeart/2009/3/layout/RandomtoResultProcess"/>
    <dgm:cxn modelId="{6B6E9F7D-8979-4682-AC59-2B9777C6FB1F}" type="presParOf" srcId="{B197BA65-CB61-4752-9638-FFD5B296A118}" destId="{99453116-F889-4951-96FF-1EE3B506B925}" srcOrd="16" destOrd="0" presId="urn:microsoft.com/office/officeart/2009/3/layout/RandomtoResultProcess"/>
    <dgm:cxn modelId="{45BDD661-7337-4460-B796-DDCC78DC717D}" type="presParOf" srcId="{B197BA65-CB61-4752-9638-FFD5B296A118}" destId="{142CF17B-C13E-462E-87A5-0ABBA2709E15}" srcOrd="17" destOrd="0" presId="urn:microsoft.com/office/officeart/2009/3/layout/RandomtoResultProcess"/>
    <dgm:cxn modelId="{B374298E-A478-48FB-830A-864B098E537E}" type="presParOf" srcId="{B197BA65-CB61-4752-9638-FFD5B296A118}" destId="{D74E1980-1968-4907-9629-CFFCAC08CBEC}" srcOrd="18" destOrd="0" presId="urn:microsoft.com/office/officeart/2009/3/layout/RandomtoResultProcess"/>
    <dgm:cxn modelId="{81FA2AE5-67BD-492D-B502-E93E45B2E9ED}" type="presParOf" srcId="{B197BA65-CB61-4752-9638-FFD5B296A118}" destId="{44CD47AA-1CD3-4F0C-98EC-A964AC9A7CD5}" srcOrd="19" destOrd="0" presId="urn:microsoft.com/office/officeart/2009/3/layout/RandomtoResultProcess"/>
    <dgm:cxn modelId="{8A2AF44F-5254-4B0E-8988-5E423B9C2FB4}" type="presParOf" srcId="{5812BF40-C192-44F9-91C7-79995A5C4212}" destId="{9D70879B-5895-46C2-8AE6-D67DC91598AB}" srcOrd="1" destOrd="0" presId="urn:microsoft.com/office/officeart/2009/3/layout/RandomtoResultProcess"/>
    <dgm:cxn modelId="{8DBE04BF-5A50-48A1-A990-6DF3E89F497A}" type="presParOf" srcId="{9D70879B-5895-46C2-8AE6-D67DC91598AB}" destId="{F89CCE5A-1484-4E9B-BCF3-FF8DE97BABC7}" srcOrd="0" destOrd="0" presId="urn:microsoft.com/office/officeart/2009/3/layout/RandomtoResultProcess"/>
    <dgm:cxn modelId="{5FCD4FF6-BE46-4EA1-B087-541572779381}" type="presParOf" srcId="{9D70879B-5895-46C2-8AE6-D67DC91598AB}" destId="{372EA78A-FB3E-4FB9-B5F7-03EE70C78747}" srcOrd="1" destOrd="0" presId="urn:microsoft.com/office/officeart/2009/3/layout/RandomtoResultProcess"/>
    <dgm:cxn modelId="{FBE50C3C-C546-42A9-B7ED-87C8B97B23A0}" type="presParOf" srcId="{5812BF40-C192-44F9-91C7-79995A5C4212}" destId="{05D1FDBE-03B5-4ABA-A40B-852DB98B919E}" srcOrd="2" destOrd="0" presId="urn:microsoft.com/office/officeart/2009/3/layout/RandomtoResultProcess"/>
    <dgm:cxn modelId="{E23B8970-0D31-48B8-AE93-BA9BC21253C3}" type="presParOf" srcId="{5812BF40-C192-44F9-91C7-79995A5C4212}" destId="{71D8A894-B5E6-490D-BA98-ADCC6ABBC422}" srcOrd="3" destOrd="0" presId="urn:microsoft.com/office/officeart/2009/3/layout/RandomtoResultProcess"/>
    <dgm:cxn modelId="{842EDFE9-4085-49DC-BBE6-581873360F76}" type="presParOf" srcId="{71D8A894-B5E6-490D-BA98-ADCC6ABBC422}" destId="{2538CFC5-CC6C-4A1A-A9EA-873AA4536464}" srcOrd="0" destOrd="0" presId="urn:microsoft.com/office/officeart/2009/3/layout/RandomtoResultProcess"/>
    <dgm:cxn modelId="{0AA581EE-3DAE-4BEC-96E9-B5371ECC2758}" type="presParOf" srcId="{71D8A894-B5E6-490D-BA98-ADCC6ABBC422}" destId="{7401200A-272A-40C9-9A88-9D7C56318118}" srcOrd="1" destOrd="0" presId="urn:microsoft.com/office/officeart/2009/3/layout/RandomtoResultProcess"/>
    <dgm:cxn modelId="{6BD5EC5C-2E21-4C34-BF85-B1F6FB45EAF9}" type="presParOf" srcId="{5812BF40-C192-44F9-91C7-79995A5C4212}" destId="{87483273-B006-4EA5-B941-99C0CAC35976}" srcOrd="4" destOrd="0" presId="urn:microsoft.com/office/officeart/2009/3/layout/RandomtoResultProcess"/>
    <dgm:cxn modelId="{5C96CEA7-C1EF-4D2C-B543-83946843C0ED}" type="presParOf" srcId="{87483273-B006-4EA5-B941-99C0CAC35976}" destId="{49B4633E-DFA3-49A9-A8D9-A6B6F663FBFD}" srcOrd="0" destOrd="0" presId="urn:microsoft.com/office/officeart/2009/3/layout/RandomtoResultProcess"/>
    <dgm:cxn modelId="{42971C2E-1F33-4F89-A6A7-CB0279635D18}" type="presParOf" srcId="{87483273-B006-4EA5-B941-99C0CAC35976}" destId="{B13B01A1-5CBA-4EE3-9003-1E059148B1F9}" srcOrd="1" destOrd="0" presId="urn:microsoft.com/office/officeart/2009/3/layout/RandomtoResultProcess"/>
    <dgm:cxn modelId="{C69C17C0-3CEE-4EE0-BDA8-089F0C9AE640}" type="presParOf" srcId="{87483273-B006-4EA5-B941-99C0CAC35976}" destId="{6FAF8FF0-8687-4126-8702-9F0A64D78BB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D6B768-8355-4364-92D8-8AD99F8EB20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551CB6-766B-4EFD-AAB5-B65AB72AF95B}">
      <dgm:prSet phldrT="[文本]" custT="1"/>
      <dgm:spPr/>
      <dgm:t>
        <a:bodyPr/>
        <a:lstStyle/>
        <a:p>
          <a:r>
            <a:rPr lang="zh-CN" altLang="en-US" sz="2400" dirty="0"/>
            <a:t>日志</a:t>
          </a:r>
        </a:p>
      </dgm:t>
    </dgm:pt>
    <dgm:pt modelId="{5CC7AF54-BBE7-4062-AA38-58A79F49E185}" cxnId="{141C380A-22C5-4894-889E-320B128B9406}" type="parTrans">
      <dgm:prSet/>
      <dgm:spPr/>
      <dgm:t>
        <a:bodyPr/>
        <a:lstStyle/>
        <a:p>
          <a:endParaRPr lang="zh-CN" altLang="en-US"/>
        </a:p>
      </dgm:t>
    </dgm:pt>
    <dgm:pt modelId="{11FDDA2D-5B80-4393-8770-51FB424F6F12}" cxnId="{141C380A-22C5-4894-889E-320B128B9406}" type="sibTrans">
      <dgm:prSet/>
      <dgm:spPr/>
      <dgm:t>
        <a:bodyPr/>
        <a:lstStyle/>
        <a:p>
          <a:endParaRPr lang="zh-CN" altLang="en-US"/>
        </a:p>
      </dgm:t>
    </dgm:pt>
    <dgm:pt modelId="{A83A3CF4-D7FA-4556-9697-A98791051819}" type="pres">
      <dgm:prSet presAssocID="{5AD6B768-8355-4364-92D8-8AD99F8EB204}" presName="Name0" presStyleCnt="0">
        <dgm:presLayoutVars>
          <dgm:chMax/>
          <dgm:chPref/>
          <dgm:dir/>
        </dgm:presLayoutVars>
      </dgm:prSet>
      <dgm:spPr/>
    </dgm:pt>
    <dgm:pt modelId="{638476A1-89AF-43EA-BFDE-12BEB5A21C8C}" type="pres">
      <dgm:prSet presAssocID="{73551CB6-766B-4EFD-AAB5-B65AB72AF95B}" presName="composite" presStyleCnt="0">
        <dgm:presLayoutVars>
          <dgm:chMax/>
          <dgm:chPref/>
        </dgm:presLayoutVars>
      </dgm:prSet>
      <dgm:spPr/>
    </dgm:pt>
    <dgm:pt modelId="{2DD361FA-A54D-4A06-9E5B-3A371E5746D6}" type="pres">
      <dgm:prSet presAssocID="{73551CB6-766B-4EFD-AAB5-B65AB72AF95B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4845CA0-6BD8-4BB2-B195-F1D3B85A9C60}" type="pres">
      <dgm:prSet presAssocID="{73551CB6-766B-4EFD-AAB5-B65AB72AF95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83EAE6C-CAC1-4730-93B2-B955E5FF59B2}" type="pres">
      <dgm:prSet presAssocID="{73551CB6-766B-4EFD-AAB5-B65AB72AF95B}" presName="tlFrame" presStyleLbl="node1" presStyleIdx="0" presStyleCnt="4"/>
      <dgm:spPr/>
    </dgm:pt>
    <dgm:pt modelId="{C3C8E760-A501-485D-B921-61713920BED1}" type="pres">
      <dgm:prSet presAssocID="{73551CB6-766B-4EFD-AAB5-B65AB72AF95B}" presName="trFrame" presStyleLbl="node1" presStyleIdx="1" presStyleCnt="4"/>
      <dgm:spPr/>
    </dgm:pt>
    <dgm:pt modelId="{A7F8B371-94D3-47C8-9AD7-C0CA6FDFB28A}" type="pres">
      <dgm:prSet presAssocID="{73551CB6-766B-4EFD-AAB5-B65AB72AF95B}" presName="blFrame" presStyleLbl="node1" presStyleIdx="2" presStyleCnt="4"/>
      <dgm:spPr/>
    </dgm:pt>
    <dgm:pt modelId="{D873FACE-EA91-498F-8392-B7437B52F1E7}" type="pres">
      <dgm:prSet presAssocID="{73551CB6-766B-4EFD-AAB5-B65AB72AF95B}" presName="brFrame" presStyleLbl="node1" presStyleIdx="3" presStyleCnt="4"/>
      <dgm:spPr/>
    </dgm:pt>
  </dgm:ptLst>
  <dgm:cxnLst>
    <dgm:cxn modelId="{141C380A-22C5-4894-889E-320B128B9406}" srcId="{5AD6B768-8355-4364-92D8-8AD99F8EB204}" destId="{73551CB6-766B-4EFD-AAB5-B65AB72AF95B}" srcOrd="0" destOrd="0" parTransId="{5CC7AF54-BBE7-4062-AA38-58A79F49E185}" sibTransId="{11FDDA2D-5B80-4393-8770-51FB424F6F12}"/>
    <dgm:cxn modelId="{19F594B0-AA25-44D7-A845-890BB4C0C0A0}" type="presOf" srcId="{73551CB6-766B-4EFD-AAB5-B65AB72AF95B}" destId="{54845CA0-6BD8-4BB2-B195-F1D3B85A9C60}" srcOrd="0" destOrd="0" presId="urn:microsoft.com/office/officeart/2009/3/layout/FramedTextPicture"/>
    <dgm:cxn modelId="{F883CBB8-A561-4D8D-8CAF-47DB4CD560E6}" type="presOf" srcId="{5AD6B768-8355-4364-92D8-8AD99F8EB204}" destId="{A83A3CF4-D7FA-4556-9697-A98791051819}" srcOrd="0" destOrd="0" presId="urn:microsoft.com/office/officeart/2009/3/layout/FramedTextPicture"/>
    <dgm:cxn modelId="{FEA52D11-29CC-4F16-8FD9-CDCDE866501A}" type="presParOf" srcId="{A83A3CF4-D7FA-4556-9697-A98791051819}" destId="{638476A1-89AF-43EA-BFDE-12BEB5A21C8C}" srcOrd="0" destOrd="0" presId="urn:microsoft.com/office/officeart/2009/3/layout/FramedTextPicture"/>
    <dgm:cxn modelId="{2CEA0E8D-AA12-4A3D-BEC1-9D324666789D}" type="presParOf" srcId="{638476A1-89AF-43EA-BFDE-12BEB5A21C8C}" destId="{2DD361FA-A54D-4A06-9E5B-3A371E5746D6}" srcOrd="0" destOrd="0" presId="urn:microsoft.com/office/officeart/2009/3/layout/FramedTextPicture"/>
    <dgm:cxn modelId="{F12487A4-8488-4D25-B6C4-D58115BB4503}" type="presParOf" srcId="{638476A1-89AF-43EA-BFDE-12BEB5A21C8C}" destId="{54845CA0-6BD8-4BB2-B195-F1D3B85A9C60}" srcOrd="1" destOrd="0" presId="urn:microsoft.com/office/officeart/2009/3/layout/FramedTextPicture"/>
    <dgm:cxn modelId="{D1F8E1AD-3BE0-4A27-B889-5040DF78F057}" type="presParOf" srcId="{638476A1-89AF-43EA-BFDE-12BEB5A21C8C}" destId="{B83EAE6C-CAC1-4730-93B2-B955E5FF59B2}" srcOrd="2" destOrd="0" presId="urn:microsoft.com/office/officeart/2009/3/layout/FramedTextPicture"/>
    <dgm:cxn modelId="{84FF7AAE-7FB9-4540-84E8-0196313C049B}" type="presParOf" srcId="{638476A1-89AF-43EA-BFDE-12BEB5A21C8C}" destId="{C3C8E760-A501-485D-B921-61713920BED1}" srcOrd="3" destOrd="0" presId="urn:microsoft.com/office/officeart/2009/3/layout/FramedTextPicture"/>
    <dgm:cxn modelId="{13DC153C-CA0E-4725-91B6-9EA63DF6B3A4}" type="presParOf" srcId="{638476A1-89AF-43EA-BFDE-12BEB5A21C8C}" destId="{A7F8B371-94D3-47C8-9AD7-C0CA6FDFB28A}" srcOrd="4" destOrd="0" presId="urn:microsoft.com/office/officeart/2009/3/layout/FramedTextPicture"/>
    <dgm:cxn modelId="{99EDAF81-2E0E-4A73-A823-67207F948819}" type="presParOf" srcId="{638476A1-89AF-43EA-BFDE-12BEB5A21C8C}" destId="{D873FACE-EA91-498F-8392-B7437B52F1E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E458A-9AEB-4199-8505-AA6D09E1A94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3A543EF-0DAC-4B4D-8789-BE9608F2F851}">
      <dgm:prSet phldrT="[文本]"/>
      <dgm:spPr/>
      <dgm:t>
        <a:bodyPr/>
        <a:lstStyle/>
        <a:p>
          <a:r>
            <a:rPr lang="en-US" altLang="zh-CN" dirty="0"/>
            <a:t>Insight</a:t>
          </a:r>
          <a:r>
            <a:rPr lang="zh-CN" altLang="en-US" dirty="0"/>
            <a:t>洞察</a:t>
          </a:r>
        </a:p>
      </dgm:t>
    </dgm:pt>
    <dgm:pt modelId="{5C068034-A9E1-47F4-8387-C021AACDD97F}" cxnId="{073CB4A9-22ED-4A40-AADC-3627CCC311AB}" type="parTrans">
      <dgm:prSet/>
      <dgm:spPr/>
      <dgm:t>
        <a:bodyPr/>
        <a:lstStyle/>
        <a:p>
          <a:endParaRPr lang="zh-CN" altLang="en-US"/>
        </a:p>
      </dgm:t>
    </dgm:pt>
    <dgm:pt modelId="{38DA076A-9E6F-470D-BC8C-0BC54C861C33}" cxnId="{073CB4A9-22ED-4A40-AADC-3627CCC311AB}" type="sibTrans">
      <dgm:prSet/>
      <dgm:spPr/>
      <dgm:t>
        <a:bodyPr/>
        <a:lstStyle/>
        <a:p>
          <a:endParaRPr lang="zh-CN" altLang="en-US"/>
        </a:p>
      </dgm:t>
    </dgm:pt>
    <dgm:pt modelId="{F16A33C8-11E2-43F4-BC4F-72433E980193}">
      <dgm:prSet phldrT="[文本]"/>
      <dgm:spPr/>
      <dgm:t>
        <a:bodyPr/>
        <a:lstStyle/>
        <a:p>
          <a:r>
            <a:rPr lang="en-US" altLang="zh-CN" dirty="0"/>
            <a:t>DataMart</a:t>
          </a:r>
          <a:r>
            <a:rPr lang="zh-CN" altLang="en-US" dirty="0"/>
            <a:t>数据集市</a:t>
          </a:r>
        </a:p>
      </dgm:t>
    </dgm:pt>
    <dgm:pt modelId="{45FCA165-D5AD-4912-85AA-2995263292C7}" cxnId="{35BE6743-A497-49FB-93AA-BF3A91B901FF}" type="parTrans">
      <dgm:prSet/>
      <dgm:spPr/>
      <dgm:t>
        <a:bodyPr/>
        <a:lstStyle/>
        <a:p>
          <a:endParaRPr lang="zh-CN" altLang="en-US"/>
        </a:p>
      </dgm:t>
    </dgm:pt>
    <dgm:pt modelId="{72DEEC97-4863-4F03-B5EF-C2821BC6932B}" cxnId="{35BE6743-A497-49FB-93AA-BF3A91B901FF}" type="sibTrans">
      <dgm:prSet/>
      <dgm:spPr/>
      <dgm:t>
        <a:bodyPr/>
        <a:lstStyle/>
        <a:p>
          <a:endParaRPr lang="zh-CN" altLang="en-US"/>
        </a:p>
      </dgm:t>
    </dgm:pt>
    <dgm:pt modelId="{1E1EA2A2-D810-435A-8708-FC38516936A0}">
      <dgm:prSet phldrT="[文本]"/>
      <dgm:spPr>
        <a:solidFill>
          <a:srgbClr val="E7E6E6"/>
        </a:solidFill>
        <a:ln>
          <a:solidFill>
            <a:srgbClr val="E6E6E6"/>
          </a:solidFill>
        </a:ln>
      </dgm:spPr>
      <dgm:t>
        <a:bodyPr/>
        <a:lstStyle/>
        <a:p>
          <a:r>
            <a:rPr lang="en-US" altLang="zh-CN" dirty="0"/>
            <a:t>User Data Warehouse</a:t>
          </a:r>
          <a:r>
            <a:rPr lang="zh-CN" altLang="en-US" dirty="0"/>
            <a:t>用户数据仓库</a:t>
          </a:r>
        </a:p>
      </dgm:t>
    </dgm:pt>
    <dgm:pt modelId="{814CCF18-CF5B-4658-B303-72E27B90CD31}" cxnId="{6074BC26-CE19-4A1D-B818-FBAEF7B30593}" type="parTrans">
      <dgm:prSet/>
      <dgm:spPr/>
      <dgm:t>
        <a:bodyPr/>
        <a:lstStyle/>
        <a:p>
          <a:endParaRPr lang="zh-CN" altLang="en-US"/>
        </a:p>
      </dgm:t>
    </dgm:pt>
    <dgm:pt modelId="{C39F8A1C-4AFF-4DCA-8CB6-D9CC78928BED}" cxnId="{6074BC26-CE19-4A1D-B818-FBAEF7B30593}" type="sibTrans">
      <dgm:prSet/>
      <dgm:spPr/>
      <dgm:t>
        <a:bodyPr/>
        <a:lstStyle/>
        <a:p>
          <a:endParaRPr lang="zh-CN" altLang="en-US"/>
        </a:p>
      </dgm:t>
    </dgm:pt>
    <dgm:pt modelId="{1B375F1C-B8FB-4D1B-A52D-205E0DD2B692}" type="pres">
      <dgm:prSet presAssocID="{D58E458A-9AEB-4199-8505-AA6D09E1A94A}" presName="Name0" presStyleCnt="0">
        <dgm:presLayoutVars>
          <dgm:dir/>
          <dgm:animLvl val="lvl"/>
          <dgm:resizeHandles val="exact"/>
        </dgm:presLayoutVars>
      </dgm:prSet>
      <dgm:spPr/>
    </dgm:pt>
    <dgm:pt modelId="{84C29E0D-8945-4DC8-9B01-227B49E9934C}" type="pres">
      <dgm:prSet presAssocID="{A3A543EF-0DAC-4B4D-8789-BE9608F2F851}" presName="Name8" presStyleCnt="0"/>
      <dgm:spPr/>
    </dgm:pt>
    <dgm:pt modelId="{0A75D037-E791-4B6E-9C9E-7BE228B5D3E5}" type="pres">
      <dgm:prSet presAssocID="{A3A543EF-0DAC-4B4D-8789-BE9608F2F851}" presName="level" presStyleLbl="node1" presStyleIdx="0" presStyleCnt="3">
        <dgm:presLayoutVars>
          <dgm:chMax val="1"/>
          <dgm:bulletEnabled val="1"/>
        </dgm:presLayoutVars>
      </dgm:prSet>
      <dgm:spPr/>
    </dgm:pt>
    <dgm:pt modelId="{DE49FA69-6EAD-46A9-A689-D76AB5E1EF88}" type="pres">
      <dgm:prSet presAssocID="{A3A543EF-0DAC-4B4D-8789-BE9608F2F8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1C6711-0B45-486C-9263-21106803C106}" type="pres">
      <dgm:prSet presAssocID="{F16A33C8-11E2-43F4-BC4F-72433E980193}" presName="Name8" presStyleCnt="0"/>
      <dgm:spPr/>
    </dgm:pt>
    <dgm:pt modelId="{2975507E-E481-44FB-AB27-4D7838D0FB51}" type="pres">
      <dgm:prSet presAssocID="{F16A33C8-11E2-43F4-BC4F-72433E980193}" presName="level" presStyleLbl="node1" presStyleIdx="1" presStyleCnt="3">
        <dgm:presLayoutVars>
          <dgm:chMax val="1"/>
          <dgm:bulletEnabled val="1"/>
        </dgm:presLayoutVars>
      </dgm:prSet>
      <dgm:spPr/>
    </dgm:pt>
    <dgm:pt modelId="{FFEA2B1D-B882-46F4-BFA9-9035CE28C33E}" type="pres">
      <dgm:prSet presAssocID="{F16A33C8-11E2-43F4-BC4F-72433E9801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349312-1E61-4A04-B8B6-CB06B2DA0B47}" type="pres">
      <dgm:prSet presAssocID="{1E1EA2A2-D810-435A-8708-FC38516936A0}" presName="Name8" presStyleCnt="0"/>
      <dgm:spPr/>
    </dgm:pt>
    <dgm:pt modelId="{698D2CCF-282D-41EB-B9D9-2F8E4B0E1957}" type="pres">
      <dgm:prSet presAssocID="{1E1EA2A2-D810-435A-8708-FC38516936A0}" presName="level" presStyleLbl="node1" presStyleIdx="2" presStyleCnt="3">
        <dgm:presLayoutVars>
          <dgm:chMax val="1"/>
          <dgm:bulletEnabled val="1"/>
        </dgm:presLayoutVars>
      </dgm:prSet>
      <dgm:spPr/>
    </dgm:pt>
    <dgm:pt modelId="{841EA309-D59B-4A16-ABE5-00CDA331CBEC}" type="pres">
      <dgm:prSet presAssocID="{1E1EA2A2-D810-435A-8708-FC38516936A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74BC26-CE19-4A1D-B818-FBAEF7B30593}" srcId="{D58E458A-9AEB-4199-8505-AA6D09E1A94A}" destId="{1E1EA2A2-D810-435A-8708-FC38516936A0}" srcOrd="2" destOrd="0" parTransId="{814CCF18-CF5B-4658-B303-72E27B90CD31}" sibTransId="{C39F8A1C-4AFF-4DCA-8CB6-D9CC78928BED}"/>
    <dgm:cxn modelId="{35BE6743-A497-49FB-93AA-BF3A91B901FF}" srcId="{D58E458A-9AEB-4199-8505-AA6D09E1A94A}" destId="{F16A33C8-11E2-43F4-BC4F-72433E980193}" srcOrd="1" destOrd="0" parTransId="{45FCA165-D5AD-4912-85AA-2995263292C7}" sibTransId="{72DEEC97-4863-4F03-B5EF-C2821BC6932B}"/>
    <dgm:cxn modelId="{2DF66F4A-C33B-4D77-AC2F-A7BF5E9ABCA6}" type="presOf" srcId="{D58E458A-9AEB-4199-8505-AA6D09E1A94A}" destId="{1B375F1C-B8FB-4D1B-A52D-205E0DD2B692}" srcOrd="0" destOrd="0" presId="urn:microsoft.com/office/officeart/2005/8/layout/pyramid1"/>
    <dgm:cxn modelId="{A6606881-28DC-4EA0-893F-FBAC4D56FB3E}" type="presOf" srcId="{A3A543EF-0DAC-4B4D-8789-BE9608F2F851}" destId="{DE49FA69-6EAD-46A9-A689-D76AB5E1EF88}" srcOrd="1" destOrd="0" presId="urn:microsoft.com/office/officeart/2005/8/layout/pyramid1"/>
    <dgm:cxn modelId="{E52A8084-337C-4AED-A82C-2796CA9A73E2}" type="presOf" srcId="{A3A543EF-0DAC-4B4D-8789-BE9608F2F851}" destId="{0A75D037-E791-4B6E-9C9E-7BE228B5D3E5}" srcOrd="0" destOrd="0" presId="urn:microsoft.com/office/officeart/2005/8/layout/pyramid1"/>
    <dgm:cxn modelId="{58324AA5-79BC-4DD5-A510-5B2192E06061}" type="presOf" srcId="{F16A33C8-11E2-43F4-BC4F-72433E980193}" destId="{2975507E-E481-44FB-AB27-4D7838D0FB51}" srcOrd="0" destOrd="0" presId="urn:microsoft.com/office/officeart/2005/8/layout/pyramid1"/>
    <dgm:cxn modelId="{073CB4A9-22ED-4A40-AADC-3627CCC311AB}" srcId="{D58E458A-9AEB-4199-8505-AA6D09E1A94A}" destId="{A3A543EF-0DAC-4B4D-8789-BE9608F2F851}" srcOrd="0" destOrd="0" parTransId="{5C068034-A9E1-47F4-8387-C021AACDD97F}" sibTransId="{38DA076A-9E6F-470D-BC8C-0BC54C861C33}"/>
    <dgm:cxn modelId="{3FF3A1BB-02FD-468F-9608-0211E15CFE77}" type="presOf" srcId="{1E1EA2A2-D810-435A-8708-FC38516936A0}" destId="{698D2CCF-282D-41EB-B9D9-2F8E4B0E1957}" srcOrd="0" destOrd="0" presId="urn:microsoft.com/office/officeart/2005/8/layout/pyramid1"/>
    <dgm:cxn modelId="{6C9A96C0-3D42-498D-BC6E-AE2B22ED9355}" type="presOf" srcId="{1E1EA2A2-D810-435A-8708-FC38516936A0}" destId="{841EA309-D59B-4A16-ABE5-00CDA331CBEC}" srcOrd="1" destOrd="0" presId="urn:microsoft.com/office/officeart/2005/8/layout/pyramid1"/>
    <dgm:cxn modelId="{30E36CD5-1DDE-4EEC-A6F5-16199EEC8C88}" type="presOf" srcId="{F16A33C8-11E2-43F4-BC4F-72433E980193}" destId="{FFEA2B1D-B882-46F4-BFA9-9035CE28C33E}" srcOrd="1" destOrd="0" presId="urn:microsoft.com/office/officeart/2005/8/layout/pyramid1"/>
    <dgm:cxn modelId="{7D83816F-D9F8-4916-B6F1-BA55D5618E5C}" type="presParOf" srcId="{1B375F1C-B8FB-4D1B-A52D-205E0DD2B692}" destId="{84C29E0D-8945-4DC8-9B01-227B49E9934C}" srcOrd="0" destOrd="0" presId="urn:microsoft.com/office/officeart/2005/8/layout/pyramid1"/>
    <dgm:cxn modelId="{F51698E4-C9BD-4795-A387-DBC01E539570}" type="presParOf" srcId="{84C29E0D-8945-4DC8-9B01-227B49E9934C}" destId="{0A75D037-E791-4B6E-9C9E-7BE228B5D3E5}" srcOrd="0" destOrd="0" presId="urn:microsoft.com/office/officeart/2005/8/layout/pyramid1"/>
    <dgm:cxn modelId="{37683592-778A-40EF-B63D-0E7F2A23BD16}" type="presParOf" srcId="{84C29E0D-8945-4DC8-9B01-227B49E9934C}" destId="{DE49FA69-6EAD-46A9-A689-D76AB5E1EF88}" srcOrd="1" destOrd="0" presId="urn:microsoft.com/office/officeart/2005/8/layout/pyramid1"/>
    <dgm:cxn modelId="{6DDDE0C1-05BC-4464-9FD5-C5F10C3A04FD}" type="presParOf" srcId="{1B375F1C-B8FB-4D1B-A52D-205E0DD2B692}" destId="{721C6711-0B45-486C-9263-21106803C106}" srcOrd="1" destOrd="0" presId="urn:microsoft.com/office/officeart/2005/8/layout/pyramid1"/>
    <dgm:cxn modelId="{E63169DE-6831-4D92-A893-86941C54F437}" type="presParOf" srcId="{721C6711-0B45-486C-9263-21106803C106}" destId="{2975507E-E481-44FB-AB27-4D7838D0FB51}" srcOrd="0" destOrd="0" presId="urn:microsoft.com/office/officeart/2005/8/layout/pyramid1"/>
    <dgm:cxn modelId="{3CCDFCE2-7C23-473E-BC1E-A2DAA5B39A4B}" type="presParOf" srcId="{721C6711-0B45-486C-9263-21106803C106}" destId="{FFEA2B1D-B882-46F4-BFA9-9035CE28C33E}" srcOrd="1" destOrd="0" presId="urn:microsoft.com/office/officeart/2005/8/layout/pyramid1"/>
    <dgm:cxn modelId="{F7930743-EC75-484F-BA16-AE87012BCBEF}" type="presParOf" srcId="{1B375F1C-B8FB-4D1B-A52D-205E0DD2B692}" destId="{E0349312-1E61-4A04-B8B6-CB06B2DA0B47}" srcOrd="2" destOrd="0" presId="urn:microsoft.com/office/officeart/2005/8/layout/pyramid1"/>
    <dgm:cxn modelId="{1CF52D9E-8BAE-4E99-BDCF-DDBCB14DE29E}" type="presParOf" srcId="{E0349312-1E61-4A04-B8B6-CB06B2DA0B47}" destId="{698D2CCF-282D-41EB-B9D9-2F8E4B0E1957}" srcOrd="0" destOrd="0" presId="urn:microsoft.com/office/officeart/2005/8/layout/pyramid1"/>
    <dgm:cxn modelId="{9FA5C33B-3D9E-4488-B62A-3882B2C5F839}" type="presParOf" srcId="{E0349312-1E61-4A04-B8B6-CB06B2DA0B47}" destId="{841EA309-D59B-4A16-ABE5-00CDA331CB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EE5C1E-097A-46FC-8F73-8C048ADD67F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4E77923-B3B6-44FF-9D7A-1511A8EA0105}">
      <dgm:prSet phldrT="[文本]" custT="1"/>
      <dgm:spPr/>
      <dgm:t>
        <a:bodyPr/>
        <a:lstStyle/>
        <a:p>
          <a:r>
            <a:rPr lang="zh-CN" altLang="en-US" sz="2400" dirty="0"/>
            <a:t>监督</a:t>
          </a:r>
        </a:p>
      </dgm:t>
    </dgm:pt>
    <dgm:pt modelId="{68E04E09-38AD-40F1-B0D1-E144E8770EB5}" cxnId="{C3490925-5A96-42CD-B16A-A211EB9E05CE}" type="parTrans">
      <dgm:prSet/>
      <dgm:spPr/>
      <dgm:t>
        <a:bodyPr/>
        <a:lstStyle/>
        <a:p>
          <a:endParaRPr lang="zh-CN" altLang="en-US"/>
        </a:p>
      </dgm:t>
    </dgm:pt>
    <dgm:pt modelId="{B50B47B4-7D9D-4BDE-AB05-A6906A88ED2A}" cxnId="{C3490925-5A96-42CD-B16A-A211EB9E05CE}" type="sibTrans">
      <dgm:prSet/>
      <dgm:spPr/>
      <dgm:t>
        <a:bodyPr/>
        <a:lstStyle/>
        <a:p>
          <a:endParaRPr lang="zh-CN" altLang="en-US"/>
        </a:p>
      </dgm:t>
    </dgm:pt>
    <dgm:pt modelId="{4CE45849-07EB-4801-89BE-5EC85EE91652}">
      <dgm:prSet phldrT="[文本]" custT="1"/>
      <dgm:spPr/>
      <dgm:t>
        <a:bodyPr/>
        <a:lstStyle/>
        <a:p>
          <a:r>
            <a:rPr lang="zh-CN" altLang="en-US" sz="1800" dirty="0"/>
            <a:t>日志查询分类、主题确定</a:t>
          </a:r>
        </a:p>
      </dgm:t>
    </dgm:pt>
    <dgm:pt modelId="{FCEAE3AF-3597-47B6-A183-701D8399C8DA}" cxnId="{D3A5EA29-D44A-4A6C-B77D-804E2CFD9640}" type="parTrans">
      <dgm:prSet/>
      <dgm:spPr/>
      <dgm:t>
        <a:bodyPr/>
        <a:lstStyle/>
        <a:p>
          <a:endParaRPr lang="zh-CN" altLang="en-US"/>
        </a:p>
      </dgm:t>
    </dgm:pt>
    <dgm:pt modelId="{112788B2-F469-41EE-9FB7-22694CF72D10}" cxnId="{D3A5EA29-D44A-4A6C-B77D-804E2CFD9640}" type="sibTrans">
      <dgm:prSet/>
      <dgm:spPr/>
      <dgm:t>
        <a:bodyPr/>
        <a:lstStyle/>
        <a:p>
          <a:endParaRPr lang="zh-CN" altLang="en-US"/>
        </a:p>
      </dgm:t>
    </dgm:pt>
    <dgm:pt modelId="{DA143FEE-CAC3-419C-951D-1FB97EE3D29F}">
      <dgm:prSet phldrT="[文本]" custT="1"/>
      <dgm:spPr/>
      <dgm:t>
        <a:bodyPr/>
        <a:lstStyle/>
        <a:p>
          <a:r>
            <a:rPr lang="zh-CN" altLang="en-US" sz="1800" dirty="0"/>
            <a:t>垃圾邮件发现</a:t>
          </a:r>
        </a:p>
      </dgm:t>
    </dgm:pt>
    <dgm:pt modelId="{8C74F25D-5561-4B42-9E75-EAE1C328E1CF}" cxnId="{4F471256-9C97-481E-BBE1-92321C36ADB6}" type="parTrans">
      <dgm:prSet/>
      <dgm:spPr/>
      <dgm:t>
        <a:bodyPr/>
        <a:lstStyle/>
        <a:p>
          <a:endParaRPr lang="zh-CN" altLang="en-US"/>
        </a:p>
      </dgm:t>
    </dgm:pt>
    <dgm:pt modelId="{3DB96C6D-B757-44E3-AB70-DB5F3A63631E}" cxnId="{4F471256-9C97-481E-BBE1-92321C36ADB6}" type="sibTrans">
      <dgm:prSet/>
      <dgm:spPr/>
      <dgm:t>
        <a:bodyPr/>
        <a:lstStyle/>
        <a:p>
          <a:endParaRPr lang="zh-CN" altLang="en-US"/>
        </a:p>
      </dgm:t>
    </dgm:pt>
    <dgm:pt modelId="{6D2E1350-C524-4025-8719-51CBC3190430}">
      <dgm:prSet phldrT="[文本]" custT="1"/>
      <dgm:spPr/>
      <dgm:t>
        <a:bodyPr/>
        <a:lstStyle/>
        <a:p>
          <a:r>
            <a:rPr lang="zh-CN" altLang="en-US" sz="2400" dirty="0"/>
            <a:t>无</a:t>
          </a:r>
        </a:p>
      </dgm:t>
    </dgm:pt>
    <dgm:pt modelId="{EE91D104-C672-4873-AA69-194FC521360F}" cxnId="{262E1975-34EE-4384-836E-46D1C0FF08DA}" type="parTrans">
      <dgm:prSet/>
      <dgm:spPr/>
      <dgm:t>
        <a:bodyPr/>
        <a:lstStyle/>
        <a:p>
          <a:endParaRPr lang="zh-CN" altLang="en-US"/>
        </a:p>
      </dgm:t>
    </dgm:pt>
    <dgm:pt modelId="{6C42B9BD-D23C-40D5-A8AB-99FEC89A3F22}" cxnId="{262E1975-34EE-4384-836E-46D1C0FF08DA}" type="sibTrans">
      <dgm:prSet/>
      <dgm:spPr/>
      <dgm:t>
        <a:bodyPr/>
        <a:lstStyle/>
        <a:p>
          <a:endParaRPr lang="zh-CN" altLang="en-US"/>
        </a:p>
      </dgm:t>
    </dgm:pt>
    <dgm:pt modelId="{33471374-D384-4FCE-A864-4026E964B083}">
      <dgm:prSet phldrT="[文本]" custT="1"/>
      <dgm:spPr/>
      <dgm:t>
        <a:bodyPr/>
        <a:lstStyle/>
        <a:p>
          <a:r>
            <a:rPr lang="zh-CN" altLang="en-US" sz="1800" dirty="0"/>
            <a:t>上下文，意图挖掘</a:t>
          </a:r>
        </a:p>
      </dgm:t>
    </dgm:pt>
    <dgm:pt modelId="{11701F16-54DA-4DC9-AC6E-8AF1C4B43B8F}" cxnId="{09EAD161-F88D-4FED-8C1A-BBBF06BED590}" type="parTrans">
      <dgm:prSet/>
      <dgm:spPr/>
      <dgm:t>
        <a:bodyPr/>
        <a:lstStyle/>
        <a:p>
          <a:endParaRPr lang="zh-CN" altLang="en-US"/>
        </a:p>
      </dgm:t>
    </dgm:pt>
    <dgm:pt modelId="{0BA20261-FD12-4F18-BB56-44E0CD5909AF}" cxnId="{09EAD161-F88D-4FED-8C1A-BBBF06BED590}" type="sibTrans">
      <dgm:prSet/>
      <dgm:spPr/>
      <dgm:t>
        <a:bodyPr/>
        <a:lstStyle/>
        <a:p>
          <a:endParaRPr lang="zh-CN" altLang="en-US"/>
        </a:p>
      </dgm:t>
    </dgm:pt>
    <dgm:pt modelId="{8BCE42DC-50FF-430E-8DB2-3421E3C1A068}">
      <dgm:prSet phldrT="[文本]" custT="1"/>
      <dgm:spPr/>
      <dgm:t>
        <a:bodyPr/>
        <a:lstStyle/>
        <a:p>
          <a:r>
            <a:rPr lang="zh-CN" altLang="en-US" sz="1800" dirty="0"/>
            <a:t>上下文，问题发现</a:t>
          </a:r>
        </a:p>
      </dgm:t>
    </dgm:pt>
    <dgm:pt modelId="{ED820AFE-03E1-4DD3-A073-A88A0FB05DD0}" cxnId="{71B64BA1-EF60-44B7-B464-0754F61F2DDC}" type="parTrans">
      <dgm:prSet/>
      <dgm:spPr/>
      <dgm:t>
        <a:bodyPr/>
        <a:lstStyle/>
        <a:p>
          <a:endParaRPr lang="zh-CN" altLang="en-US"/>
        </a:p>
      </dgm:t>
    </dgm:pt>
    <dgm:pt modelId="{8B555097-77FF-4AD5-A964-800E5C7A0ECA}" cxnId="{71B64BA1-EF60-44B7-B464-0754F61F2DDC}" type="sibTrans">
      <dgm:prSet/>
      <dgm:spPr/>
      <dgm:t>
        <a:bodyPr/>
        <a:lstStyle/>
        <a:p>
          <a:endParaRPr lang="zh-CN" altLang="en-US"/>
        </a:p>
      </dgm:t>
    </dgm:pt>
    <dgm:pt modelId="{63897A41-65FE-4E1E-BDB6-F0E522F97A94}">
      <dgm:prSet phldrT="[文本]" custT="1"/>
      <dgm:spPr/>
      <dgm:t>
        <a:bodyPr/>
        <a:lstStyle/>
        <a:p>
          <a:r>
            <a:rPr lang="en-US" altLang="zh-CN" sz="1800" dirty="0"/>
            <a:t>SVM</a:t>
          </a:r>
          <a:r>
            <a:rPr lang="zh-CN" altLang="en-US" sz="1800" dirty="0"/>
            <a:t>排序</a:t>
          </a:r>
        </a:p>
      </dgm:t>
    </dgm:pt>
    <dgm:pt modelId="{5ADCAF5A-BB67-4B76-A068-4CDEFD28B731}" cxnId="{CA82CFFE-0B58-49AE-A1A1-DEB3F9FC67DF}" type="parTrans">
      <dgm:prSet/>
      <dgm:spPr/>
      <dgm:t>
        <a:bodyPr/>
        <a:lstStyle/>
        <a:p>
          <a:endParaRPr lang="zh-CN" altLang="en-US"/>
        </a:p>
      </dgm:t>
    </dgm:pt>
    <dgm:pt modelId="{C8A23406-A4BB-4AF2-85EE-291F16443609}" cxnId="{CA82CFFE-0B58-49AE-A1A1-DEB3F9FC67DF}" type="sibTrans">
      <dgm:prSet/>
      <dgm:spPr/>
      <dgm:t>
        <a:bodyPr/>
        <a:lstStyle/>
        <a:p>
          <a:endParaRPr lang="zh-CN" altLang="en-US"/>
        </a:p>
      </dgm:t>
    </dgm:pt>
    <dgm:pt modelId="{2A33E2C5-97EA-428E-BC7B-C6C4D5CBA2C7}">
      <dgm:prSet phldrT="[文本]" custT="1"/>
      <dgm:spPr/>
      <dgm:t>
        <a:bodyPr/>
        <a:lstStyle/>
        <a:p>
          <a:r>
            <a:rPr lang="zh-CN" altLang="en-US" sz="1800" dirty="0"/>
            <a:t>关联规则，聚类推荐</a:t>
          </a:r>
        </a:p>
      </dgm:t>
    </dgm:pt>
    <dgm:pt modelId="{9DD6C87A-E310-4244-BC63-253C432E8FAE}" cxnId="{61AB14BE-9650-4D67-B5EB-20170B7684E2}" type="parTrans">
      <dgm:prSet/>
      <dgm:spPr/>
      <dgm:t>
        <a:bodyPr/>
        <a:lstStyle/>
        <a:p>
          <a:endParaRPr lang="zh-CN" altLang="en-US"/>
        </a:p>
      </dgm:t>
    </dgm:pt>
    <dgm:pt modelId="{31C72269-12BC-41F2-BE4F-07B8B81E3DE1}" cxnId="{61AB14BE-9650-4D67-B5EB-20170B7684E2}" type="sibTrans">
      <dgm:prSet/>
      <dgm:spPr/>
      <dgm:t>
        <a:bodyPr/>
        <a:lstStyle/>
        <a:p>
          <a:endParaRPr lang="zh-CN" altLang="en-US"/>
        </a:p>
      </dgm:t>
    </dgm:pt>
    <dgm:pt modelId="{0BA9C782-22B5-40D3-A655-D9D55A554120}" type="pres">
      <dgm:prSet presAssocID="{10EE5C1E-097A-46FC-8F73-8C048ADD67F8}" presName="Name0" presStyleCnt="0">
        <dgm:presLayoutVars>
          <dgm:dir/>
          <dgm:animLvl val="lvl"/>
          <dgm:resizeHandles val="exact"/>
        </dgm:presLayoutVars>
      </dgm:prSet>
      <dgm:spPr/>
    </dgm:pt>
    <dgm:pt modelId="{DA7262C6-C8F0-42A6-A753-7D1558CBEC5D}" type="pres">
      <dgm:prSet presAssocID="{94E77923-B3B6-44FF-9D7A-1511A8EA0105}" presName="vertFlow" presStyleCnt="0"/>
      <dgm:spPr/>
    </dgm:pt>
    <dgm:pt modelId="{70C04D25-DEB9-4D0C-BD66-06864ED0F3C7}" type="pres">
      <dgm:prSet presAssocID="{94E77923-B3B6-44FF-9D7A-1511A8EA0105}" presName="header" presStyleLbl="node1" presStyleIdx="0" presStyleCnt="2"/>
      <dgm:spPr/>
    </dgm:pt>
    <dgm:pt modelId="{6DB04B2B-648F-432D-A1BB-18FF24726900}" type="pres">
      <dgm:prSet presAssocID="{FCEAE3AF-3597-47B6-A183-701D8399C8DA}" presName="parTrans" presStyleLbl="sibTrans2D1" presStyleIdx="0" presStyleCnt="6"/>
      <dgm:spPr/>
    </dgm:pt>
    <dgm:pt modelId="{7B9631AD-271B-4690-B93F-3F1A540EB7BA}" type="pres">
      <dgm:prSet presAssocID="{4CE45849-07EB-4801-89BE-5EC85EE91652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E72C959-5916-4E35-B775-E085A44A6D7E}" type="pres">
      <dgm:prSet presAssocID="{112788B2-F469-41EE-9FB7-22694CF72D10}" presName="sibTrans" presStyleLbl="sibTrans2D1" presStyleIdx="1" presStyleCnt="6"/>
      <dgm:spPr/>
    </dgm:pt>
    <dgm:pt modelId="{BD53DDFD-2DFC-491F-87DA-75947F70C007}" type="pres">
      <dgm:prSet presAssocID="{DA143FEE-CAC3-419C-951D-1FB97EE3D29F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6A697452-9943-4685-804A-BA6084B7F7EA}" type="pres">
      <dgm:prSet presAssocID="{3DB96C6D-B757-44E3-AB70-DB5F3A63631E}" presName="sibTrans" presStyleLbl="sibTrans2D1" presStyleIdx="2" presStyleCnt="6"/>
      <dgm:spPr/>
    </dgm:pt>
    <dgm:pt modelId="{E78B89D1-E8DC-444D-A656-9499A34E97F8}" type="pres">
      <dgm:prSet presAssocID="{63897A41-65FE-4E1E-BDB6-F0E522F97A94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FFBED52A-97C2-4EE6-82C2-BF8238A5ADF8}" type="pres">
      <dgm:prSet presAssocID="{94E77923-B3B6-44FF-9D7A-1511A8EA0105}" presName="hSp" presStyleCnt="0"/>
      <dgm:spPr/>
    </dgm:pt>
    <dgm:pt modelId="{0DC838BD-0CF5-44F9-ABDA-EFF891A35550}" type="pres">
      <dgm:prSet presAssocID="{6D2E1350-C524-4025-8719-51CBC3190430}" presName="vertFlow" presStyleCnt="0"/>
      <dgm:spPr/>
    </dgm:pt>
    <dgm:pt modelId="{05109FAC-E204-440F-A55F-42B3D89E5567}" type="pres">
      <dgm:prSet presAssocID="{6D2E1350-C524-4025-8719-51CBC3190430}" presName="header" presStyleLbl="node1" presStyleIdx="1" presStyleCnt="2"/>
      <dgm:spPr/>
    </dgm:pt>
    <dgm:pt modelId="{16B6FB13-7D41-45AE-BBB8-58702FCACAA8}" type="pres">
      <dgm:prSet presAssocID="{11701F16-54DA-4DC9-AC6E-8AF1C4B43B8F}" presName="parTrans" presStyleLbl="sibTrans2D1" presStyleIdx="3" presStyleCnt="6"/>
      <dgm:spPr/>
    </dgm:pt>
    <dgm:pt modelId="{81C1B510-0447-4CA4-BB97-B70ED9C7345D}" type="pres">
      <dgm:prSet presAssocID="{33471374-D384-4FCE-A864-4026E964B083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BCE0A566-235E-4832-B162-7C6D5426D96F}" type="pres">
      <dgm:prSet presAssocID="{0BA20261-FD12-4F18-BB56-44E0CD5909AF}" presName="sibTrans" presStyleLbl="sibTrans2D1" presStyleIdx="4" presStyleCnt="6"/>
      <dgm:spPr/>
    </dgm:pt>
    <dgm:pt modelId="{AA5BD0EA-B91D-44F6-AADD-F572997FD586}" type="pres">
      <dgm:prSet presAssocID="{8BCE42DC-50FF-430E-8DB2-3421E3C1A068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E6381BCA-6EF0-4094-A358-C60EB67B69A5}" type="pres">
      <dgm:prSet presAssocID="{8B555097-77FF-4AD5-A964-800E5C7A0ECA}" presName="sibTrans" presStyleLbl="sibTrans2D1" presStyleIdx="5" presStyleCnt="6"/>
      <dgm:spPr/>
    </dgm:pt>
    <dgm:pt modelId="{E2345C13-75F0-4950-AF36-989095D75E8C}" type="pres">
      <dgm:prSet presAssocID="{2A33E2C5-97EA-428E-BC7B-C6C4D5CBA2C7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7DC89612-6E06-4B95-9874-22BD7529749F}" type="presOf" srcId="{10EE5C1E-097A-46FC-8F73-8C048ADD67F8}" destId="{0BA9C782-22B5-40D3-A655-D9D55A554120}" srcOrd="0" destOrd="0" presId="urn:microsoft.com/office/officeart/2005/8/layout/lProcess1"/>
    <dgm:cxn modelId="{E17C6213-9B2F-41B6-9A97-673B8D672316}" type="presOf" srcId="{8BCE42DC-50FF-430E-8DB2-3421E3C1A068}" destId="{AA5BD0EA-B91D-44F6-AADD-F572997FD586}" srcOrd="0" destOrd="0" presId="urn:microsoft.com/office/officeart/2005/8/layout/lProcess1"/>
    <dgm:cxn modelId="{C3490925-5A96-42CD-B16A-A211EB9E05CE}" srcId="{10EE5C1E-097A-46FC-8F73-8C048ADD67F8}" destId="{94E77923-B3B6-44FF-9D7A-1511A8EA0105}" srcOrd="0" destOrd="0" parTransId="{68E04E09-38AD-40F1-B0D1-E144E8770EB5}" sibTransId="{B50B47B4-7D9D-4BDE-AB05-A6906A88ED2A}"/>
    <dgm:cxn modelId="{D3A5EA29-D44A-4A6C-B77D-804E2CFD9640}" srcId="{94E77923-B3B6-44FF-9D7A-1511A8EA0105}" destId="{4CE45849-07EB-4801-89BE-5EC85EE91652}" srcOrd="0" destOrd="0" parTransId="{FCEAE3AF-3597-47B6-A183-701D8399C8DA}" sibTransId="{112788B2-F469-41EE-9FB7-22694CF72D10}"/>
    <dgm:cxn modelId="{EA9C942D-AF5C-4B47-A236-1B991F44A1AF}" type="presOf" srcId="{112788B2-F469-41EE-9FB7-22694CF72D10}" destId="{6E72C959-5916-4E35-B775-E085A44A6D7E}" srcOrd="0" destOrd="0" presId="urn:microsoft.com/office/officeart/2005/8/layout/lProcess1"/>
    <dgm:cxn modelId="{48975037-8F20-496B-A750-18A47025FA0A}" type="presOf" srcId="{0BA20261-FD12-4F18-BB56-44E0CD5909AF}" destId="{BCE0A566-235E-4832-B162-7C6D5426D96F}" srcOrd="0" destOrd="0" presId="urn:microsoft.com/office/officeart/2005/8/layout/lProcess1"/>
    <dgm:cxn modelId="{54007F3F-E6C9-45BD-A40C-94ADFA2052C9}" type="presOf" srcId="{33471374-D384-4FCE-A864-4026E964B083}" destId="{81C1B510-0447-4CA4-BB97-B70ED9C7345D}" srcOrd="0" destOrd="0" presId="urn:microsoft.com/office/officeart/2005/8/layout/lProcess1"/>
    <dgm:cxn modelId="{F881FA40-ED6D-4013-A9ED-266CCB212C7A}" type="presOf" srcId="{94E77923-B3B6-44FF-9D7A-1511A8EA0105}" destId="{70C04D25-DEB9-4D0C-BD66-06864ED0F3C7}" srcOrd="0" destOrd="0" presId="urn:microsoft.com/office/officeart/2005/8/layout/lProcess1"/>
    <dgm:cxn modelId="{09EAD161-F88D-4FED-8C1A-BBBF06BED590}" srcId="{6D2E1350-C524-4025-8719-51CBC3190430}" destId="{33471374-D384-4FCE-A864-4026E964B083}" srcOrd="0" destOrd="0" parTransId="{11701F16-54DA-4DC9-AC6E-8AF1C4B43B8F}" sibTransId="{0BA20261-FD12-4F18-BB56-44E0CD5909AF}"/>
    <dgm:cxn modelId="{305E5445-329C-454A-A199-B316F238235C}" type="presOf" srcId="{FCEAE3AF-3597-47B6-A183-701D8399C8DA}" destId="{6DB04B2B-648F-432D-A1BB-18FF24726900}" srcOrd="0" destOrd="0" presId="urn:microsoft.com/office/officeart/2005/8/layout/lProcess1"/>
    <dgm:cxn modelId="{64ED4469-4A0F-48D6-9CD1-45DACE7A797A}" type="presOf" srcId="{63897A41-65FE-4E1E-BDB6-F0E522F97A94}" destId="{E78B89D1-E8DC-444D-A656-9499A34E97F8}" srcOrd="0" destOrd="0" presId="urn:microsoft.com/office/officeart/2005/8/layout/lProcess1"/>
    <dgm:cxn modelId="{8A677E6A-FDF6-4D79-BD30-41E5AC373CB1}" type="presOf" srcId="{8B555097-77FF-4AD5-A964-800E5C7A0ECA}" destId="{E6381BCA-6EF0-4094-A358-C60EB67B69A5}" srcOrd="0" destOrd="0" presId="urn:microsoft.com/office/officeart/2005/8/layout/lProcess1"/>
    <dgm:cxn modelId="{74827C74-53AA-430E-BC98-C5C81A7259EB}" type="presOf" srcId="{4CE45849-07EB-4801-89BE-5EC85EE91652}" destId="{7B9631AD-271B-4690-B93F-3F1A540EB7BA}" srcOrd="0" destOrd="0" presId="urn:microsoft.com/office/officeart/2005/8/layout/lProcess1"/>
    <dgm:cxn modelId="{262E1975-34EE-4384-836E-46D1C0FF08DA}" srcId="{10EE5C1E-097A-46FC-8F73-8C048ADD67F8}" destId="{6D2E1350-C524-4025-8719-51CBC3190430}" srcOrd="1" destOrd="0" parTransId="{EE91D104-C672-4873-AA69-194FC521360F}" sibTransId="{6C42B9BD-D23C-40D5-A8AB-99FEC89A3F22}"/>
    <dgm:cxn modelId="{AAB66E75-9C6D-4613-9D5C-248F917A8384}" type="presOf" srcId="{11701F16-54DA-4DC9-AC6E-8AF1C4B43B8F}" destId="{16B6FB13-7D41-45AE-BBB8-58702FCACAA8}" srcOrd="0" destOrd="0" presId="urn:microsoft.com/office/officeart/2005/8/layout/lProcess1"/>
    <dgm:cxn modelId="{4F471256-9C97-481E-BBE1-92321C36ADB6}" srcId="{94E77923-B3B6-44FF-9D7A-1511A8EA0105}" destId="{DA143FEE-CAC3-419C-951D-1FB97EE3D29F}" srcOrd="1" destOrd="0" parTransId="{8C74F25D-5561-4B42-9E75-EAE1C328E1CF}" sibTransId="{3DB96C6D-B757-44E3-AB70-DB5F3A63631E}"/>
    <dgm:cxn modelId="{1D016290-6844-48B2-8CB4-08F8B7B76503}" type="presOf" srcId="{DA143FEE-CAC3-419C-951D-1FB97EE3D29F}" destId="{BD53DDFD-2DFC-491F-87DA-75947F70C007}" srcOrd="0" destOrd="0" presId="urn:microsoft.com/office/officeart/2005/8/layout/lProcess1"/>
    <dgm:cxn modelId="{71B64BA1-EF60-44B7-B464-0754F61F2DDC}" srcId="{6D2E1350-C524-4025-8719-51CBC3190430}" destId="{8BCE42DC-50FF-430E-8DB2-3421E3C1A068}" srcOrd="1" destOrd="0" parTransId="{ED820AFE-03E1-4DD3-A073-A88A0FB05DD0}" sibTransId="{8B555097-77FF-4AD5-A964-800E5C7A0ECA}"/>
    <dgm:cxn modelId="{61AB14BE-9650-4D67-B5EB-20170B7684E2}" srcId="{6D2E1350-C524-4025-8719-51CBC3190430}" destId="{2A33E2C5-97EA-428E-BC7B-C6C4D5CBA2C7}" srcOrd="2" destOrd="0" parTransId="{9DD6C87A-E310-4244-BC63-253C432E8FAE}" sibTransId="{31C72269-12BC-41F2-BE4F-07B8B81E3DE1}"/>
    <dgm:cxn modelId="{FAD308CA-E94B-43A2-B872-04AB43333EA0}" type="presOf" srcId="{2A33E2C5-97EA-428E-BC7B-C6C4D5CBA2C7}" destId="{E2345C13-75F0-4950-AF36-989095D75E8C}" srcOrd="0" destOrd="0" presId="urn:microsoft.com/office/officeart/2005/8/layout/lProcess1"/>
    <dgm:cxn modelId="{DFB807D6-05C4-4D9B-906A-AD883E1D2176}" type="presOf" srcId="{6D2E1350-C524-4025-8719-51CBC3190430}" destId="{05109FAC-E204-440F-A55F-42B3D89E5567}" srcOrd="0" destOrd="0" presId="urn:microsoft.com/office/officeart/2005/8/layout/lProcess1"/>
    <dgm:cxn modelId="{1ED640F3-D06D-4A62-8B1D-EA479388D1E7}" type="presOf" srcId="{3DB96C6D-B757-44E3-AB70-DB5F3A63631E}" destId="{6A697452-9943-4685-804A-BA6084B7F7EA}" srcOrd="0" destOrd="0" presId="urn:microsoft.com/office/officeart/2005/8/layout/lProcess1"/>
    <dgm:cxn modelId="{CA82CFFE-0B58-49AE-A1A1-DEB3F9FC67DF}" srcId="{94E77923-B3B6-44FF-9D7A-1511A8EA0105}" destId="{63897A41-65FE-4E1E-BDB6-F0E522F97A94}" srcOrd="2" destOrd="0" parTransId="{5ADCAF5A-BB67-4B76-A068-4CDEFD28B731}" sibTransId="{C8A23406-A4BB-4AF2-85EE-291F16443609}"/>
    <dgm:cxn modelId="{868CB504-4597-42FA-9152-04B20584D003}" type="presParOf" srcId="{0BA9C782-22B5-40D3-A655-D9D55A554120}" destId="{DA7262C6-C8F0-42A6-A753-7D1558CBEC5D}" srcOrd="0" destOrd="0" presId="urn:microsoft.com/office/officeart/2005/8/layout/lProcess1"/>
    <dgm:cxn modelId="{68126F84-6027-4409-AAB1-3238717D1F59}" type="presParOf" srcId="{DA7262C6-C8F0-42A6-A753-7D1558CBEC5D}" destId="{70C04D25-DEB9-4D0C-BD66-06864ED0F3C7}" srcOrd="0" destOrd="0" presId="urn:microsoft.com/office/officeart/2005/8/layout/lProcess1"/>
    <dgm:cxn modelId="{30B5EA68-04A2-48B6-A424-279E55D1ACF4}" type="presParOf" srcId="{DA7262C6-C8F0-42A6-A753-7D1558CBEC5D}" destId="{6DB04B2B-648F-432D-A1BB-18FF24726900}" srcOrd="1" destOrd="0" presId="urn:microsoft.com/office/officeart/2005/8/layout/lProcess1"/>
    <dgm:cxn modelId="{1283DF5A-9B70-4565-986A-534ED03F27B1}" type="presParOf" srcId="{DA7262C6-C8F0-42A6-A753-7D1558CBEC5D}" destId="{7B9631AD-271B-4690-B93F-3F1A540EB7BA}" srcOrd="2" destOrd="0" presId="urn:microsoft.com/office/officeart/2005/8/layout/lProcess1"/>
    <dgm:cxn modelId="{314BEE63-0971-4BCE-8A2B-FE8C985F0098}" type="presParOf" srcId="{DA7262C6-C8F0-42A6-A753-7D1558CBEC5D}" destId="{6E72C959-5916-4E35-B775-E085A44A6D7E}" srcOrd="3" destOrd="0" presId="urn:microsoft.com/office/officeart/2005/8/layout/lProcess1"/>
    <dgm:cxn modelId="{B82F8B15-5447-4625-B65B-84F9404E9C4F}" type="presParOf" srcId="{DA7262C6-C8F0-42A6-A753-7D1558CBEC5D}" destId="{BD53DDFD-2DFC-491F-87DA-75947F70C007}" srcOrd="4" destOrd="0" presId="urn:microsoft.com/office/officeart/2005/8/layout/lProcess1"/>
    <dgm:cxn modelId="{187A091D-F05E-43F9-BE58-59C64AB9D034}" type="presParOf" srcId="{DA7262C6-C8F0-42A6-A753-7D1558CBEC5D}" destId="{6A697452-9943-4685-804A-BA6084B7F7EA}" srcOrd="5" destOrd="0" presId="urn:microsoft.com/office/officeart/2005/8/layout/lProcess1"/>
    <dgm:cxn modelId="{58587232-4260-4FCB-A424-EC9BE2CD8CD9}" type="presParOf" srcId="{DA7262C6-C8F0-42A6-A753-7D1558CBEC5D}" destId="{E78B89D1-E8DC-444D-A656-9499A34E97F8}" srcOrd="6" destOrd="0" presId="urn:microsoft.com/office/officeart/2005/8/layout/lProcess1"/>
    <dgm:cxn modelId="{5737E51E-01B2-44C9-B83C-E2B9F81160F7}" type="presParOf" srcId="{0BA9C782-22B5-40D3-A655-D9D55A554120}" destId="{FFBED52A-97C2-4EE6-82C2-BF8238A5ADF8}" srcOrd="1" destOrd="0" presId="urn:microsoft.com/office/officeart/2005/8/layout/lProcess1"/>
    <dgm:cxn modelId="{0330ED7F-2EB8-40F2-B2C2-2B2550E83A8A}" type="presParOf" srcId="{0BA9C782-22B5-40D3-A655-D9D55A554120}" destId="{0DC838BD-0CF5-44F9-ABDA-EFF891A35550}" srcOrd="2" destOrd="0" presId="urn:microsoft.com/office/officeart/2005/8/layout/lProcess1"/>
    <dgm:cxn modelId="{6F8FCE4C-919C-43DD-8DAF-42504290EFBC}" type="presParOf" srcId="{0DC838BD-0CF5-44F9-ABDA-EFF891A35550}" destId="{05109FAC-E204-440F-A55F-42B3D89E5567}" srcOrd="0" destOrd="0" presId="urn:microsoft.com/office/officeart/2005/8/layout/lProcess1"/>
    <dgm:cxn modelId="{E09F68DC-2534-424F-9612-134B5BFCC9E0}" type="presParOf" srcId="{0DC838BD-0CF5-44F9-ABDA-EFF891A35550}" destId="{16B6FB13-7D41-45AE-BBB8-58702FCACAA8}" srcOrd="1" destOrd="0" presId="urn:microsoft.com/office/officeart/2005/8/layout/lProcess1"/>
    <dgm:cxn modelId="{DBA4DE3F-5CCA-4095-B955-E6C41CE5B42A}" type="presParOf" srcId="{0DC838BD-0CF5-44F9-ABDA-EFF891A35550}" destId="{81C1B510-0447-4CA4-BB97-B70ED9C7345D}" srcOrd="2" destOrd="0" presId="urn:microsoft.com/office/officeart/2005/8/layout/lProcess1"/>
    <dgm:cxn modelId="{90B2F4EB-BC4F-4FCC-B51F-C01BB7EDA9BF}" type="presParOf" srcId="{0DC838BD-0CF5-44F9-ABDA-EFF891A35550}" destId="{BCE0A566-235E-4832-B162-7C6D5426D96F}" srcOrd="3" destOrd="0" presId="urn:microsoft.com/office/officeart/2005/8/layout/lProcess1"/>
    <dgm:cxn modelId="{28F3B118-FF05-4075-BFC3-FAC609111112}" type="presParOf" srcId="{0DC838BD-0CF5-44F9-ABDA-EFF891A35550}" destId="{AA5BD0EA-B91D-44F6-AADD-F572997FD586}" srcOrd="4" destOrd="0" presId="urn:microsoft.com/office/officeart/2005/8/layout/lProcess1"/>
    <dgm:cxn modelId="{C86DBB6F-66AC-4ED8-A218-22D3C16F4634}" type="presParOf" srcId="{0DC838BD-0CF5-44F9-ABDA-EFF891A35550}" destId="{E6381BCA-6EF0-4094-A358-C60EB67B69A5}" srcOrd="5" destOrd="0" presId="urn:microsoft.com/office/officeart/2005/8/layout/lProcess1"/>
    <dgm:cxn modelId="{353FDDD9-78FF-4EB6-901C-F76C9590FF8A}" type="presParOf" srcId="{0DC838BD-0CF5-44F9-ABDA-EFF891A35550}" destId="{E2345C13-75F0-4950-AF36-989095D75E8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E19AF-BCB3-49B8-9E47-F5E70B8A6D1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0DDE60-0AD0-4B88-B992-23115CE726E4}">
      <dgm:prSet phldrT="[文本]" custT="1"/>
      <dgm:spPr/>
      <dgm:t>
        <a:bodyPr/>
        <a:lstStyle/>
        <a:p>
          <a:r>
            <a:rPr lang="zh-CN" altLang="en-US" sz="2400" dirty="0"/>
            <a:t>选择</a:t>
          </a:r>
        </a:p>
      </dgm:t>
    </dgm:pt>
    <dgm:pt modelId="{92B79648-A25E-4E37-804F-2D7AE65C6027}" cxnId="{3A5D8820-33A4-4E4C-8781-7DDC8CFF0326}" type="parTrans">
      <dgm:prSet/>
      <dgm:spPr/>
      <dgm:t>
        <a:bodyPr/>
        <a:lstStyle/>
        <a:p>
          <a:endParaRPr lang="zh-CN" altLang="en-US"/>
        </a:p>
      </dgm:t>
    </dgm:pt>
    <dgm:pt modelId="{BCF49FDB-4714-4666-952E-365B9DE7CFE8}" cxnId="{3A5D8820-33A4-4E4C-8781-7DDC8CFF0326}" type="sibTrans">
      <dgm:prSet/>
      <dgm:spPr/>
      <dgm:t>
        <a:bodyPr/>
        <a:lstStyle/>
        <a:p>
          <a:endParaRPr lang="zh-CN" altLang="en-US"/>
        </a:p>
      </dgm:t>
    </dgm:pt>
    <dgm:pt modelId="{9ABB14BA-DA3E-438A-B5C4-129FF8E89C32}">
      <dgm:prSet phldrT="[文本]"/>
      <dgm:spPr/>
      <dgm:t>
        <a:bodyPr/>
        <a:lstStyle/>
        <a:p>
          <a:endParaRPr lang="zh-CN" altLang="en-US" dirty="0"/>
        </a:p>
      </dgm:t>
    </dgm:pt>
    <dgm:pt modelId="{832FFCFF-3C64-4976-9C58-8017C63B465B}" cxnId="{84C261AD-8E44-4E92-B92A-A0CDD4509656}" type="parTrans">
      <dgm:prSet/>
      <dgm:spPr/>
      <dgm:t>
        <a:bodyPr/>
        <a:lstStyle/>
        <a:p>
          <a:endParaRPr lang="zh-CN" altLang="en-US"/>
        </a:p>
      </dgm:t>
    </dgm:pt>
    <dgm:pt modelId="{734E0505-28ED-40EA-9D6C-64B261504EE8}" cxnId="{84C261AD-8E44-4E92-B92A-A0CDD4509656}" type="sibTrans">
      <dgm:prSet/>
      <dgm:spPr/>
      <dgm:t>
        <a:bodyPr/>
        <a:lstStyle/>
        <a:p>
          <a:endParaRPr lang="zh-CN" altLang="en-US"/>
        </a:p>
      </dgm:t>
    </dgm:pt>
    <dgm:pt modelId="{7181CBBB-2673-44CB-988E-42BD9F0BB313}">
      <dgm:prSet phldrT="[文本]"/>
      <dgm:spPr/>
      <dgm:t>
        <a:bodyPr/>
        <a:lstStyle/>
        <a:p>
          <a:endParaRPr lang="zh-CN" altLang="en-US" dirty="0"/>
        </a:p>
      </dgm:t>
    </dgm:pt>
    <dgm:pt modelId="{1FC41C96-D2B9-4FD5-9F9F-4655942EE2F4}" cxnId="{87922C20-37ED-4EC6-A7E1-198FC4C66974}" type="sibTrans">
      <dgm:prSet/>
      <dgm:spPr/>
      <dgm:t>
        <a:bodyPr/>
        <a:lstStyle/>
        <a:p>
          <a:endParaRPr lang="zh-CN" altLang="en-US"/>
        </a:p>
      </dgm:t>
    </dgm:pt>
    <dgm:pt modelId="{1665C536-B540-4487-A16A-304A4B1C0F1F}" cxnId="{87922C20-37ED-4EC6-A7E1-198FC4C66974}" type="parTrans">
      <dgm:prSet/>
      <dgm:spPr/>
      <dgm:t>
        <a:bodyPr/>
        <a:lstStyle/>
        <a:p>
          <a:endParaRPr lang="zh-CN" altLang="en-US"/>
        </a:p>
      </dgm:t>
    </dgm:pt>
    <dgm:pt modelId="{74901AB3-D48F-4771-9283-9604B04EAF43}" type="pres">
      <dgm:prSet presAssocID="{87FE19AF-BCB3-49B8-9E47-F5E70B8A6D1A}" presName="Name0" presStyleCnt="0">
        <dgm:presLayoutVars>
          <dgm:chMax val="1"/>
          <dgm:chPref val="1"/>
        </dgm:presLayoutVars>
      </dgm:prSet>
      <dgm:spPr/>
    </dgm:pt>
    <dgm:pt modelId="{90B0BAFD-1176-4E15-907F-2DB2E7EC653A}" type="pres">
      <dgm:prSet presAssocID="{840DDE60-0AD0-4B88-B992-23115CE726E4}" presName="Parent" presStyleLbl="node0" presStyleIdx="0" presStyleCnt="1">
        <dgm:presLayoutVars>
          <dgm:chMax val="5"/>
          <dgm:chPref val="5"/>
        </dgm:presLayoutVars>
      </dgm:prSet>
      <dgm:spPr/>
    </dgm:pt>
    <dgm:pt modelId="{F33DD5C2-0647-49E0-855E-3849EECC77AA}" type="pres">
      <dgm:prSet presAssocID="{840DDE60-0AD0-4B88-B992-23115CE726E4}" presName="Accent1" presStyleLbl="node1" presStyleIdx="0" presStyleCnt="13"/>
      <dgm:spPr/>
    </dgm:pt>
    <dgm:pt modelId="{06A50000-C4C7-419F-AB0F-8378E64A177A}" type="pres">
      <dgm:prSet presAssocID="{840DDE60-0AD0-4B88-B992-23115CE726E4}" presName="Accent2" presStyleLbl="node1" presStyleIdx="1" presStyleCnt="13"/>
      <dgm:spPr/>
    </dgm:pt>
    <dgm:pt modelId="{59385689-AA25-467F-B63C-2582C9C87740}" type="pres">
      <dgm:prSet presAssocID="{840DDE60-0AD0-4B88-B992-23115CE726E4}" presName="Accent3" presStyleLbl="node1" presStyleIdx="2" presStyleCnt="13"/>
      <dgm:spPr/>
    </dgm:pt>
    <dgm:pt modelId="{4C001D11-A0C4-46C5-B63F-C2BEB3C5AAE5}" type="pres">
      <dgm:prSet presAssocID="{840DDE60-0AD0-4B88-B992-23115CE726E4}" presName="Accent4" presStyleLbl="node1" presStyleIdx="3" presStyleCnt="13"/>
      <dgm:spPr/>
    </dgm:pt>
    <dgm:pt modelId="{C08CDC7D-B544-49B3-A0A9-CAF25C122BF5}" type="pres">
      <dgm:prSet presAssocID="{840DDE60-0AD0-4B88-B992-23115CE726E4}" presName="Accent5" presStyleLbl="node1" presStyleIdx="4" presStyleCnt="13"/>
      <dgm:spPr/>
    </dgm:pt>
    <dgm:pt modelId="{2B976F90-6DE8-4821-888D-56B74BD9B437}" type="pres">
      <dgm:prSet presAssocID="{840DDE60-0AD0-4B88-B992-23115CE726E4}" presName="Accent6" presStyleLbl="node1" presStyleIdx="5" presStyleCnt="13"/>
      <dgm:spPr/>
    </dgm:pt>
    <dgm:pt modelId="{A479B069-088A-4D6F-A556-421F59F67CBF}" type="pres">
      <dgm:prSet presAssocID="{7181CBBB-2673-44CB-988E-42BD9F0BB313}" presName="Child1" presStyleLbl="node1" presStyleIdx="6" presStyleCnt="13">
        <dgm:presLayoutVars>
          <dgm:chMax val="0"/>
          <dgm:chPref val="0"/>
        </dgm:presLayoutVars>
      </dgm:prSet>
      <dgm:spPr/>
    </dgm:pt>
    <dgm:pt modelId="{24CE44E4-C14D-4330-8BB9-F7B5BB663045}" type="pres">
      <dgm:prSet presAssocID="{7181CBBB-2673-44CB-988E-42BD9F0BB313}" presName="Accent7" presStyleCnt="0"/>
      <dgm:spPr/>
    </dgm:pt>
    <dgm:pt modelId="{59F94DBC-8849-4C30-9C45-A96CF55F0FD2}" type="pres">
      <dgm:prSet presAssocID="{7181CBBB-2673-44CB-988E-42BD9F0BB313}" presName="AccentHold1" presStyleLbl="node1" presStyleIdx="7" presStyleCnt="13"/>
      <dgm:spPr/>
    </dgm:pt>
    <dgm:pt modelId="{AECB6AD7-675C-49E6-8CF7-E0882B88AF2E}" type="pres">
      <dgm:prSet presAssocID="{7181CBBB-2673-44CB-988E-42BD9F0BB313}" presName="Accent8" presStyleCnt="0"/>
      <dgm:spPr/>
    </dgm:pt>
    <dgm:pt modelId="{87BB0ABA-D39E-45DF-AD01-B6003FC0D277}" type="pres">
      <dgm:prSet presAssocID="{7181CBBB-2673-44CB-988E-42BD9F0BB313}" presName="AccentHold2" presStyleLbl="node1" presStyleIdx="8" presStyleCnt="13"/>
      <dgm:spPr/>
    </dgm:pt>
    <dgm:pt modelId="{C45C63EE-705D-4A95-A1D8-FCB65BDE874A}" type="pres">
      <dgm:prSet presAssocID="{9ABB14BA-DA3E-438A-B5C4-129FF8E89C32}" presName="Child2" presStyleLbl="node1" presStyleIdx="9" presStyleCnt="13">
        <dgm:presLayoutVars>
          <dgm:chMax val="0"/>
          <dgm:chPref val="0"/>
        </dgm:presLayoutVars>
      </dgm:prSet>
      <dgm:spPr/>
    </dgm:pt>
    <dgm:pt modelId="{6480D766-8EB4-416E-9125-62EAF1ABAF46}" type="pres">
      <dgm:prSet presAssocID="{9ABB14BA-DA3E-438A-B5C4-129FF8E89C32}" presName="Accent9" presStyleCnt="0"/>
      <dgm:spPr/>
    </dgm:pt>
    <dgm:pt modelId="{33CCE4A2-7418-48EA-8C0C-A04B8F228E3F}" type="pres">
      <dgm:prSet presAssocID="{9ABB14BA-DA3E-438A-B5C4-129FF8E89C32}" presName="AccentHold1" presStyleLbl="node1" presStyleIdx="10" presStyleCnt="13"/>
      <dgm:spPr/>
    </dgm:pt>
    <dgm:pt modelId="{C2D6B893-B46F-49A8-9959-FBA2B831E28B}" type="pres">
      <dgm:prSet presAssocID="{9ABB14BA-DA3E-438A-B5C4-129FF8E89C32}" presName="Accent10" presStyleCnt="0"/>
      <dgm:spPr/>
    </dgm:pt>
    <dgm:pt modelId="{92838751-B765-4D3F-B4E5-94B912E398C0}" type="pres">
      <dgm:prSet presAssocID="{9ABB14BA-DA3E-438A-B5C4-129FF8E89C32}" presName="AccentHold2" presStyleLbl="node1" presStyleIdx="11" presStyleCnt="13"/>
      <dgm:spPr/>
    </dgm:pt>
    <dgm:pt modelId="{009C5D4B-6887-4136-A6FE-C6BFFAA6D10C}" type="pres">
      <dgm:prSet presAssocID="{9ABB14BA-DA3E-438A-B5C4-129FF8E89C32}" presName="Accent11" presStyleCnt="0"/>
      <dgm:spPr/>
    </dgm:pt>
    <dgm:pt modelId="{B4395DE6-D3D9-44B8-B2F7-22F7399F7CDB}" type="pres">
      <dgm:prSet presAssocID="{9ABB14BA-DA3E-438A-B5C4-129FF8E89C32}" presName="AccentHold3" presStyleLbl="node1" presStyleIdx="12" presStyleCnt="13"/>
      <dgm:spPr/>
    </dgm:pt>
  </dgm:ptLst>
  <dgm:cxnLst>
    <dgm:cxn modelId="{D12DD413-9F6C-4796-A8AB-62E8210F3F5C}" type="presOf" srcId="{840DDE60-0AD0-4B88-B992-23115CE726E4}" destId="{90B0BAFD-1176-4E15-907F-2DB2E7EC653A}" srcOrd="0" destOrd="0" presId="urn:microsoft.com/office/officeart/2009/3/layout/CircleRelationship"/>
    <dgm:cxn modelId="{87922C20-37ED-4EC6-A7E1-198FC4C66974}" srcId="{840DDE60-0AD0-4B88-B992-23115CE726E4}" destId="{7181CBBB-2673-44CB-988E-42BD9F0BB313}" srcOrd="0" destOrd="0" parTransId="{1665C536-B540-4487-A16A-304A4B1C0F1F}" sibTransId="{1FC41C96-D2B9-4FD5-9F9F-4655942EE2F4}"/>
    <dgm:cxn modelId="{3A5D8820-33A4-4E4C-8781-7DDC8CFF0326}" srcId="{87FE19AF-BCB3-49B8-9E47-F5E70B8A6D1A}" destId="{840DDE60-0AD0-4B88-B992-23115CE726E4}" srcOrd="0" destOrd="0" parTransId="{92B79648-A25E-4E37-804F-2D7AE65C6027}" sibTransId="{BCF49FDB-4714-4666-952E-365B9DE7CFE8}"/>
    <dgm:cxn modelId="{2021363F-0DC6-47F7-8010-66DEC8E8088C}" type="presOf" srcId="{7181CBBB-2673-44CB-988E-42BD9F0BB313}" destId="{A479B069-088A-4D6F-A556-421F59F67CBF}" srcOrd="0" destOrd="0" presId="urn:microsoft.com/office/officeart/2009/3/layout/CircleRelationship"/>
    <dgm:cxn modelId="{F9456E5C-F536-4BF6-A460-50C13B4DA681}" type="presOf" srcId="{87FE19AF-BCB3-49B8-9E47-F5E70B8A6D1A}" destId="{74901AB3-D48F-4771-9283-9604B04EAF43}" srcOrd="0" destOrd="0" presId="urn:microsoft.com/office/officeart/2009/3/layout/CircleRelationship"/>
    <dgm:cxn modelId="{7F803769-B267-46C9-8944-07F2F8C554D5}" type="presOf" srcId="{9ABB14BA-DA3E-438A-B5C4-129FF8E89C32}" destId="{C45C63EE-705D-4A95-A1D8-FCB65BDE874A}" srcOrd="0" destOrd="0" presId="urn:microsoft.com/office/officeart/2009/3/layout/CircleRelationship"/>
    <dgm:cxn modelId="{84C261AD-8E44-4E92-B92A-A0CDD4509656}" srcId="{840DDE60-0AD0-4B88-B992-23115CE726E4}" destId="{9ABB14BA-DA3E-438A-B5C4-129FF8E89C32}" srcOrd="1" destOrd="0" parTransId="{832FFCFF-3C64-4976-9C58-8017C63B465B}" sibTransId="{734E0505-28ED-40EA-9D6C-64B261504EE8}"/>
    <dgm:cxn modelId="{963ED3B2-2DA4-4A8E-8D08-716570B27AE7}" type="presParOf" srcId="{74901AB3-D48F-4771-9283-9604B04EAF43}" destId="{90B0BAFD-1176-4E15-907F-2DB2E7EC653A}" srcOrd="0" destOrd="0" presId="urn:microsoft.com/office/officeart/2009/3/layout/CircleRelationship"/>
    <dgm:cxn modelId="{6ADA6767-D5DA-41F6-A66B-8B5777740C2E}" type="presParOf" srcId="{74901AB3-D48F-4771-9283-9604B04EAF43}" destId="{F33DD5C2-0647-49E0-855E-3849EECC77AA}" srcOrd="1" destOrd="0" presId="urn:microsoft.com/office/officeart/2009/3/layout/CircleRelationship"/>
    <dgm:cxn modelId="{6158FF8E-0582-4741-887C-7E69D67B1D72}" type="presParOf" srcId="{74901AB3-D48F-4771-9283-9604B04EAF43}" destId="{06A50000-C4C7-419F-AB0F-8378E64A177A}" srcOrd="2" destOrd="0" presId="urn:microsoft.com/office/officeart/2009/3/layout/CircleRelationship"/>
    <dgm:cxn modelId="{3A09D720-720A-4FFC-8BAD-A6FD8548AD76}" type="presParOf" srcId="{74901AB3-D48F-4771-9283-9604B04EAF43}" destId="{59385689-AA25-467F-B63C-2582C9C87740}" srcOrd="3" destOrd="0" presId="urn:microsoft.com/office/officeart/2009/3/layout/CircleRelationship"/>
    <dgm:cxn modelId="{41937DA4-F7E3-4CE9-BEEF-0B8CEED53DAD}" type="presParOf" srcId="{74901AB3-D48F-4771-9283-9604B04EAF43}" destId="{4C001D11-A0C4-46C5-B63F-C2BEB3C5AAE5}" srcOrd="4" destOrd="0" presId="urn:microsoft.com/office/officeart/2009/3/layout/CircleRelationship"/>
    <dgm:cxn modelId="{7EBCAB95-3DCB-4770-8F59-289D53378D9C}" type="presParOf" srcId="{74901AB3-D48F-4771-9283-9604B04EAF43}" destId="{C08CDC7D-B544-49B3-A0A9-CAF25C122BF5}" srcOrd="5" destOrd="0" presId="urn:microsoft.com/office/officeart/2009/3/layout/CircleRelationship"/>
    <dgm:cxn modelId="{DA39C7C1-D376-4AF2-8B56-2F35A22BF014}" type="presParOf" srcId="{74901AB3-D48F-4771-9283-9604B04EAF43}" destId="{2B976F90-6DE8-4821-888D-56B74BD9B437}" srcOrd="6" destOrd="0" presId="urn:microsoft.com/office/officeart/2009/3/layout/CircleRelationship"/>
    <dgm:cxn modelId="{79ABDCAA-A284-4558-AFFC-11F0027E9327}" type="presParOf" srcId="{74901AB3-D48F-4771-9283-9604B04EAF43}" destId="{A479B069-088A-4D6F-A556-421F59F67CBF}" srcOrd="7" destOrd="0" presId="urn:microsoft.com/office/officeart/2009/3/layout/CircleRelationship"/>
    <dgm:cxn modelId="{8B904A1C-DFE0-4DF5-AA23-481C3678E846}" type="presParOf" srcId="{74901AB3-D48F-4771-9283-9604B04EAF43}" destId="{24CE44E4-C14D-4330-8BB9-F7B5BB663045}" srcOrd="8" destOrd="0" presId="urn:microsoft.com/office/officeart/2009/3/layout/CircleRelationship"/>
    <dgm:cxn modelId="{1A87C67F-B060-41C7-BCD8-3B60838629AE}" type="presParOf" srcId="{24CE44E4-C14D-4330-8BB9-F7B5BB663045}" destId="{59F94DBC-8849-4C30-9C45-A96CF55F0FD2}" srcOrd="0" destOrd="0" presId="urn:microsoft.com/office/officeart/2009/3/layout/CircleRelationship"/>
    <dgm:cxn modelId="{D852C020-151B-45E6-B040-F5955362454A}" type="presParOf" srcId="{74901AB3-D48F-4771-9283-9604B04EAF43}" destId="{AECB6AD7-675C-49E6-8CF7-E0882B88AF2E}" srcOrd="9" destOrd="0" presId="urn:microsoft.com/office/officeart/2009/3/layout/CircleRelationship"/>
    <dgm:cxn modelId="{C05EC9AD-141A-4BDB-AAA6-2C9B9FA4360A}" type="presParOf" srcId="{AECB6AD7-675C-49E6-8CF7-E0882B88AF2E}" destId="{87BB0ABA-D39E-45DF-AD01-B6003FC0D277}" srcOrd="0" destOrd="0" presId="urn:microsoft.com/office/officeart/2009/3/layout/CircleRelationship"/>
    <dgm:cxn modelId="{77B63906-9467-413B-922F-A7FD522B3DBB}" type="presParOf" srcId="{74901AB3-D48F-4771-9283-9604B04EAF43}" destId="{C45C63EE-705D-4A95-A1D8-FCB65BDE874A}" srcOrd="10" destOrd="0" presId="urn:microsoft.com/office/officeart/2009/3/layout/CircleRelationship"/>
    <dgm:cxn modelId="{0DB2E3BE-4656-46E4-815C-850C07222318}" type="presParOf" srcId="{74901AB3-D48F-4771-9283-9604B04EAF43}" destId="{6480D766-8EB4-416E-9125-62EAF1ABAF46}" srcOrd="11" destOrd="0" presId="urn:microsoft.com/office/officeart/2009/3/layout/CircleRelationship"/>
    <dgm:cxn modelId="{88AD8A60-D0A8-4811-877A-2DC348C8BA6E}" type="presParOf" srcId="{6480D766-8EB4-416E-9125-62EAF1ABAF46}" destId="{33CCE4A2-7418-48EA-8C0C-A04B8F228E3F}" srcOrd="0" destOrd="0" presId="urn:microsoft.com/office/officeart/2009/3/layout/CircleRelationship"/>
    <dgm:cxn modelId="{7C2F0C58-0F45-4C28-917C-4CC721924E2E}" type="presParOf" srcId="{74901AB3-D48F-4771-9283-9604B04EAF43}" destId="{C2D6B893-B46F-49A8-9959-FBA2B831E28B}" srcOrd="12" destOrd="0" presId="urn:microsoft.com/office/officeart/2009/3/layout/CircleRelationship"/>
    <dgm:cxn modelId="{3F0E3DB8-C97A-49B7-8B19-C6E1B2AC546D}" type="presParOf" srcId="{C2D6B893-B46F-49A8-9959-FBA2B831E28B}" destId="{92838751-B765-4D3F-B4E5-94B912E398C0}" srcOrd="0" destOrd="0" presId="urn:microsoft.com/office/officeart/2009/3/layout/CircleRelationship"/>
    <dgm:cxn modelId="{6149DEEA-888A-4D10-A623-B41C09607FBB}" type="presParOf" srcId="{74901AB3-D48F-4771-9283-9604B04EAF43}" destId="{009C5D4B-6887-4136-A6FE-C6BFFAA6D10C}" srcOrd="13" destOrd="0" presId="urn:microsoft.com/office/officeart/2009/3/layout/CircleRelationship"/>
    <dgm:cxn modelId="{B5F42DC5-74FF-48AE-89A6-11A2D3A40598}" type="presParOf" srcId="{009C5D4B-6887-4136-A6FE-C6BFFAA6D10C}" destId="{B4395DE6-D3D9-44B8-B2F7-22F7399F7C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65227-FE5B-4742-9DF7-D8910FD39C5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47DC64-F3DB-403A-8591-903489B832D1}">
      <dgm:prSet phldrT="[文本]" custT="1"/>
      <dgm:spPr/>
      <dgm:t>
        <a:bodyPr anchor="ctr"/>
        <a:lstStyle/>
        <a:p>
          <a:pPr algn="ctr"/>
          <a:r>
            <a:rPr lang="zh-CN" altLang="en-US" sz="2400" dirty="0"/>
            <a:t>非</a:t>
          </a:r>
          <a:r>
            <a:rPr lang="en-US" altLang="zh-CN" sz="2400" dirty="0"/>
            <a:t>0</a:t>
          </a:r>
          <a:endParaRPr lang="zh-CN" altLang="en-US" sz="2400" dirty="0"/>
        </a:p>
      </dgm:t>
    </dgm:pt>
    <dgm:pt modelId="{BD6988A6-D221-4297-B2DF-C07B43A1B8C8}" cxnId="{A5B25551-12BF-4BAA-89EE-8D209802E9DC}" type="parTrans">
      <dgm:prSet/>
      <dgm:spPr/>
      <dgm:t>
        <a:bodyPr/>
        <a:lstStyle/>
        <a:p>
          <a:endParaRPr lang="zh-CN" altLang="en-US"/>
        </a:p>
      </dgm:t>
    </dgm:pt>
    <dgm:pt modelId="{0CEBD700-55B7-47E7-9071-1D41A88A87A5}" cxnId="{A5B25551-12BF-4BAA-89EE-8D209802E9DC}" type="sibTrans">
      <dgm:prSet/>
      <dgm:spPr/>
      <dgm:t>
        <a:bodyPr/>
        <a:lstStyle/>
        <a:p>
          <a:endParaRPr lang="zh-CN" altLang="en-US"/>
        </a:p>
      </dgm:t>
    </dgm:pt>
    <dgm:pt modelId="{EBB3ABA4-0990-4206-A428-8E7D8704A446}">
      <dgm:prSet phldrT="[文本]" custT="1"/>
      <dgm:spPr/>
      <dgm:t>
        <a:bodyPr anchor="ctr"/>
        <a:lstStyle/>
        <a:p>
          <a:pPr algn="ctr"/>
          <a:r>
            <a:rPr lang="en-US" altLang="zh-CN" sz="2400" dirty="0"/>
            <a:t>0</a:t>
          </a:r>
          <a:endParaRPr lang="zh-CN" altLang="en-US" sz="2400" dirty="0"/>
        </a:p>
      </dgm:t>
    </dgm:pt>
    <dgm:pt modelId="{D2F3C968-E892-491A-AEA6-389815154A7D}" cxnId="{D34F47CF-5F01-4D29-BA74-0AE70667900E}" type="parTrans">
      <dgm:prSet/>
      <dgm:spPr/>
      <dgm:t>
        <a:bodyPr/>
        <a:lstStyle/>
        <a:p>
          <a:endParaRPr lang="zh-CN" altLang="en-US"/>
        </a:p>
      </dgm:t>
    </dgm:pt>
    <dgm:pt modelId="{49C1E066-B907-4912-AC71-87E72F5F78B3}" cxnId="{D34F47CF-5F01-4D29-BA74-0AE70667900E}" type="sibTrans">
      <dgm:prSet/>
      <dgm:spPr/>
      <dgm:t>
        <a:bodyPr/>
        <a:lstStyle/>
        <a:p>
          <a:endParaRPr lang="zh-CN" altLang="en-US"/>
        </a:p>
      </dgm:t>
    </dgm:pt>
    <dgm:pt modelId="{135D2893-82B3-4B80-BAC3-6DA0E75462AA}" type="pres">
      <dgm:prSet presAssocID="{5CF65227-FE5B-4742-9DF7-D8910FD39C5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7AD4E426-E2A3-4CFD-8FDD-1E869F473390}" type="pres">
      <dgm:prSet presAssocID="{5CF65227-FE5B-4742-9DF7-D8910FD39C5F}" presName="Background" presStyleLbl="bgImgPlace1" presStyleIdx="0" presStyleCnt="1"/>
      <dgm:spPr/>
    </dgm:pt>
    <dgm:pt modelId="{029E83A0-0FA6-4816-9181-21E73D73A4E8}" type="pres">
      <dgm:prSet presAssocID="{5CF65227-FE5B-4742-9DF7-D8910FD39C5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13CCB2E-0328-4C1E-B034-80050C5B7389}" type="pres">
      <dgm:prSet presAssocID="{5CF65227-FE5B-4742-9DF7-D8910FD39C5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FF81A55-3DCD-4F34-8918-E1F18A908842}" type="pres">
      <dgm:prSet presAssocID="{5CF65227-FE5B-4742-9DF7-D8910FD39C5F}" presName="Plus" presStyleLbl="alignNode1" presStyleIdx="0" presStyleCnt="2"/>
      <dgm:spPr/>
    </dgm:pt>
    <dgm:pt modelId="{665DCBD0-CA55-4ABC-9D36-4CAB0417108D}" type="pres">
      <dgm:prSet presAssocID="{5CF65227-FE5B-4742-9DF7-D8910FD39C5F}" presName="Minus" presStyleLbl="alignNode1" presStyleIdx="1" presStyleCnt="2"/>
      <dgm:spPr/>
    </dgm:pt>
    <dgm:pt modelId="{E4B56F16-DAF4-4651-A74D-F94E6E8A9E1B}" type="pres">
      <dgm:prSet presAssocID="{5CF65227-FE5B-4742-9DF7-D8910FD39C5F}" presName="Divider" presStyleLbl="parChTrans1D1" presStyleIdx="0" presStyleCnt="1"/>
      <dgm:spPr/>
    </dgm:pt>
  </dgm:ptLst>
  <dgm:cxnLst>
    <dgm:cxn modelId="{9DB55836-093E-414B-85EA-E70D65E30970}" type="presOf" srcId="{FE47DC64-F3DB-403A-8591-903489B832D1}" destId="{029E83A0-0FA6-4816-9181-21E73D73A4E8}" srcOrd="0" destOrd="0" presId="urn:microsoft.com/office/officeart/2009/3/layout/PlusandMinus"/>
    <dgm:cxn modelId="{A5B25551-12BF-4BAA-89EE-8D209802E9DC}" srcId="{5CF65227-FE5B-4742-9DF7-D8910FD39C5F}" destId="{FE47DC64-F3DB-403A-8591-903489B832D1}" srcOrd="0" destOrd="0" parTransId="{BD6988A6-D221-4297-B2DF-C07B43A1B8C8}" sibTransId="{0CEBD700-55B7-47E7-9071-1D41A88A87A5}"/>
    <dgm:cxn modelId="{F66447B9-892A-4C51-A2A8-FEBEE536BD02}" type="presOf" srcId="{5CF65227-FE5B-4742-9DF7-D8910FD39C5F}" destId="{135D2893-82B3-4B80-BAC3-6DA0E75462AA}" srcOrd="0" destOrd="0" presId="urn:microsoft.com/office/officeart/2009/3/layout/PlusandMinus"/>
    <dgm:cxn modelId="{D34F47CF-5F01-4D29-BA74-0AE70667900E}" srcId="{5CF65227-FE5B-4742-9DF7-D8910FD39C5F}" destId="{EBB3ABA4-0990-4206-A428-8E7D8704A446}" srcOrd="1" destOrd="0" parTransId="{D2F3C968-E892-491A-AEA6-389815154A7D}" sibTransId="{49C1E066-B907-4912-AC71-87E72F5F78B3}"/>
    <dgm:cxn modelId="{064B2CDD-8D7E-4689-B378-2A6DFBD6D29C}" type="presOf" srcId="{EBB3ABA4-0990-4206-A428-8E7D8704A446}" destId="{D13CCB2E-0328-4C1E-B034-80050C5B7389}" srcOrd="0" destOrd="0" presId="urn:microsoft.com/office/officeart/2009/3/layout/PlusandMinus"/>
    <dgm:cxn modelId="{0041AED1-91D6-41C2-BBBE-ED3E4761F62C}" type="presParOf" srcId="{135D2893-82B3-4B80-BAC3-6DA0E75462AA}" destId="{7AD4E426-E2A3-4CFD-8FDD-1E869F473390}" srcOrd="0" destOrd="0" presId="urn:microsoft.com/office/officeart/2009/3/layout/PlusandMinus"/>
    <dgm:cxn modelId="{D4A9CE7F-06D9-478A-8BDE-552AAAF40431}" type="presParOf" srcId="{135D2893-82B3-4B80-BAC3-6DA0E75462AA}" destId="{029E83A0-0FA6-4816-9181-21E73D73A4E8}" srcOrd="1" destOrd="0" presId="urn:microsoft.com/office/officeart/2009/3/layout/PlusandMinus"/>
    <dgm:cxn modelId="{E8DFFE82-8E78-4F9E-B556-5A625377FD72}" type="presParOf" srcId="{135D2893-82B3-4B80-BAC3-6DA0E75462AA}" destId="{D13CCB2E-0328-4C1E-B034-80050C5B7389}" srcOrd="2" destOrd="0" presId="urn:microsoft.com/office/officeart/2009/3/layout/PlusandMinus"/>
    <dgm:cxn modelId="{A3C59C3D-5956-43D4-BA29-F5FFFE90B58F}" type="presParOf" srcId="{135D2893-82B3-4B80-BAC3-6DA0E75462AA}" destId="{2FF81A55-3DCD-4F34-8918-E1F18A908842}" srcOrd="3" destOrd="0" presId="urn:microsoft.com/office/officeart/2009/3/layout/PlusandMinus"/>
    <dgm:cxn modelId="{AD6A6FFC-6CAC-4191-B6C9-37C78A6B3883}" type="presParOf" srcId="{135D2893-82B3-4B80-BAC3-6DA0E75462AA}" destId="{665DCBD0-CA55-4ABC-9D36-4CAB0417108D}" srcOrd="4" destOrd="0" presId="urn:microsoft.com/office/officeart/2009/3/layout/PlusandMinus"/>
    <dgm:cxn modelId="{96D6C59C-C52D-49BB-A19C-6A7FCBADDB98}" type="presParOf" srcId="{135D2893-82B3-4B80-BAC3-6DA0E75462AA}" destId="{E4B56F16-DAF4-4651-A74D-F94E6E8A9E1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2CFF3-327D-4ABC-80B8-5E10F5CEFA3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0C5AE78-9472-4FDF-844C-649F7359496B}">
      <dgm:prSet phldrT="[文本]" custT="1"/>
      <dgm:spPr/>
      <dgm:t>
        <a:bodyPr/>
        <a:lstStyle/>
        <a:p>
          <a:r>
            <a:rPr lang="zh-CN" altLang="en-US" sz="2400" dirty="0"/>
            <a:t>体育</a:t>
          </a:r>
        </a:p>
      </dgm:t>
    </dgm:pt>
    <dgm:pt modelId="{5EA7F994-8969-4650-AA14-78372BF98DFA}" cxnId="{D08FB307-9064-4F4A-A5A0-3CF03E961D02}" type="parTrans">
      <dgm:prSet/>
      <dgm:spPr/>
      <dgm:t>
        <a:bodyPr/>
        <a:lstStyle/>
        <a:p>
          <a:endParaRPr lang="zh-CN" altLang="en-US"/>
        </a:p>
      </dgm:t>
    </dgm:pt>
    <dgm:pt modelId="{CA516D0C-D386-4767-A72E-BEBDBC38EFEC}" cxnId="{D08FB307-9064-4F4A-A5A0-3CF03E961D02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72D52861-4064-4030-A1F4-BD528E1D5B34}">
      <dgm:prSet phldrT="[文本]" custT="1"/>
      <dgm:spPr/>
      <dgm:t>
        <a:bodyPr/>
        <a:lstStyle/>
        <a:p>
          <a:r>
            <a:rPr lang="zh-CN" altLang="en-US" sz="2400" dirty="0"/>
            <a:t>科技</a:t>
          </a:r>
        </a:p>
      </dgm:t>
    </dgm:pt>
    <dgm:pt modelId="{990E9AE4-104C-4F3C-A80A-15890D171063}" cxnId="{0F225E82-CE4D-4175-B831-AA916095927A}" type="parTrans">
      <dgm:prSet/>
      <dgm:spPr/>
      <dgm:t>
        <a:bodyPr/>
        <a:lstStyle/>
        <a:p>
          <a:endParaRPr lang="zh-CN" altLang="en-US"/>
        </a:p>
      </dgm:t>
    </dgm:pt>
    <dgm:pt modelId="{A822862B-0BE1-45D9-B7AA-52F388011E26}" cxnId="{0F225E82-CE4D-4175-B831-AA916095927A}" type="sibTrans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C300943C-770C-49B3-B45B-34540EAB30F2}">
      <dgm:prSet phldrT="[文本]" custT="1"/>
      <dgm:spPr/>
      <dgm:t>
        <a:bodyPr/>
        <a:lstStyle/>
        <a:p>
          <a:r>
            <a:rPr lang="zh-CN" altLang="en-US" sz="2400" dirty="0"/>
            <a:t>财经</a:t>
          </a:r>
        </a:p>
      </dgm:t>
    </dgm:pt>
    <dgm:pt modelId="{012043BE-C75F-468E-9738-CC2CD9E55023}" cxnId="{5E03F1FE-52DD-487C-BC8B-FBBE3841A0DC}" type="parTrans">
      <dgm:prSet/>
      <dgm:spPr/>
      <dgm:t>
        <a:bodyPr/>
        <a:lstStyle/>
        <a:p>
          <a:endParaRPr lang="zh-CN" altLang="en-US"/>
        </a:p>
      </dgm:t>
    </dgm:pt>
    <dgm:pt modelId="{9671E6B0-7AFB-4616-95A3-C0BF093B52D4}" cxnId="{5E03F1FE-52DD-487C-BC8B-FBBE3841A0DC}" type="sibTrans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6BB957D-D6F5-4A4D-8624-E1471C8D90BA}" type="pres">
      <dgm:prSet presAssocID="{1432CFF3-327D-4ABC-80B8-5E10F5CEFA30}" presName="Name0" presStyleCnt="0">
        <dgm:presLayoutVars>
          <dgm:chMax val="8"/>
          <dgm:chPref val="8"/>
          <dgm:dir/>
        </dgm:presLayoutVars>
      </dgm:prSet>
      <dgm:spPr/>
    </dgm:pt>
    <dgm:pt modelId="{F21F331F-1357-41C7-954E-1E6305BA3A64}" type="pres">
      <dgm:prSet presAssocID="{50C5AE78-9472-4FDF-844C-649F7359496B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D751B26-5863-437B-BFEE-5A2A084D18D4}" type="pres">
      <dgm:prSet presAssocID="{50C5AE78-9472-4FDF-844C-649F7359496B}" presName="image_accent_1" presStyleCnt="0"/>
      <dgm:spPr/>
    </dgm:pt>
    <dgm:pt modelId="{F5FECC95-7B3E-43BC-BE45-5AAC186AB80F}" type="pres">
      <dgm:prSet presAssocID="{50C5AE78-9472-4FDF-844C-649F7359496B}" presName="imageAccentRepeatNode" presStyleLbl="alignNode1" presStyleIdx="0" presStyleCnt="6"/>
      <dgm:spPr/>
    </dgm:pt>
    <dgm:pt modelId="{54E14087-7FC3-4E61-A896-DE055414AFC7}" type="pres">
      <dgm:prSet presAssocID="{50C5AE78-9472-4FDF-844C-649F7359496B}" presName="accent_1" presStyleLbl="alignNode1" presStyleIdx="1" presStyleCnt="6"/>
      <dgm:spPr/>
    </dgm:pt>
    <dgm:pt modelId="{88FB5FB1-5F8C-41EA-BB83-18C2F367668E}" type="pres">
      <dgm:prSet presAssocID="{CA516D0C-D386-4767-A72E-BEBDBC38EFEC}" presName="image_1" presStyleCnt="0"/>
      <dgm:spPr/>
    </dgm:pt>
    <dgm:pt modelId="{423016D0-EAC3-461A-85B8-6B9F6035644E}" type="pres">
      <dgm:prSet presAssocID="{CA516D0C-D386-4767-A72E-BEBDBC38EFEC}" presName="imageRepeatNode" presStyleLbl="fgImgPlace1" presStyleIdx="0" presStyleCnt="3"/>
      <dgm:spPr/>
    </dgm:pt>
    <dgm:pt modelId="{772567E5-F4BE-4843-BE4C-C751D9FC30C6}" type="pres">
      <dgm:prSet presAssocID="{72D52861-4064-4030-A1F4-BD528E1D5B3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0E01CF1-1821-4ED6-ADB0-B6C0DFE1D348}" type="pres">
      <dgm:prSet presAssocID="{72D52861-4064-4030-A1F4-BD528E1D5B34}" presName="image_accent_2" presStyleCnt="0"/>
      <dgm:spPr/>
    </dgm:pt>
    <dgm:pt modelId="{E7846096-5CF7-4C16-936C-378775BF58A4}" type="pres">
      <dgm:prSet presAssocID="{72D52861-4064-4030-A1F4-BD528E1D5B34}" presName="imageAccentRepeatNode" presStyleLbl="alignNode1" presStyleIdx="2" presStyleCnt="6"/>
      <dgm:spPr/>
    </dgm:pt>
    <dgm:pt modelId="{A6D582B2-F058-4C9E-B002-4D080FD2C54C}" type="pres">
      <dgm:prSet presAssocID="{A822862B-0BE1-45D9-B7AA-52F388011E26}" presName="image_2" presStyleCnt="0"/>
      <dgm:spPr/>
    </dgm:pt>
    <dgm:pt modelId="{1B6F25ED-6913-4EFB-9D4A-CC314500E873}" type="pres">
      <dgm:prSet presAssocID="{A822862B-0BE1-45D9-B7AA-52F388011E26}" presName="imageRepeatNode" presStyleLbl="fgImgPlace1" presStyleIdx="1" presStyleCnt="3"/>
      <dgm:spPr/>
    </dgm:pt>
    <dgm:pt modelId="{E2757F8E-BEB4-4E2C-8E6E-FFF69F3D7C35}" type="pres">
      <dgm:prSet presAssocID="{C300943C-770C-49B3-B45B-34540EAB30F2}" presName="image_accent_3" presStyleCnt="0"/>
      <dgm:spPr/>
    </dgm:pt>
    <dgm:pt modelId="{BE49C1B3-62A8-4394-ADE5-4EABF66E1448}" type="pres">
      <dgm:prSet presAssocID="{C300943C-770C-49B3-B45B-34540EAB30F2}" presName="imageAccentRepeatNode" presStyleLbl="alignNode1" presStyleIdx="3" presStyleCnt="6"/>
      <dgm:spPr/>
    </dgm:pt>
    <dgm:pt modelId="{EB5DA1B6-D262-43D2-B47D-3D70BF58B72D}" type="pres">
      <dgm:prSet presAssocID="{C300943C-770C-49B3-B45B-34540EAB30F2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C303531-D6B3-4A64-8ADD-FD4FA3E018DE}" type="pres">
      <dgm:prSet presAssocID="{C300943C-770C-49B3-B45B-34540EAB30F2}" presName="accent_2" presStyleLbl="alignNode1" presStyleIdx="4" presStyleCnt="6"/>
      <dgm:spPr/>
    </dgm:pt>
    <dgm:pt modelId="{22072969-BEF2-42E2-B8B0-2ACB1F3F9A5E}" type="pres">
      <dgm:prSet presAssocID="{C300943C-770C-49B3-B45B-34540EAB30F2}" presName="accent_3" presStyleLbl="alignNode1" presStyleIdx="5" presStyleCnt="6"/>
      <dgm:spPr/>
    </dgm:pt>
    <dgm:pt modelId="{7EC56215-B36E-4573-8AF3-359A501E8D34}" type="pres">
      <dgm:prSet presAssocID="{9671E6B0-7AFB-4616-95A3-C0BF093B52D4}" presName="image_3" presStyleCnt="0"/>
      <dgm:spPr/>
    </dgm:pt>
    <dgm:pt modelId="{BD539DD7-D0D8-4E0C-BCD4-7FD88AFD0DF5}" type="pres">
      <dgm:prSet presAssocID="{9671E6B0-7AFB-4616-95A3-C0BF093B52D4}" presName="imageRepeatNode" presStyleLbl="fgImgPlace1" presStyleIdx="2" presStyleCnt="3"/>
      <dgm:spPr/>
    </dgm:pt>
  </dgm:ptLst>
  <dgm:cxnLst>
    <dgm:cxn modelId="{DC62D605-3040-4ECB-917C-EE37B6900525}" type="presOf" srcId="{C300943C-770C-49B3-B45B-34540EAB30F2}" destId="{EB5DA1B6-D262-43D2-B47D-3D70BF58B72D}" srcOrd="0" destOrd="0" presId="urn:microsoft.com/office/officeart/2008/layout/BubblePictureList"/>
    <dgm:cxn modelId="{D08FB307-9064-4F4A-A5A0-3CF03E961D02}" srcId="{1432CFF3-327D-4ABC-80B8-5E10F5CEFA30}" destId="{50C5AE78-9472-4FDF-844C-649F7359496B}" srcOrd="0" destOrd="0" parTransId="{5EA7F994-8969-4650-AA14-78372BF98DFA}" sibTransId="{CA516D0C-D386-4767-A72E-BEBDBC38EFEC}"/>
    <dgm:cxn modelId="{41F07614-515E-4F67-B7DE-DADBB8CF9AA3}" type="presOf" srcId="{50C5AE78-9472-4FDF-844C-649F7359496B}" destId="{F21F331F-1357-41C7-954E-1E6305BA3A64}" srcOrd="0" destOrd="0" presId="urn:microsoft.com/office/officeart/2008/layout/BubblePictureList"/>
    <dgm:cxn modelId="{AA757B36-1D90-4EF4-8D18-33FCF09E1C74}" type="presOf" srcId="{72D52861-4064-4030-A1F4-BD528E1D5B34}" destId="{772567E5-F4BE-4843-BE4C-C751D9FC30C6}" srcOrd="0" destOrd="0" presId="urn:microsoft.com/office/officeart/2008/layout/BubblePictureList"/>
    <dgm:cxn modelId="{88A2BB72-EE44-40EB-8092-6C507966DE47}" type="presOf" srcId="{1432CFF3-327D-4ABC-80B8-5E10F5CEFA30}" destId="{56BB957D-D6F5-4A4D-8624-E1471C8D90BA}" srcOrd="0" destOrd="0" presId="urn:microsoft.com/office/officeart/2008/layout/BubblePictureList"/>
    <dgm:cxn modelId="{46403E80-034E-41E0-B2C1-E26D6E9C8056}" type="presOf" srcId="{CA516D0C-D386-4767-A72E-BEBDBC38EFEC}" destId="{423016D0-EAC3-461A-85B8-6B9F6035644E}" srcOrd="0" destOrd="0" presId="urn:microsoft.com/office/officeart/2008/layout/BubblePictureList"/>
    <dgm:cxn modelId="{0F225E82-CE4D-4175-B831-AA916095927A}" srcId="{1432CFF3-327D-4ABC-80B8-5E10F5CEFA30}" destId="{72D52861-4064-4030-A1F4-BD528E1D5B34}" srcOrd="1" destOrd="0" parTransId="{990E9AE4-104C-4F3C-A80A-15890D171063}" sibTransId="{A822862B-0BE1-45D9-B7AA-52F388011E26}"/>
    <dgm:cxn modelId="{B2EEB7BA-4822-483A-8ADE-EF90CC1AAE31}" type="presOf" srcId="{A822862B-0BE1-45D9-B7AA-52F388011E26}" destId="{1B6F25ED-6913-4EFB-9D4A-CC314500E873}" srcOrd="0" destOrd="0" presId="urn:microsoft.com/office/officeart/2008/layout/BubblePictureList"/>
    <dgm:cxn modelId="{637F4AFA-AFE7-4AC1-86E6-A0D417C769D0}" type="presOf" srcId="{9671E6B0-7AFB-4616-95A3-C0BF093B52D4}" destId="{BD539DD7-D0D8-4E0C-BCD4-7FD88AFD0DF5}" srcOrd="0" destOrd="0" presId="urn:microsoft.com/office/officeart/2008/layout/BubblePictureList"/>
    <dgm:cxn modelId="{5E03F1FE-52DD-487C-BC8B-FBBE3841A0DC}" srcId="{1432CFF3-327D-4ABC-80B8-5E10F5CEFA30}" destId="{C300943C-770C-49B3-B45B-34540EAB30F2}" srcOrd="2" destOrd="0" parTransId="{012043BE-C75F-468E-9738-CC2CD9E55023}" sibTransId="{9671E6B0-7AFB-4616-95A3-C0BF093B52D4}"/>
    <dgm:cxn modelId="{42362D82-4F39-4790-BEA0-AED6117D3ACE}" type="presParOf" srcId="{56BB957D-D6F5-4A4D-8624-E1471C8D90BA}" destId="{F21F331F-1357-41C7-954E-1E6305BA3A64}" srcOrd="0" destOrd="0" presId="urn:microsoft.com/office/officeart/2008/layout/BubblePictureList"/>
    <dgm:cxn modelId="{9127CE3D-5501-4259-8E06-E60B7E532F3F}" type="presParOf" srcId="{56BB957D-D6F5-4A4D-8624-E1471C8D90BA}" destId="{ED751B26-5863-437B-BFEE-5A2A084D18D4}" srcOrd="1" destOrd="0" presId="urn:microsoft.com/office/officeart/2008/layout/BubblePictureList"/>
    <dgm:cxn modelId="{A8FB6AF0-5C44-4BB3-BE60-81D950BD5C83}" type="presParOf" srcId="{ED751B26-5863-437B-BFEE-5A2A084D18D4}" destId="{F5FECC95-7B3E-43BC-BE45-5AAC186AB80F}" srcOrd="0" destOrd="0" presId="urn:microsoft.com/office/officeart/2008/layout/BubblePictureList"/>
    <dgm:cxn modelId="{3051D758-48BD-4064-939C-CD6AF80FA225}" type="presParOf" srcId="{56BB957D-D6F5-4A4D-8624-E1471C8D90BA}" destId="{54E14087-7FC3-4E61-A896-DE055414AFC7}" srcOrd="2" destOrd="0" presId="urn:microsoft.com/office/officeart/2008/layout/BubblePictureList"/>
    <dgm:cxn modelId="{59CF5888-6ADE-4746-8345-CEFE3E4D4F6A}" type="presParOf" srcId="{56BB957D-D6F5-4A4D-8624-E1471C8D90BA}" destId="{88FB5FB1-5F8C-41EA-BB83-18C2F367668E}" srcOrd="3" destOrd="0" presId="urn:microsoft.com/office/officeart/2008/layout/BubblePictureList"/>
    <dgm:cxn modelId="{E132B488-BB06-44D3-98D7-5C05F5DC75D1}" type="presParOf" srcId="{88FB5FB1-5F8C-41EA-BB83-18C2F367668E}" destId="{423016D0-EAC3-461A-85B8-6B9F6035644E}" srcOrd="0" destOrd="0" presId="urn:microsoft.com/office/officeart/2008/layout/BubblePictureList"/>
    <dgm:cxn modelId="{A3E02919-10A2-4D0B-89FD-1DB0F83A3BB8}" type="presParOf" srcId="{56BB957D-D6F5-4A4D-8624-E1471C8D90BA}" destId="{772567E5-F4BE-4843-BE4C-C751D9FC30C6}" srcOrd="4" destOrd="0" presId="urn:microsoft.com/office/officeart/2008/layout/BubblePictureList"/>
    <dgm:cxn modelId="{8B58ED10-A747-4FC6-8DF4-8DA96CDBF7E9}" type="presParOf" srcId="{56BB957D-D6F5-4A4D-8624-E1471C8D90BA}" destId="{70E01CF1-1821-4ED6-ADB0-B6C0DFE1D348}" srcOrd="5" destOrd="0" presId="urn:microsoft.com/office/officeart/2008/layout/BubblePictureList"/>
    <dgm:cxn modelId="{698C8D71-B33C-475B-8033-7D0D5B6E2968}" type="presParOf" srcId="{70E01CF1-1821-4ED6-ADB0-B6C0DFE1D348}" destId="{E7846096-5CF7-4C16-936C-378775BF58A4}" srcOrd="0" destOrd="0" presId="urn:microsoft.com/office/officeart/2008/layout/BubblePictureList"/>
    <dgm:cxn modelId="{C1EA69B1-8085-4829-A66B-D62AB59244DE}" type="presParOf" srcId="{56BB957D-D6F5-4A4D-8624-E1471C8D90BA}" destId="{A6D582B2-F058-4C9E-B002-4D080FD2C54C}" srcOrd="6" destOrd="0" presId="urn:microsoft.com/office/officeart/2008/layout/BubblePictureList"/>
    <dgm:cxn modelId="{EC1950CB-21B2-4F69-8A89-5893B74ADB91}" type="presParOf" srcId="{A6D582B2-F058-4C9E-B002-4D080FD2C54C}" destId="{1B6F25ED-6913-4EFB-9D4A-CC314500E873}" srcOrd="0" destOrd="0" presId="urn:microsoft.com/office/officeart/2008/layout/BubblePictureList"/>
    <dgm:cxn modelId="{749AA0A8-7385-4CB8-97B4-4E48B5D1B86D}" type="presParOf" srcId="{56BB957D-D6F5-4A4D-8624-E1471C8D90BA}" destId="{E2757F8E-BEB4-4E2C-8E6E-FFF69F3D7C35}" srcOrd="7" destOrd="0" presId="urn:microsoft.com/office/officeart/2008/layout/BubblePictureList"/>
    <dgm:cxn modelId="{AEBDBAB4-6DAB-47BF-B347-C62660B26DC9}" type="presParOf" srcId="{E2757F8E-BEB4-4E2C-8E6E-FFF69F3D7C35}" destId="{BE49C1B3-62A8-4394-ADE5-4EABF66E1448}" srcOrd="0" destOrd="0" presId="urn:microsoft.com/office/officeart/2008/layout/BubblePictureList"/>
    <dgm:cxn modelId="{87F23F18-BB71-49E6-9E84-D004CB3E08AD}" type="presParOf" srcId="{56BB957D-D6F5-4A4D-8624-E1471C8D90BA}" destId="{EB5DA1B6-D262-43D2-B47D-3D70BF58B72D}" srcOrd="8" destOrd="0" presId="urn:microsoft.com/office/officeart/2008/layout/BubblePictureList"/>
    <dgm:cxn modelId="{16D6B0A2-F481-44A2-8CD6-8BFC3C05FD8B}" type="presParOf" srcId="{56BB957D-D6F5-4A4D-8624-E1471C8D90BA}" destId="{5C303531-D6B3-4A64-8ADD-FD4FA3E018DE}" srcOrd="9" destOrd="0" presId="urn:microsoft.com/office/officeart/2008/layout/BubblePictureList"/>
    <dgm:cxn modelId="{DAE12434-7B3C-4E91-A6B9-C4AF7581DF9D}" type="presParOf" srcId="{56BB957D-D6F5-4A4D-8624-E1471C8D90BA}" destId="{22072969-BEF2-42E2-B8B0-2ACB1F3F9A5E}" srcOrd="10" destOrd="0" presId="urn:microsoft.com/office/officeart/2008/layout/BubblePictureList"/>
    <dgm:cxn modelId="{8F7FD557-2ECE-4CB8-9BF6-757B1BE2FE0F}" type="presParOf" srcId="{56BB957D-D6F5-4A4D-8624-E1471C8D90BA}" destId="{7EC56215-B36E-4573-8AF3-359A501E8D34}" srcOrd="11" destOrd="0" presId="urn:microsoft.com/office/officeart/2008/layout/BubblePictureList"/>
    <dgm:cxn modelId="{EA939354-D330-4715-BC8E-6A3BC079D0E2}" type="presParOf" srcId="{7EC56215-B36E-4573-8AF3-359A501E8D34}" destId="{BD539DD7-D0D8-4E0C-BCD4-7FD88AFD0DF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795D2-0E6E-4627-B1FF-C86F341C844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F93F8F0-102C-4AB2-B714-3D1CC23CBD1F}">
      <dgm:prSet phldrT="[文本]" custT="1"/>
      <dgm:spPr/>
      <dgm:t>
        <a:bodyPr anchor="ctr"/>
        <a:lstStyle/>
        <a:p>
          <a:r>
            <a:rPr lang="zh-CN" altLang="en-US" sz="2400" dirty="0"/>
            <a:t>网页排序</a:t>
          </a:r>
        </a:p>
      </dgm:t>
    </dgm:pt>
    <dgm:pt modelId="{BB472B36-9BA3-4E2A-A2CD-D4E98BD31287}" cxnId="{2F0ECA5B-B50B-4C89-AF16-A4BFB89F8EFA}" type="parTrans">
      <dgm:prSet/>
      <dgm:spPr/>
      <dgm:t>
        <a:bodyPr/>
        <a:lstStyle/>
        <a:p>
          <a:endParaRPr lang="zh-CN" altLang="en-US"/>
        </a:p>
      </dgm:t>
    </dgm:pt>
    <dgm:pt modelId="{2EBC5F7F-C464-48B3-B6CD-ECF7E6190E25}" cxnId="{2F0ECA5B-B50B-4C89-AF16-A4BFB89F8EFA}" type="sibTrans">
      <dgm:prSet/>
      <dgm:spPr/>
      <dgm:t>
        <a:bodyPr/>
        <a:lstStyle/>
        <a:p>
          <a:endParaRPr lang="zh-CN" altLang="en-US"/>
        </a:p>
      </dgm:t>
    </dgm:pt>
    <dgm:pt modelId="{F60D4D54-EDBD-4859-A715-149290F9B741}">
      <dgm:prSet phldrT="[文本]" custT="1"/>
      <dgm:spPr/>
      <dgm:t>
        <a:bodyPr anchor="ctr"/>
        <a:lstStyle/>
        <a:p>
          <a:r>
            <a:rPr lang="zh-CN" altLang="en-US" sz="2400" dirty="0"/>
            <a:t>经济学</a:t>
          </a:r>
        </a:p>
      </dgm:t>
    </dgm:pt>
    <dgm:pt modelId="{102BD20B-DE34-47E4-A02C-4E116FDD94F6}" cxnId="{0B50FC70-E971-4528-BBDF-5950AD7F18B7}" type="parTrans">
      <dgm:prSet/>
      <dgm:spPr/>
      <dgm:t>
        <a:bodyPr/>
        <a:lstStyle/>
        <a:p>
          <a:endParaRPr lang="zh-CN" altLang="en-US"/>
        </a:p>
      </dgm:t>
    </dgm:pt>
    <dgm:pt modelId="{020FE9CD-3D52-4325-8B6F-9792BAB1DE6E}" cxnId="{0B50FC70-E971-4528-BBDF-5950AD7F18B7}" type="sibTrans">
      <dgm:prSet/>
      <dgm:spPr/>
      <dgm:t>
        <a:bodyPr/>
        <a:lstStyle/>
        <a:p>
          <a:endParaRPr lang="zh-CN" altLang="en-US"/>
        </a:p>
      </dgm:t>
    </dgm:pt>
    <dgm:pt modelId="{AF792349-9246-46AF-A7E0-2C41B9735C03}" type="pres">
      <dgm:prSet presAssocID="{837795D2-0E6E-4627-B1FF-C86F341C8442}" presName="Name0" presStyleCnt="0">
        <dgm:presLayoutVars>
          <dgm:chMax val="2"/>
          <dgm:chPref val="2"/>
          <dgm:animLvl val="lvl"/>
        </dgm:presLayoutVars>
      </dgm:prSet>
      <dgm:spPr/>
    </dgm:pt>
    <dgm:pt modelId="{3B296951-1B4C-468D-8B97-936C8AD507FC}" type="pres">
      <dgm:prSet presAssocID="{837795D2-0E6E-4627-B1FF-C86F341C8442}" presName="LeftText" presStyleLbl="revTx" presStyleIdx="0" presStyleCnt="0">
        <dgm:presLayoutVars>
          <dgm:bulletEnabled val="1"/>
        </dgm:presLayoutVars>
      </dgm:prSet>
      <dgm:spPr/>
    </dgm:pt>
    <dgm:pt modelId="{043C9AAF-74FF-4783-86E4-EE2B087E28BB}" type="pres">
      <dgm:prSet presAssocID="{837795D2-0E6E-4627-B1FF-C86F341C8442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5D4571AC-8204-48F8-A799-940FAD56D278}" type="pres">
      <dgm:prSet presAssocID="{837795D2-0E6E-4627-B1FF-C86F341C8442}" presName="RightText" presStyleLbl="revTx" presStyleIdx="0" presStyleCnt="0">
        <dgm:presLayoutVars>
          <dgm:bulletEnabled val="1"/>
        </dgm:presLayoutVars>
      </dgm:prSet>
      <dgm:spPr/>
    </dgm:pt>
    <dgm:pt modelId="{600C2982-DD59-49C3-83C8-A9151FDA4BDF}" type="pres">
      <dgm:prSet presAssocID="{837795D2-0E6E-4627-B1FF-C86F341C8442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E283AA11-D67E-4A79-A644-8FDE1271D91D}" type="pres">
      <dgm:prSet presAssocID="{837795D2-0E6E-4627-B1FF-C86F341C8442}" presName="TopArrow" presStyleLbl="node1" presStyleIdx="0" presStyleCnt="2"/>
      <dgm:spPr/>
    </dgm:pt>
    <dgm:pt modelId="{8BE022FE-E8D9-40D5-ADB5-3AB9B497CE7D}" type="pres">
      <dgm:prSet presAssocID="{837795D2-0E6E-4627-B1FF-C86F341C8442}" presName="BottomArrow" presStyleLbl="node1" presStyleIdx="1" presStyleCnt="2"/>
      <dgm:spPr/>
    </dgm:pt>
  </dgm:ptLst>
  <dgm:cxnLst>
    <dgm:cxn modelId="{2F0ECA5B-B50B-4C89-AF16-A4BFB89F8EFA}" srcId="{837795D2-0E6E-4627-B1FF-C86F341C8442}" destId="{1F93F8F0-102C-4AB2-B714-3D1CC23CBD1F}" srcOrd="0" destOrd="0" parTransId="{BB472B36-9BA3-4E2A-A2CD-D4E98BD31287}" sibTransId="{2EBC5F7F-C464-48B3-B6CD-ECF7E6190E25}"/>
    <dgm:cxn modelId="{ADCCEE5D-F72A-4ED8-9367-BD249C070AB6}" type="presOf" srcId="{1F93F8F0-102C-4AB2-B714-3D1CC23CBD1F}" destId="{043C9AAF-74FF-4783-86E4-EE2B087E28BB}" srcOrd="1" destOrd="0" presId="urn:microsoft.com/office/officeart/2009/layout/ReverseList"/>
    <dgm:cxn modelId="{0B50FC70-E971-4528-BBDF-5950AD7F18B7}" srcId="{837795D2-0E6E-4627-B1FF-C86F341C8442}" destId="{F60D4D54-EDBD-4859-A715-149290F9B741}" srcOrd="1" destOrd="0" parTransId="{102BD20B-DE34-47E4-A02C-4E116FDD94F6}" sibTransId="{020FE9CD-3D52-4325-8B6F-9792BAB1DE6E}"/>
    <dgm:cxn modelId="{40881A99-8352-45D9-B90E-05BCBEAAB43D}" type="presOf" srcId="{F60D4D54-EDBD-4859-A715-149290F9B741}" destId="{5D4571AC-8204-48F8-A799-940FAD56D278}" srcOrd="0" destOrd="0" presId="urn:microsoft.com/office/officeart/2009/layout/ReverseList"/>
    <dgm:cxn modelId="{194DC3B8-5F7F-4C14-BC66-5E2B2072A581}" type="presOf" srcId="{837795D2-0E6E-4627-B1FF-C86F341C8442}" destId="{AF792349-9246-46AF-A7E0-2C41B9735C03}" srcOrd="0" destOrd="0" presId="urn:microsoft.com/office/officeart/2009/layout/ReverseList"/>
    <dgm:cxn modelId="{335F07C4-864C-432F-8777-C3189989FD0C}" type="presOf" srcId="{F60D4D54-EDBD-4859-A715-149290F9B741}" destId="{600C2982-DD59-49C3-83C8-A9151FDA4BDF}" srcOrd="1" destOrd="0" presId="urn:microsoft.com/office/officeart/2009/layout/ReverseList"/>
    <dgm:cxn modelId="{3ED722E9-70D9-406A-B308-696ECC1F2788}" type="presOf" srcId="{1F93F8F0-102C-4AB2-B714-3D1CC23CBD1F}" destId="{3B296951-1B4C-468D-8B97-936C8AD507FC}" srcOrd="0" destOrd="0" presId="urn:microsoft.com/office/officeart/2009/layout/ReverseList"/>
    <dgm:cxn modelId="{748DF61A-0823-47BD-9B12-EB9C2849BA42}" type="presParOf" srcId="{AF792349-9246-46AF-A7E0-2C41B9735C03}" destId="{3B296951-1B4C-468D-8B97-936C8AD507FC}" srcOrd="0" destOrd="0" presId="urn:microsoft.com/office/officeart/2009/layout/ReverseList"/>
    <dgm:cxn modelId="{0816CE5A-63FF-4A41-98E3-DBC83AF3EAD3}" type="presParOf" srcId="{AF792349-9246-46AF-A7E0-2C41B9735C03}" destId="{043C9AAF-74FF-4783-86E4-EE2B087E28BB}" srcOrd="1" destOrd="0" presId="urn:microsoft.com/office/officeart/2009/layout/ReverseList"/>
    <dgm:cxn modelId="{B527FAC6-38A3-4F72-BE1D-9EDEBD0D15F1}" type="presParOf" srcId="{AF792349-9246-46AF-A7E0-2C41B9735C03}" destId="{5D4571AC-8204-48F8-A799-940FAD56D278}" srcOrd="2" destOrd="0" presId="urn:microsoft.com/office/officeart/2009/layout/ReverseList"/>
    <dgm:cxn modelId="{0C2B5F4F-3ABF-45B2-8A8E-04BA0ECF485A}" type="presParOf" srcId="{AF792349-9246-46AF-A7E0-2C41B9735C03}" destId="{600C2982-DD59-49C3-83C8-A9151FDA4BDF}" srcOrd="3" destOrd="0" presId="urn:microsoft.com/office/officeart/2009/layout/ReverseList"/>
    <dgm:cxn modelId="{F062D56F-1523-425B-869E-8788BBF1E436}" type="presParOf" srcId="{AF792349-9246-46AF-A7E0-2C41B9735C03}" destId="{E283AA11-D67E-4A79-A644-8FDE1271D91D}" srcOrd="4" destOrd="0" presId="urn:microsoft.com/office/officeart/2009/layout/ReverseList"/>
    <dgm:cxn modelId="{A83D7406-E4FA-4D4F-ACEF-DA092501AD77}" type="presParOf" srcId="{AF792349-9246-46AF-A7E0-2C41B9735C03}" destId="{8BE022FE-E8D9-40D5-ADB5-3AB9B497CE7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4B23B-A3F6-4454-9447-FB3E81637E0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DD9DC4-4964-4CD9-81C2-0E74C317CA53}">
      <dgm:prSet phldrT="[文本]"/>
      <dgm:spPr/>
      <dgm:t>
        <a:bodyPr/>
        <a:lstStyle/>
        <a:p>
          <a:r>
            <a:rPr lang="zh-CN" altLang="en-US" dirty="0"/>
            <a:t>排序</a:t>
          </a:r>
        </a:p>
      </dgm:t>
    </dgm:pt>
    <dgm:pt modelId="{F6439FC3-8063-4A24-B184-BEEAAA7D4797}" cxnId="{F4644D7E-4498-434D-BFDE-3924063DD238}" type="parTrans">
      <dgm:prSet/>
      <dgm:spPr/>
      <dgm:t>
        <a:bodyPr/>
        <a:lstStyle/>
        <a:p>
          <a:endParaRPr lang="zh-CN" altLang="en-US"/>
        </a:p>
      </dgm:t>
    </dgm:pt>
    <dgm:pt modelId="{5C1E6800-F72A-4389-8DBE-72B3DF8C16CC}" cxnId="{F4644D7E-4498-434D-BFDE-3924063DD238}" type="sibTrans">
      <dgm:prSet/>
      <dgm:spPr/>
      <dgm:t>
        <a:bodyPr/>
        <a:lstStyle/>
        <a:p>
          <a:endParaRPr lang="zh-CN" altLang="en-US"/>
        </a:p>
      </dgm:t>
    </dgm:pt>
    <dgm:pt modelId="{4ED9F8B3-DED4-424D-B2C2-3170798ED9A3}">
      <dgm:prSet phldrT="[文本]"/>
      <dgm:spPr/>
      <dgm:t>
        <a:bodyPr/>
        <a:lstStyle/>
        <a:p>
          <a:r>
            <a:rPr lang="zh-CN" altLang="en-US" dirty="0"/>
            <a:t>面向主题</a:t>
          </a:r>
        </a:p>
      </dgm:t>
    </dgm:pt>
    <dgm:pt modelId="{B63FCF5B-EAA5-4B31-BC74-13C813AF136A}" cxnId="{FF652EE8-236A-4EA0-8223-B61739EDAF20}" type="parTrans">
      <dgm:prSet/>
      <dgm:spPr/>
      <dgm:t>
        <a:bodyPr/>
        <a:lstStyle/>
        <a:p>
          <a:endParaRPr lang="zh-CN" altLang="en-US"/>
        </a:p>
      </dgm:t>
    </dgm:pt>
    <dgm:pt modelId="{AE8DD85D-8F56-4F54-B77A-7235A3ABEB01}" cxnId="{FF652EE8-236A-4EA0-8223-B61739EDAF20}" type="sibTrans">
      <dgm:prSet/>
      <dgm:spPr/>
      <dgm:t>
        <a:bodyPr/>
        <a:lstStyle/>
        <a:p>
          <a:endParaRPr lang="zh-CN" altLang="en-US"/>
        </a:p>
      </dgm:t>
    </dgm:pt>
    <dgm:pt modelId="{FFB226C1-6834-4F93-9E51-E0D65F0A625E}">
      <dgm:prSet phldrT="[文本]"/>
      <dgm:spPr/>
      <dgm:t>
        <a:bodyPr/>
        <a:lstStyle/>
        <a:p>
          <a:r>
            <a:rPr lang="zh-CN" altLang="en-US" dirty="0"/>
            <a:t>主题</a:t>
          </a:r>
        </a:p>
      </dgm:t>
    </dgm:pt>
    <dgm:pt modelId="{060CC5C2-F60C-4F77-AAB8-5C91D0C9681A}" cxnId="{82DD439B-8187-4A57-92EB-D40068C33842}" type="parTrans">
      <dgm:prSet/>
      <dgm:spPr/>
      <dgm:t>
        <a:bodyPr/>
        <a:lstStyle/>
        <a:p>
          <a:endParaRPr lang="zh-CN" altLang="en-US"/>
        </a:p>
      </dgm:t>
    </dgm:pt>
    <dgm:pt modelId="{389EA7A8-532E-43D2-9F4A-D9779462AABE}" cxnId="{82DD439B-8187-4A57-92EB-D40068C33842}" type="sibTrans">
      <dgm:prSet/>
      <dgm:spPr/>
      <dgm:t>
        <a:bodyPr/>
        <a:lstStyle/>
        <a:p>
          <a:endParaRPr lang="zh-CN" altLang="en-US"/>
        </a:p>
      </dgm:t>
    </dgm:pt>
    <dgm:pt modelId="{6C13823B-D883-461A-AAA7-CFCBEF08A972}">
      <dgm:prSet phldrT="[文本]"/>
      <dgm:spPr/>
      <dgm:t>
        <a:bodyPr/>
        <a:lstStyle/>
        <a:p>
          <a:r>
            <a:rPr lang="zh-CN" altLang="en-US" dirty="0"/>
            <a:t>当前</a:t>
          </a:r>
          <a:r>
            <a:rPr lang="en-US" altLang="zh-CN" dirty="0"/>
            <a:t>PR</a:t>
          </a:r>
          <a:endParaRPr lang="zh-CN" altLang="en-US" dirty="0"/>
        </a:p>
      </dgm:t>
    </dgm:pt>
    <dgm:pt modelId="{1076DF1E-D4E8-4706-ACF4-0C89DFE1CA0B}" cxnId="{C34185E7-FDD5-45CF-84BE-36526533BFA6}" type="parTrans">
      <dgm:prSet/>
      <dgm:spPr/>
      <dgm:t>
        <a:bodyPr/>
        <a:lstStyle/>
        <a:p>
          <a:endParaRPr lang="zh-CN" altLang="en-US"/>
        </a:p>
      </dgm:t>
    </dgm:pt>
    <dgm:pt modelId="{C518A16A-B3D2-429D-847F-5C4F7A0A3EF6}" cxnId="{C34185E7-FDD5-45CF-84BE-36526533BFA6}" type="sibTrans">
      <dgm:prSet/>
      <dgm:spPr/>
      <dgm:t>
        <a:bodyPr/>
        <a:lstStyle/>
        <a:p>
          <a:endParaRPr lang="zh-CN" altLang="en-US"/>
        </a:p>
      </dgm:t>
    </dgm:pt>
    <dgm:pt modelId="{814D1979-BCB3-4F7E-8BB4-08C3CF83377D}">
      <dgm:prSet phldrT="[文本]"/>
      <dgm:spPr/>
      <dgm:t>
        <a:bodyPr/>
        <a:lstStyle/>
        <a:p>
          <a:r>
            <a:rPr lang="zh-CN" altLang="en-US" dirty="0"/>
            <a:t>新颖度</a:t>
          </a:r>
        </a:p>
      </dgm:t>
    </dgm:pt>
    <dgm:pt modelId="{DD5835DE-A4C5-4002-BA4F-B3E249FF0248}" cxnId="{2F394463-D173-4B99-AD18-F15F304D3F2A}" type="parTrans">
      <dgm:prSet/>
      <dgm:spPr/>
      <dgm:t>
        <a:bodyPr/>
        <a:lstStyle/>
        <a:p>
          <a:endParaRPr lang="zh-CN" altLang="en-US"/>
        </a:p>
      </dgm:t>
    </dgm:pt>
    <dgm:pt modelId="{78594DB0-8687-4920-868C-BF44D04646C1}" cxnId="{2F394463-D173-4B99-AD18-F15F304D3F2A}" type="sibTrans">
      <dgm:prSet/>
      <dgm:spPr/>
      <dgm:t>
        <a:bodyPr/>
        <a:lstStyle/>
        <a:p>
          <a:endParaRPr lang="zh-CN" altLang="en-US"/>
        </a:p>
      </dgm:t>
    </dgm:pt>
    <dgm:pt modelId="{168803EC-3783-47DF-9535-8741E9263FF8}">
      <dgm:prSet phldrT="[文本]"/>
      <dgm:spPr/>
      <dgm:t>
        <a:bodyPr/>
        <a:lstStyle/>
        <a:p>
          <a:r>
            <a:rPr lang="zh-CN" altLang="en-US" dirty="0"/>
            <a:t>时间</a:t>
          </a:r>
        </a:p>
      </dgm:t>
    </dgm:pt>
    <dgm:pt modelId="{4F127970-4410-4C36-8F89-5D6800C6AE6E}" cxnId="{AD43ADB5-A41E-4D2E-9A99-A3C62660C490}" type="parTrans">
      <dgm:prSet/>
      <dgm:spPr/>
      <dgm:t>
        <a:bodyPr/>
        <a:lstStyle/>
        <a:p>
          <a:endParaRPr lang="zh-CN" altLang="en-US"/>
        </a:p>
      </dgm:t>
    </dgm:pt>
    <dgm:pt modelId="{0ADEA59E-2666-42E7-8FED-E65C499207E4}" cxnId="{AD43ADB5-A41E-4D2E-9A99-A3C62660C490}" type="sibTrans">
      <dgm:prSet/>
      <dgm:spPr/>
      <dgm:t>
        <a:bodyPr/>
        <a:lstStyle/>
        <a:p>
          <a:endParaRPr lang="zh-CN" altLang="en-US"/>
        </a:p>
      </dgm:t>
    </dgm:pt>
    <dgm:pt modelId="{9D4FB1E7-B232-4896-890E-64F30ECE7B58}" type="pres">
      <dgm:prSet presAssocID="{AC84B23B-A3F6-4454-9447-FB3E81637E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86394A-B2A4-4F74-BCEF-D72B64880D84}" type="pres">
      <dgm:prSet presAssocID="{45DD9DC4-4964-4CD9-81C2-0E74C317CA53}" presName="hierRoot1" presStyleCnt="0"/>
      <dgm:spPr/>
    </dgm:pt>
    <dgm:pt modelId="{40F93F00-0CDF-491F-9D33-EE9415A8DCFD}" type="pres">
      <dgm:prSet presAssocID="{45DD9DC4-4964-4CD9-81C2-0E74C317CA53}" presName="composite" presStyleCnt="0"/>
      <dgm:spPr/>
    </dgm:pt>
    <dgm:pt modelId="{F6258FD7-7A78-4849-BA02-7A5164A1EE68}" type="pres">
      <dgm:prSet presAssocID="{45DD9DC4-4964-4CD9-81C2-0E74C317CA53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BFA26F-56F4-4AA3-B405-731AC08F9DE2}" type="pres">
      <dgm:prSet presAssocID="{45DD9DC4-4964-4CD9-81C2-0E74C317CA53}" presName="text" presStyleLbl="revTx" presStyleIdx="0" presStyleCnt="6">
        <dgm:presLayoutVars>
          <dgm:chPref val="3"/>
        </dgm:presLayoutVars>
      </dgm:prSet>
      <dgm:spPr/>
    </dgm:pt>
    <dgm:pt modelId="{03171111-639A-4245-8EAA-8A3E10142826}" type="pres">
      <dgm:prSet presAssocID="{45DD9DC4-4964-4CD9-81C2-0E74C317CA53}" presName="hierChild2" presStyleCnt="0"/>
      <dgm:spPr/>
    </dgm:pt>
    <dgm:pt modelId="{4A28462F-57C0-4A86-9901-58FF454EE6EF}" type="pres">
      <dgm:prSet presAssocID="{B63FCF5B-EAA5-4B31-BC74-13C813AF136A}" presName="Name10" presStyleLbl="parChTrans1D2" presStyleIdx="0" presStyleCnt="2"/>
      <dgm:spPr/>
    </dgm:pt>
    <dgm:pt modelId="{2814AAD2-C499-4F83-BE3A-6D77028ACD71}" type="pres">
      <dgm:prSet presAssocID="{4ED9F8B3-DED4-424D-B2C2-3170798ED9A3}" presName="hierRoot2" presStyleCnt="0"/>
      <dgm:spPr/>
    </dgm:pt>
    <dgm:pt modelId="{559285C8-9157-4D37-A56E-6980C31807A8}" type="pres">
      <dgm:prSet presAssocID="{4ED9F8B3-DED4-424D-B2C2-3170798ED9A3}" presName="composite2" presStyleCnt="0"/>
      <dgm:spPr/>
    </dgm:pt>
    <dgm:pt modelId="{C226984B-131E-4DBF-93EA-27245B7A9DFD}" type="pres">
      <dgm:prSet presAssocID="{4ED9F8B3-DED4-424D-B2C2-3170798ED9A3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C0E9E8-76D3-4F5C-9F79-DC2633BE34DD}" type="pres">
      <dgm:prSet presAssocID="{4ED9F8B3-DED4-424D-B2C2-3170798ED9A3}" presName="text2" presStyleLbl="revTx" presStyleIdx="1" presStyleCnt="6">
        <dgm:presLayoutVars>
          <dgm:chPref val="3"/>
        </dgm:presLayoutVars>
      </dgm:prSet>
      <dgm:spPr/>
    </dgm:pt>
    <dgm:pt modelId="{6DB5AC0B-35D6-4F63-96BD-7340D27DB274}" type="pres">
      <dgm:prSet presAssocID="{4ED9F8B3-DED4-424D-B2C2-3170798ED9A3}" presName="hierChild3" presStyleCnt="0"/>
      <dgm:spPr/>
    </dgm:pt>
    <dgm:pt modelId="{252435C0-6B0C-4350-891D-F6F36CB5F16B}" type="pres">
      <dgm:prSet presAssocID="{060CC5C2-F60C-4F77-AAB8-5C91D0C9681A}" presName="Name17" presStyleLbl="parChTrans1D3" presStyleIdx="0" presStyleCnt="3"/>
      <dgm:spPr/>
    </dgm:pt>
    <dgm:pt modelId="{751BDCB5-96A3-460E-9264-9CCFB803C9E7}" type="pres">
      <dgm:prSet presAssocID="{FFB226C1-6834-4F93-9E51-E0D65F0A625E}" presName="hierRoot3" presStyleCnt="0"/>
      <dgm:spPr/>
    </dgm:pt>
    <dgm:pt modelId="{225EB42C-F4B1-414B-A479-7C9BB77DCF72}" type="pres">
      <dgm:prSet presAssocID="{FFB226C1-6834-4F93-9E51-E0D65F0A625E}" presName="composite3" presStyleCnt="0"/>
      <dgm:spPr/>
    </dgm:pt>
    <dgm:pt modelId="{EF131164-A340-4A1A-BF27-FFD2A64C75C4}" type="pres">
      <dgm:prSet presAssocID="{FFB226C1-6834-4F93-9E51-E0D65F0A625E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7A1873-55CC-49E7-94C2-68C9C5F1DA1A}" type="pres">
      <dgm:prSet presAssocID="{FFB226C1-6834-4F93-9E51-E0D65F0A625E}" presName="text3" presStyleLbl="revTx" presStyleIdx="2" presStyleCnt="6">
        <dgm:presLayoutVars>
          <dgm:chPref val="3"/>
        </dgm:presLayoutVars>
      </dgm:prSet>
      <dgm:spPr/>
    </dgm:pt>
    <dgm:pt modelId="{CEB686C1-BE84-4E1A-A3BD-AF01607DBF4C}" type="pres">
      <dgm:prSet presAssocID="{FFB226C1-6834-4F93-9E51-E0D65F0A625E}" presName="hierChild4" presStyleCnt="0"/>
      <dgm:spPr/>
    </dgm:pt>
    <dgm:pt modelId="{B878793F-3EBC-46CC-B4C7-8028A1C109A2}" type="pres">
      <dgm:prSet presAssocID="{1076DF1E-D4E8-4706-ACF4-0C89DFE1CA0B}" presName="Name17" presStyleLbl="parChTrans1D3" presStyleIdx="1" presStyleCnt="3"/>
      <dgm:spPr/>
    </dgm:pt>
    <dgm:pt modelId="{15608069-F79D-4492-855F-791AE4A99133}" type="pres">
      <dgm:prSet presAssocID="{6C13823B-D883-461A-AAA7-CFCBEF08A972}" presName="hierRoot3" presStyleCnt="0"/>
      <dgm:spPr/>
    </dgm:pt>
    <dgm:pt modelId="{6FE192F3-EE9D-4083-B78C-EF86F6243346}" type="pres">
      <dgm:prSet presAssocID="{6C13823B-D883-461A-AAA7-CFCBEF08A972}" presName="composite3" presStyleCnt="0"/>
      <dgm:spPr/>
    </dgm:pt>
    <dgm:pt modelId="{532F0A56-FF0C-4BD8-8A73-511915C50EEC}" type="pres">
      <dgm:prSet presAssocID="{6C13823B-D883-461A-AAA7-CFCBEF08A972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95E242-13CF-46B3-80C1-184BF631D07A}" type="pres">
      <dgm:prSet presAssocID="{6C13823B-D883-461A-AAA7-CFCBEF08A972}" presName="text3" presStyleLbl="revTx" presStyleIdx="3" presStyleCnt="6">
        <dgm:presLayoutVars>
          <dgm:chPref val="3"/>
        </dgm:presLayoutVars>
      </dgm:prSet>
      <dgm:spPr/>
    </dgm:pt>
    <dgm:pt modelId="{7D05E9BA-7699-4017-BC38-8E38B0CCA0C9}" type="pres">
      <dgm:prSet presAssocID="{6C13823B-D883-461A-AAA7-CFCBEF08A972}" presName="hierChild4" presStyleCnt="0"/>
      <dgm:spPr/>
    </dgm:pt>
    <dgm:pt modelId="{4BD955BF-CB34-4DCB-BDD1-3E17CF277185}" type="pres">
      <dgm:prSet presAssocID="{DD5835DE-A4C5-4002-BA4F-B3E249FF0248}" presName="Name10" presStyleLbl="parChTrans1D2" presStyleIdx="1" presStyleCnt="2"/>
      <dgm:spPr/>
    </dgm:pt>
    <dgm:pt modelId="{512DF42B-BFCF-4DD9-B128-0AB1AB452626}" type="pres">
      <dgm:prSet presAssocID="{814D1979-BCB3-4F7E-8BB4-08C3CF83377D}" presName="hierRoot2" presStyleCnt="0"/>
      <dgm:spPr/>
    </dgm:pt>
    <dgm:pt modelId="{ECB2D55F-9C74-48E7-9748-20A254CB0724}" type="pres">
      <dgm:prSet presAssocID="{814D1979-BCB3-4F7E-8BB4-08C3CF83377D}" presName="composite2" presStyleCnt="0"/>
      <dgm:spPr/>
    </dgm:pt>
    <dgm:pt modelId="{93A316A3-4E62-452C-A14D-43F1CF9FB2A4}" type="pres">
      <dgm:prSet presAssocID="{814D1979-BCB3-4F7E-8BB4-08C3CF83377D}" presName="image2" presStyleLbl="node2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448CFE-DAF1-4C6B-BFFB-E5733A76D38C}" type="pres">
      <dgm:prSet presAssocID="{814D1979-BCB3-4F7E-8BB4-08C3CF83377D}" presName="text2" presStyleLbl="revTx" presStyleIdx="4" presStyleCnt="6">
        <dgm:presLayoutVars>
          <dgm:chPref val="3"/>
        </dgm:presLayoutVars>
      </dgm:prSet>
      <dgm:spPr/>
    </dgm:pt>
    <dgm:pt modelId="{A7EBEDE6-AFBC-4C57-AFEC-946E7E2D3F35}" type="pres">
      <dgm:prSet presAssocID="{814D1979-BCB3-4F7E-8BB4-08C3CF83377D}" presName="hierChild3" presStyleCnt="0"/>
      <dgm:spPr/>
    </dgm:pt>
    <dgm:pt modelId="{28B8EE13-3237-4B53-A76C-C2100CBCBD22}" type="pres">
      <dgm:prSet presAssocID="{4F127970-4410-4C36-8F89-5D6800C6AE6E}" presName="Name17" presStyleLbl="parChTrans1D3" presStyleIdx="2" presStyleCnt="3"/>
      <dgm:spPr/>
    </dgm:pt>
    <dgm:pt modelId="{3B6505DE-67EF-406B-B854-4E02D90F429D}" type="pres">
      <dgm:prSet presAssocID="{168803EC-3783-47DF-9535-8741E9263FF8}" presName="hierRoot3" presStyleCnt="0"/>
      <dgm:spPr/>
    </dgm:pt>
    <dgm:pt modelId="{7716DB5A-6930-4AB2-A007-1405DC29D1E5}" type="pres">
      <dgm:prSet presAssocID="{168803EC-3783-47DF-9535-8741E9263FF8}" presName="composite3" presStyleCnt="0"/>
      <dgm:spPr/>
    </dgm:pt>
    <dgm:pt modelId="{3F2A10E7-2852-4371-B1EF-1CD7E3286648}" type="pres">
      <dgm:prSet presAssocID="{168803EC-3783-47DF-9535-8741E9263FF8}" presName="image3" presStyleLbl="node3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0DD21A-9523-4A72-BF8F-7050D8102AC4}" type="pres">
      <dgm:prSet presAssocID="{168803EC-3783-47DF-9535-8741E9263FF8}" presName="text3" presStyleLbl="revTx" presStyleIdx="5" presStyleCnt="6">
        <dgm:presLayoutVars>
          <dgm:chPref val="3"/>
        </dgm:presLayoutVars>
      </dgm:prSet>
      <dgm:spPr/>
    </dgm:pt>
    <dgm:pt modelId="{CBA95B16-F4EB-45DD-B297-9E0B2C9A6BCB}" type="pres">
      <dgm:prSet presAssocID="{168803EC-3783-47DF-9535-8741E9263FF8}" presName="hierChild4" presStyleCnt="0"/>
      <dgm:spPr/>
    </dgm:pt>
  </dgm:ptLst>
  <dgm:cxnLst>
    <dgm:cxn modelId="{5905CD05-B389-49EB-8A02-E9F446646F24}" type="presOf" srcId="{4ED9F8B3-DED4-424D-B2C2-3170798ED9A3}" destId="{83C0E9E8-76D3-4F5C-9F79-DC2633BE34DD}" srcOrd="0" destOrd="0" presId="urn:microsoft.com/office/officeart/2009/layout/CirclePictureHierarchy"/>
    <dgm:cxn modelId="{CA188909-746C-437E-9C04-DBD92DC98869}" type="presOf" srcId="{B63FCF5B-EAA5-4B31-BC74-13C813AF136A}" destId="{4A28462F-57C0-4A86-9901-58FF454EE6EF}" srcOrd="0" destOrd="0" presId="urn:microsoft.com/office/officeart/2009/layout/CirclePictureHierarchy"/>
    <dgm:cxn modelId="{B322373C-9581-4240-B313-2C5C2D5E20E1}" type="presOf" srcId="{AC84B23B-A3F6-4454-9447-FB3E81637E05}" destId="{9D4FB1E7-B232-4896-890E-64F30ECE7B58}" srcOrd="0" destOrd="0" presId="urn:microsoft.com/office/officeart/2009/layout/CirclePictureHierarchy"/>
    <dgm:cxn modelId="{0054B23F-B4CE-42C4-9D07-C809238E8207}" type="presOf" srcId="{1076DF1E-D4E8-4706-ACF4-0C89DFE1CA0B}" destId="{B878793F-3EBC-46CC-B4C7-8028A1C109A2}" srcOrd="0" destOrd="0" presId="urn:microsoft.com/office/officeart/2009/layout/CirclePictureHierarchy"/>
    <dgm:cxn modelId="{2F394463-D173-4B99-AD18-F15F304D3F2A}" srcId="{45DD9DC4-4964-4CD9-81C2-0E74C317CA53}" destId="{814D1979-BCB3-4F7E-8BB4-08C3CF83377D}" srcOrd="1" destOrd="0" parTransId="{DD5835DE-A4C5-4002-BA4F-B3E249FF0248}" sibTransId="{78594DB0-8687-4920-868C-BF44D04646C1}"/>
    <dgm:cxn modelId="{0FC3214D-783D-4C10-A44A-9BEDDD718F2E}" type="presOf" srcId="{6C13823B-D883-461A-AAA7-CFCBEF08A972}" destId="{2595E242-13CF-46B3-80C1-184BF631D07A}" srcOrd="0" destOrd="0" presId="urn:microsoft.com/office/officeart/2009/layout/CirclePictureHierarchy"/>
    <dgm:cxn modelId="{7FB4D47D-1AE5-4880-A102-CB1DBD7C4CB3}" type="presOf" srcId="{060CC5C2-F60C-4F77-AAB8-5C91D0C9681A}" destId="{252435C0-6B0C-4350-891D-F6F36CB5F16B}" srcOrd="0" destOrd="0" presId="urn:microsoft.com/office/officeart/2009/layout/CirclePictureHierarchy"/>
    <dgm:cxn modelId="{F4644D7E-4498-434D-BFDE-3924063DD238}" srcId="{AC84B23B-A3F6-4454-9447-FB3E81637E05}" destId="{45DD9DC4-4964-4CD9-81C2-0E74C317CA53}" srcOrd="0" destOrd="0" parTransId="{F6439FC3-8063-4A24-B184-BEEAAA7D4797}" sibTransId="{5C1E6800-F72A-4389-8DBE-72B3DF8C16CC}"/>
    <dgm:cxn modelId="{CF0D5C96-0DDA-4F48-AA21-5C6D3B692218}" type="presOf" srcId="{4F127970-4410-4C36-8F89-5D6800C6AE6E}" destId="{28B8EE13-3237-4B53-A76C-C2100CBCBD22}" srcOrd="0" destOrd="0" presId="urn:microsoft.com/office/officeart/2009/layout/CirclePictureHierarchy"/>
    <dgm:cxn modelId="{82DD439B-8187-4A57-92EB-D40068C33842}" srcId="{4ED9F8B3-DED4-424D-B2C2-3170798ED9A3}" destId="{FFB226C1-6834-4F93-9E51-E0D65F0A625E}" srcOrd="0" destOrd="0" parTransId="{060CC5C2-F60C-4F77-AAB8-5C91D0C9681A}" sibTransId="{389EA7A8-532E-43D2-9F4A-D9779462AABE}"/>
    <dgm:cxn modelId="{DCADDDB3-1495-4F90-9241-C57B57BD33E1}" type="presOf" srcId="{45DD9DC4-4964-4CD9-81C2-0E74C317CA53}" destId="{71BFA26F-56F4-4AA3-B405-731AC08F9DE2}" srcOrd="0" destOrd="0" presId="urn:microsoft.com/office/officeart/2009/layout/CirclePictureHierarchy"/>
    <dgm:cxn modelId="{2F2D4DB5-E0A4-4247-ABCE-3224DB0EA333}" type="presOf" srcId="{168803EC-3783-47DF-9535-8741E9263FF8}" destId="{310DD21A-9523-4A72-BF8F-7050D8102AC4}" srcOrd="0" destOrd="0" presId="urn:microsoft.com/office/officeart/2009/layout/CirclePictureHierarchy"/>
    <dgm:cxn modelId="{AD43ADB5-A41E-4D2E-9A99-A3C62660C490}" srcId="{814D1979-BCB3-4F7E-8BB4-08C3CF83377D}" destId="{168803EC-3783-47DF-9535-8741E9263FF8}" srcOrd="0" destOrd="0" parTransId="{4F127970-4410-4C36-8F89-5D6800C6AE6E}" sibTransId="{0ADEA59E-2666-42E7-8FED-E65C499207E4}"/>
    <dgm:cxn modelId="{BCC8F6C0-85E9-4AC2-9928-59C64688043F}" type="presOf" srcId="{814D1979-BCB3-4F7E-8BB4-08C3CF83377D}" destId="{42448CFE-DAF1-4C6B-BFFB-E5733A76D38C}" srcOrd="0" destOrd="0" presId="urn:microsoft.com/office/officeart/2009/layout/CirclePictureHierarchy"/>
    <dgm:cxn modelId="{3C3263D4-AF8D-4D19-9ED7-EDA1C0EEE980}" type="presOf" srcId="{FFB226C1-6834-4F93-9E51-E0D65F0A625E}" destId="{A67A1873-55CC-49E7-94C2-68C9C5F1DA1A}" srcOrd="0" destOrd="0" presId="urn:microsoft.com/office/officeart/2009/layout/CirclePictureHierarchy"/>
    <dgm:cxn modelId="{C34185E7-FDD5-45CF-84BE-36526533BFA6}" srcId="{4ED9F8B3-DED4-424D-B2C2-3170798ED9A3}" destId="{6C13823B-D883-461A-AAA7-CFCBEF08A972}" srcOrd="1" destOrd="0" parTransId="{1076DF1E-D4E8-4706-ACF4-0C89DFE1CA0B}" sibTransId="{C518A16A-B3D2-429D-847F-5C4F7A0A3EF6}"/>
    <dgm:cxn modelId="{FF652EE8-236A-4EA0-8223-B61739EDAF20}" srcId="{45DD9DC4-4964-4CD9-81C2-0E74C317CA53}" destId="{4ED9F8B3-DED4-424D-B2C2-3170798ED9A3}" srcOrd="0" destOrd="0" parTransId="{B63FCF5B-EAA5-4B31-BC74-13C813AF136A}" sibTransId="{AE8DD85D-8F56-4F54-B77A-7235A3ABEB01}"/>
    <dgm:cxn modelId="{6A9ED2F2-545C-409A-9940-F17DCF56A5AE}" type="presOf" srcId="{DD5835DE-A4C5-4002-BA4F-B3E249FF0248}" destId="{4BD955BF-CB34-4DCB-BDD1-3E17CF277185}" srcOrd="0" destOrd="0" presId="urn:microsoft.com/office/officeart/2009/layout/CirclePictureHierarchy"/>
    <dgm:cxn modelId="{5D3FF2D8-66BF-487E-AD24-0F4C7CEEBF20}" type="presParOf" srcId="{9D4FB1E7-B232-4896-890E-64F30ECE7B58}" destId="{F186394A-B2A4-4F74-BCEF-D72B64880D84}" srcOrd="0" destOrd="0" presId="urn:microsoft.com/office/officeart/2009/layout/CirclePictureHierarchy"/>
    <dgm:cxn modelId="{88C861B5-4C9C-478E-A2C5-843490423A89}" type="presParOf" srcId="{F186394A-B2A4-4F74-BCEF-D72B64880D84}" destId="{40F93F00-0CDF-491F-9D33-EE9415A8DCFD}" srcOrd="0" destOrd="0" presId="urn:microsoft.com/office/officeart/2009/layout/CirclePictureHierarchy"/>
    <dgm:cxn modelId="{0C9D992E-40F3-4E89-871B-6B1907D44EC5}" type="presParOf" srcId="{40F93F00-0CDF-491F-9D33-EE9415A8DCFD}" destId="{F6258FD7-7A78-4849-BA02-7A5164A1EE68}" srcOrd="0" destOrd="0" presId="urn:microsoft.com/office/officeart/2009/layout/CirclePictureHierarchy"/>
    <dgm:cxn modelId="{02DABD37-8B5E-4181-B76B-39EDCCA7229D}" type="presParOf" srcId="{40F93F00-0CDF-491F-9D33-EE9415A8DCFD}" destId="{71BFA26F-56F4-4AA3-B405-731AC08F9DE2}" srcOrd="1" destOrd="0" presId="urn:microsoft.com/office/officeart/2009/layout/CirclePictureHierarchy"/>
    <dgm:cxn modelId="{4F8CBABE-50B2-4A96-8082-66E2B463635D}" type="presParOf" srcId="{F186394A-B2A4-4F74-BCEF-D72B64880D84}" destId="{03171111-639A-4245-8EAA-8A3E10142826}" srcOrd="1" destOrd="0" presId="urn:microsoft.com/office/officeart/2009/layout/CirclePictureHierarchy"/>
    <dgm:cxn modelId="{086CEAF2-FD50-4B54-BF86-842DF959980C}" type="presParOf" srcId="{03171111-639A-4245-8EAA-8A3E10142826}" destId="{4A28462F-57C0-4A86-9901-58FF454EE6EF}" srcOrd="0" destOrd="0" presId="urn:microsoft.com/office/officeart/2009/layout/CirclePictureHierarchy"/>
    <dgm:cxn modelId="{F9E7B1EA-798E-4EBC-9CCB-530E391D48B8}" type="presParOf" srcId="{03171111-639A-4245-8EAA-8A3E10142826}" destId="{2814AAD2-C499-4F83-BE3A-6D77028ACD71}" srcOrd="1" destOrd="0" presId="urn:microsoft.com/office/officeart/2009/layout/CirclePictureHierarchy"/>
    <dgm:cxn modelId="{18E93BE1-C84E-4C9A-9BD2-C29584942D18}" type="presParOf" srcId="{2814AAD2-C499-4F83-BE3A-6D77028ACD71}" destId="{559285C8-9157-4D37-A56E-6980C31807A8}" srcOrd="0" destOrd="0" presId="urn:microsoft.com/office/officeart/2009/layout/CirclePictureHierarchy"/>
    <dgm:cxn modelId="{88B6AA23-6360-4039-8CF5-AAFEF14F6692}" type="presParOf" srcId="{559285C8-9157-4D37-A56E-6980C31807A8}" destId="{C226984B-131E-4DBF-93EA-27245B7A9DFD}" srcOrd="0" destOrd="0" presId="urn:microsoft.com/office/officeart/2009/layout/CirclePictureHierarchy"/>
    <dgm:cxn modelId="{99BBA984-8C93-446E-85F3-CA785A8F47BF}" type="presParOf" srcId="{559285C8-9157-4D37-A56E-6980C31807A8}" destId="{83C0E9E8-76D3-4F5C-9F79-DC2633BE34DD}" srcOrd="1" destOrd="0" presId="urn:microsoft.com/office/officeart/2009/layout/CirclePictureHierarchy"/>
    <dgm:cxn modelId="{E3D79E31-5D1F-4882-8901-DAE3B65ABEB9}" type="presParOf" srcId="{2814AAD2-C499-4F83-BE3A-6D77028ACD71}" destId="{6DB5AC0B-35D6-4F63-96BD-7340D27DB274}" srcOrd="1" destOrd="0" presId="urn:microsoft.com/office/officeart/2009/layout/CirclePictureHierarchy"/>
    <dgm:cxn modelId="{F608AFDA-B528-4E96-A896-AF5489D0671A}" type="presParOf" srcId="{6DB5AC0B-35D6-4F63-96BD-7340D27DB274}" destId="{252435C0-6B0C-4350-891D-F6F36CB5F16B}" srcOrd="0" destOrd="0" presId="urn:microsoft.com/office/officeart/2009/layout/CirclePictureHierarchy"/>
    <dgm:cxn modelId="{BF6A710F-8920-4616-869F-F7DD95A2ADDD}" type="presParOf" srcId="{6DB5AC0B-35D6-4F63-96BD-7340D27DB274}" destId="{751BDCB5-96A3-460E-9264-9CCFB803C9E7}" srcOrd="1" destOrd="0" presId="urn:microsoft.com/office/officeart/2009/layout/CirclePictureHierarchy"/>
    <dgm:cxn modelId="{DB8F9941-289F-45F5-BDA3-03B9D39EC46B}" type="presParOf" srcId="{751BDCB5-96A3-460E-9264-9CCFB803C9E7}" destId="{225EB42C-F4B1-414B-A479-7C9BB77DCF72}" srcOrd="0" destOrd="0" presId="urn:microsoft.com/office/officeart/2009/layout/CirclePictureHierarchy"/>
    <dgm:cxn modelId="{860CF520-9223-4C59-B6EE-474F81A6F0AE}" type="presParOf" srcId="{225EB42C-F4B1-414B-A479-7C9BB77DCF72}" destId="{EF131164-A340-4A1A-BF27-FFD2A64C75C4}" srcOrd="0" destOrd="0" presId="urn:microsoft.com/office/officeart/2009/layout/CirclePictureHierarchy"/>
    <dgm:cxn modelId="{663B3CE0-0462-4ECE-BB36-E31827A9CAFC}" type="presParOf" srcId="{225EB42C-F4B1-414B-A479-7C9BB77DCF72}" destId="{A67A1873-55CC-49E7-94C2-68C9C5F1DA1A}" srcOrd="1" destOrd="0" presId="urn:microsoft.com/office/officeart/2009/layout/CirclePictureHierarchy"/>
    <dgm:cxn modelId="{976C22CE-758D-4414-A4E0-12D5FE505473}" type="presParOf" srcId="{751BDCB5-96A3-460E-9264-9CCFB803C9E7}" destId="{CEB686C1-BE84-4E1A-A3BD-AF01607DBF4C}" srcOrd="1" destOrd="0" presId="urn:microsoft.com/office/officeart/2009/layout/CirclePictureHierarchy"/>
    <dgm:cxn modelId="{155CCC08-D912-4D9A-90E0-7E9BAACDE6A9}" type="presParOf" srcId="{6DB5AC0B-35D6-4F63-96BD-7340D27DB274}" destId="{B878793F-3EBC-46CC-B4C7-8028A1C109A2}" srcOrd="2" destOrd="0" presId="urn:microsoft.com/office/officeart/2009/layout/CirclePictureHierarchy"/>
    <dgm:cxn modelId="{9C17E1E8-537B-4D5C-9BE9-170134D0A94C}" type="presParOf" srcId="{6DB5AC0B-35D6-4F63-96BD-7340D27DB274}" destId="{15608069-F79D-4492-855F-791AE4A99133}" srcOrd="3" destOrd="0" presId="urn:microsoft.com/office/officeart/2009/layout/CirclePictureHierarchy"/>
    <dgm:cxn modelId="{393845CA-14B7-4E7C-9A46-42A27B643DBD}" type="presParOf" srcId="{15608069-F79D-4492-855F-791AE4A99133}" destId="{6FE192F3-EE9D-4083-B78C-EF86F6243346}" srcOrd="0" destOrd="0" presId="urn:microsoft.com/office/officeart/2009/layout/CirclePictureHierarchy"/>
    <dgm:cxn modelId="{8D95F610-FE22-486F-8371-6991193CACE3}" type="presParOf" srcId="{6FE192F3-EE9D-4083-B78C-EF86F6243346}" destId="{532F0A56-FF0C-4BD8-8A73-511915C50EEC}" srcOrd="0" destOrd="0" presId="urn:microsoft.com/office/officeart/2009/layout/CirclePictureHierarchy"/>
    <dgm:cxn modelId="{D9279EBF-74F7-4218-9605-2F64FE48644B}" type="presParOf" srcId="{6FE192F3-EE9D-4083-B78C-EF86F6243346}" destId="{2595E242-13CF-46B3-80C1-184BF631D07A}" srcOrd="1" destOrd="0" presId="urn:microsoft.com/office/officeart/2009/layout/CirclePictureHierarchy"/>
    <dgm:cxn modelId="{096D0FB7-B338-4F51-B96F-96911D6C1B16}" type="presParOf" srcId="{15608069-F79D-4492-855F-791AE4A99133}" destId="{7D05E9BA-7699-4017-BC38-8E38B0CCA0C9}" srcOrd="1" destOrd="0" presId="urn:microsoft.com/office/officeart/2009/layout/CirclePictureHierarchy"/>
    <dgm:cxn modelId="{E40B2979-4B57-4DB5-B260-7F9362A7E4FB}" type="presParOf" srcId="{03171111-639A-4245-8EAA-8A3E10142826}" destId="{4BD955BF-CB34-4DCB-BDD1-3E17CF277185}" srcOrd="2" destOrd="0" presId="urn:microsoft.com/office/officeart/2009/layout/CirclePictureHierarchy"/>
    <dgm:cxn modelId="{601F7355-C88A-4F46-9FFD-0E83DDC69F98}" type="presParOf" srcId="{03171111-639A-4245-8EAA-8A3E10142826}" destId="{512DF42B-BFCF-4DD9-B128-0AB1AB452626}" srcOrd="3" destOrd="0" presId="urn:microsoft.com/office/officeart/2009/layout/CirclePictureHierarchy"/>
    <dgm:cxn modelId="{1321AC92-CE1B-4366-A6BB-E221B544D3DF}" type="presParOf" srcId="{512DF42B-BFCF-4DD9-B128-0AB1AB452626}" destId="{ECB2D55F-9C74-48E7-9748-20A254CB0724}" srcOrd="0" destOrd="0" presId="urn:microsoft.com/office/officeart/2009/layout/CirclePictureHierarchy"/>
    <dgm:cxn modelId="{5CE16BAB-B9B8-4071-8804-1C021DABB033}" type="presParOf" srcId="{ECB2D55F-9C74-48E7-9748-20A254CB0724}" destId="{93A316A3-4E62-452C-A14D-43F1CF9FB2A4}" srcOrd="0" destOrd="0" presId="urn:microsoft.com/office/officeart/2009/layout/CirclePictureHierarchy"/>
    <dgm:cxn modelId="{4EA4F189-C705-4157-A802-FE3F481C0FDE}" type="presParOf" srcId="{ECB2D55F-9C74-48E7-9748-20A254CB0724}" destId="{42448CFE-DAF1-4C6B-BFFB-E5733A76D38C}" srcOrd="1" destOrd="0" presId="urn:microsoft.com/office/officeart/2009/layout/CirclePictureHierarchy"/>
    <dgm:cxn modelId="{8746F502-69D2-45FF-8381-42BD6DB0B226}" type="presParOf" srcId="{512DF42B-BFCF-4DD9-B128-0AB1AB452626}" destId="{A7EBEDE6-AFBC-4C57-AFEC-946E7E2D3F35}" srcOrd="1" destOrd="0" presId="urn:microsoft.com/office/officeart/2009/layout/CirclePictureHierarchy"/>
    <dgm:cxn modelId="{14B15226-78CC-47D7-8ECB-DFC2F2C1D5B6}" type="presParOf" srcId="{A7EBEDE6-AFBC-4C57-AFEC-946E7E2D3F35}" destId="{28B8EE13-3237-4B53-A76C-C2100CBCBD22}" srcOrd="0" destOrd="0" presId="urn:microsoft.com/office/officeart/2009/layout/CirclePictureHierarchy"/>
    <dgm:cxn modelId="{847951CD-F151-4666-9642-8D3FEEDF70FC}" type="presParOf" srcId="{A7EBEDE6-AFBC-4C57-AFEC-946E7E2D3F35}" destId="{3B6505DE-67EF-406B-B854-4E02D90F429D}" srcOrd="1" destOrd="0" presId="urn:microsoft.com/office/officeart/2009/layout/CirclePictureHierarchy"/>
    <dgm:cxn modelId="{3CD30A44-4257-4501-9E04-68650B08574B}" type="presParOf" srcId="{3B6505DE-67EF-406B-B854-4E02D90F429D}" destId="{7716DB5A-6930-4AB2-A007-1405DC29D1E5}" srcOrd="0" destOrd="0" presId="urn:microsoft.com/office/officeart/2009/layout/CirclePictureHierarchy"/>
    <dgm:cxn modelId="{639CD032-4D37-43F4-A99B-4A6C78791AE9}" type="presParOf" srcId="{7716DB5A-6930-4AB2-A007-1405DC29D1E5}" destId="{3F2A10E7-2852-4371-B1EF-1CD7E3286648}" srcOrd="0" destOrd="0" presId="urn:microsoft.com/office/officeart/2009/layout/CirclePictureHierarchy"/>
    <dgm:cxn modelId="{E91D6D0F-0B37-4E2B-BA3D-7113B733E17D}" type="presParOf" srcId="{7716DB5A-6930-4AB2-A007-1405DC29D1E5}" destId="{310DD21A-9523-4A72-BF8F-7050D8102AC4}" srcOrd="1" destOrd="0" presId="urn:microsoft.com/office/officeart/2009/layout/CirclePictureHierarchy"/>
    <dgm:cxn modelId="{E383C02C-7315-4417-AE1B-4FC40DFB86C8}" type="presParOf" srcId="{3B6505DE-67EF-406B-B854-4E02D90F429D}" destId="{CBA95B16-F4EB-45DD-B297-9E0B2C9A6BC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B6EA14-9B5B-4C54-9CDB-5A538F4D181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8867920-57DE-4344-82B2-69D88C74495D}">
      <dgm:prSet phldrT="[文本]"/>
      <dgm:spPr/>
      <dgm:t>
        <a:bodyPr/>
        <a:lstStyle/>
        <a:p>
          <a:r>
            <a:rPr lang="zh-CN" altLang="en-US" dirty="0"/>
            <a:t>资产</a:t>
          </a:r>
        </a:p>
      </dgm:t>
    </dgm:pt>
    <dgm:pt modelId="{C3482B80-8FF7-4E38-9F0C-212A12C5F2B0}" cxnId="{434B5586-604F-4312-B6B7-83BAFFDC3640}" type="parTrans">
      <dgm:prSet/>
      <dgm:spPr/>
      <dgm:t>
        <a:bodyPr/>
        <a:lstStyle/>
        <a:p>
          <a:endParaRPr lang="zh-CN" altLang="en-US"/>
        </a:p>
      </dgm:t>
    </dgm:pt>
    <dgm:pt modelId="{F1089B4F-16C3-4A1C-BB2A-86C894DE1271}" cxnId="{434B5586-604F-4312-B6B7-83BAFFDC3640}" type="sibTrans">
      <dgm:prSet/>
      <dgm:spPr/>
      <dgm:t>
        <a:bodyPr/>
        <a:lstStyle/>
        <a:p>
          <a:endParaRPr lang="zh-CN" altLang="en-US"/>
        </a:p>
      </dgm:t>
    </dgm:pt>
    <dgm:pt modelId="{A3126D7E-6F15-4E0C-BA29-6D378194EE83}">
      <dgm:prSet phldrT="[文本]"/>
      <dgm:spPr/>
      <dgm:t>
        <a:bodyPr/>
        <a:lstStyle/>
        <a:p>
          <a:r>
            <a:rPr lang="zh-CN" altLang="en-US" dirty="0"/>
            <a:t>固定资产</a:t>
          </a:r>
        </a:p>
      </dgm:t>
    </dgm:pt>
    <dgm:pt modelId="{E7241604-31C4-4FBE-AF33-9754B766DA0D}" cxnId="{016CFA80-DC3A-47AB-882B-8958D7C8500B}" type="parTrans">
      <dgm:prSet/>
      <dgm:spPr/>
      <dgm:t>
        <a:bodyPr/>
        <a:lstStyle/>
        <a:p>
          <a:endParaRPr lang="zh-CN" altLang="en-US"/>
        </a:p>
      </dgm:t>
    </dgm:pt>
    <dgm:pt modelId="{CEBAB23F-B91F-47FE-B988-85008C36A82B}" cxnId="{016CFA80-DC3A-47AB-882B-8958D7C8500B}" type="sibTrans">
      <dgm:prSet/>
      <dgm:spPr/>
      <dgm:t>
        <a:bodyPr/>
        <a:lstStyle/>
        <a:p>
          <a:endParaRPr lang="zh-CN" altLang="en-US"/>
        </a:p>
      </dgm:t>
    </dgm:pt>
    <dgm:pt modelId="{DA7AEB06-1F3D-447D-9D25-93259E79B791}">
      <dgm:prSet phldrT="[文本]"/>
      <dgm:spPr/>
      <dgm:t>
        <a:bodyPr/>
        <a:lstStyle/>
        <a:p>
          <a:r>
            <a:rPr lang="zh-CN" altLang="en-US" dirty="0"/>
            <a:t>流动资产</a:t>
          </a:r>
        </a:p>
      </dgm:t>
    </dgm:pt>
    <dgm:pt modelId="{5E474B12-D95F-40DE-A386-499A7E2E3AA3}" cxnId="{64257540-72B5-4434-843C-D8E428B3E992}" type="parTrans">
      <dgm:prSet/>
      <dgm:spPr/>
      <dgm:t>
        <a:bodyPr/>
        <a:lstStyle/>
        <a:p>
          <a:endParaRPr lang="zh-CN" altLang="en-US"/>
        </a:p>
      </dgm:t>
    </dgm:pt>
    <dgm:pt modelId="{762FDCF1-5A06-4DE8-A88E-98879206C5FC}" cxnId="{64257540-72B5-4434-843C-D8E428B3E992}" type="sibTrans">
      <dgm:prSet/>
      <dgm:spPr/>
      <dgm:t>
        <a:bodyPr/>
        <a:lstStyle/>
        <a:p>
          <a:endParaRPr lang="zh-CN" altLang="en-US"/>
        </a:p>
      </dgm:t>
    </dgm:pt>
    <dgm:pt modelId="{062C1F60-EFDB-4C05-AD24-F24B65A4E36E}">
      <dgm:prSet phldrT="[文本]"/>
      <dgm:spPr/>
      <dgm:t>
        <a:bodyPr/>
        <a:lstStyle/>
        <a:p>
          <a:r>
            <a:rPr lang="zh-CN" altLang="en-US" dirty="0"/>
            <a:t>负债</a:t>
          </a:r>
          <a:r>
            <a:rPr lang="en-US" altLang="zh-CN" dirty="0"/>
            <a:t>+</a:t>
          </a:r>
          <a:r>
            <a:rPr lang="zh-CN" altLang="en-US" dirty="0"/>
            <a:t>所有者权益</a:t>
          </a:r>
        </a:p>
      </dgm:t>
    </dgm:pt>
    <dgm:pt modelId="{D51AE423-93E0-4D0F-8D08-F1DB7C068F0A}" cxnId="{182F1A41-3163-4C7F-8A49-75EBDFD064BF}" type="parTrans">
      <dgm:prSet/>
      <dgm:spPr/>
      <dgm:t>
        <a:bodyPr/>
        <a:lstStyle/>
        <a:p>
          <a:endParaRPr lang="zh-CN" altLang="en-US"/>
        </a:p>
      </dgm:t>
    </dgm:pt>
    <dgm:pt modelId="{0A4CBFAF-1216-4D06-AAC8-DD909E312CA2}" cxnId="{182F1A41-3163-4C7F-8A49-75EBDFD064BF}" type="sibTrans">
      <dgm:prSet/>
      <dgm:spPr/>
      <dgm:t>
        <a:bodyPr/>
        <a:lstStyle/>
        <a:p>
          <a:endParaRPr lang="zh-CN" altLang="en-US"/>
        </a:p>
      </dgm:t>
    </dgm:pt>
    <dgm:pt modelId="{E3506A8F-4AA5-4518-9896-D28BC76098E4}">
      <dgm:prSet phldrT="[文本]"/>
      <dgm:spPr/>
      <dgm:t>
        <a:bodyPr/>
        <a:lstStyle/>
        <a:p>
          <a:r>
            <a:rPr lang="zh-CN" altLang="en-US" dirty="0"/>
            <a:t>所有者权益</a:t>
          </a:r>
        </a:p>
      </dgm:t>
    </dgm:pt>
    <dgm:pt modelId="{C7F500C2-2C85-4C9F-B3AD-509C2031227B}" cxnId="{7EAC6F6C-76ED-44C9-A782-ADF4E37AD50B}" type="parTrans">
      <dgm:prSet/>
      <dgm:spPr/>
      <dgm:t>
        <a:bodyPr/>
        <a:lstStyle/>
        <a:p>
          <a:endParaRPr lang="zh-CN" altLang="en-US"/>
        </a:p>
      </dgm:t>
    </dgm:pt>
    <dgm:pt modelId="{CA2218EA-4A8F-41D8-8156-CEEF038C64FC}" cxnId="{7EAC6F6C-76ED-44C9-A782-ADF4E37AD50B}" type="sibTrans">
      <dgm:prSet/>
      <dgm:spPr/>
      <dgm:t>
        <a:bodyPr/>
        <a:lstStyle/>
        <a:p>
          <a:endParaRPr lang="zh-CN" altLang="en-US"/>
        </a:p>
      </dgm:t>
    </dgm:pt>
    <dgm:pt modelId="{7A27A83A-9C80-4EF2-BCED-8AD745994673}">
      <dgm:prSet phldrT="[文本]"/>
      <dgm:spPr/>
      <dgm:t>
        <a:bodyPr/>
        <a:lstStyle/>
        <a:p>
          <a:r>
            <a:rPr lang="zh-CN" altLang="en-US" dirty="0"/>
            <a:t>负债</a:t>
          </a:r>
        </a:p>
      </dgm:t>
    </dgm:pt>
    <dgm:pt modelId="{954AC3F7-D2C2-45EE-BE21-68122F52D2EF}" cxnId="{830471FD-7317-4C77-AB6A-70CD71CB0551}" type="parTrans">
      <dgm:prSet/>
      <dgm:spPr/>
      <dgm:t>
        <a:bodyPr/>
        <a:lstStyle/>
        <a:p>
          <a:endParaRPr lang="zh-CN" altLang="en-US"/>
        </a:p>
      </dgm:t>
    </dgm:pt>
    <dgm:pt modelId="{06040B96-2AD9-4314-B85C-209DABD061A4}" cxnId="{830471FD-7317-4C77-AB6A-70CD71CB0551}" type="sibTrans">
      <dgm:prSet/>
      <dgm:spPr/>
      <dgm:t>
        <a:bodyPr/>
        <a:lstStyle/>
        <a:p>
          <a:endParaRPr lang="zh-CN" altLang="en-US"/>
        </a:p>
      </dgm:t>
    </dgm:pt>
    <dgm:pt modelId="{A7EECED0-E57C-4084-B565-38F4B086677D}">
      <dgm:prSet phldrT="[文本]" phldr="1"/>
      <dgm:spPr/>
      <dgm:t>
        <a:bodyPr/>
        <a:lstStyle/>
        <a:p>
          <a:endParaRPr lang="zh-CN" altLang="en-US"/>
        </a:p>
      </dgm:t>
    </dgm:pt>
    <dgm:pt modelId="{F754D116-43CD-4A22-8D12-1120A462689E}" cxnId="{8A62B51E-477C-4A36-8A58-429A77D1C318}" type="parTrans">
      <dgm:prSet/>
      <dgm:spPr/>
      <dgm:t>
        <a:bodyPr/>
        <a:lstStyle/>
        <a:p>
          <a:endParaRPr lang="zh-CN" altLang="en-US"/>
        </a:p>
      </dgm:t>
    </dgm:pt>
    <dgm:pt modelId="{303E4D9C-37B1-43DC-B16C-1816840664F2}" cxnId="{8A62B51E-477C-4A36-8A58-429A77D1C318}" type="sibTrans">
      <dgm:prSet/>
      <dgm:spPr/>
      <dgm:t>
        <a:bodyPr/>
        <a:lstStyle/>
        <a:p>
          <a:endParaRPr lang="zh-CN" altLang="en-US"/>
        </a:p>
      </dgm:t>
    </dgm:pt>
    <dgm:pt modelId="{F1AB4E6A-D89F-49D5-99EA-8C5AF98F451B}" type="pres">
      <dgm:prSet presAssocID="{8FB6EA14-9B5B-4C54-9CDB-5A538F4D181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F1E8F7E-C480-4F0E-A2CC-EA5CD12B0B38}" type="pres">
      <dgm:prSet presAssocID="{8FB6EA14-9B5B-4C54-9CDB-5A538F4D1814}" presName="dummyMaxCanvas" presStyleCnt="0"/>
      <dgm:spPr/>
    </dgm:pt>
    <dgm:pt modelId="{FEF2F369-54D2-4794-BD73-6BDBD7CDA51D}" type="pres">
      <dgm:prSet presAssocID="{8FB6EA14-9B5B-4C54-9CDB-5A538F4D1814}" presName="parentComposite" presStyleCnt="0"/>
      <dgm:spPr/>
    </dgm:pt>
    <dgm:pt modelId="{7D96593F-379C-4204-ADE3-6DFEF26F97CF}" type="pres">
      <dgm:prSet presAssocID="{8FB6EA14-9B5B-4C54-9CDB-5A538F4D1814}" presName="parent1" presStyleLbl="alignAccFollowNode1" presStyleIdx="0" presStyleCnt="4">
        <dgm:presLayoutVars>
          <dgm:chMax val="4"/>
        </dgm:presLayoutVars>
      </dgm:prSet>
      <dgm:spPr/>
    </dgm:pt>
    <dgm:pt modelId="{4F9BF7D9-F3E9-46CE-8074-7746134AD0FF}" type="pres">
      <dgm:prSet presAssocID="{8FB6EA14-9B5B-4C54-9CDB-5A538F4D1814}" presName="parent2" presStyleLbl="alignAccFollowNode1" presStyleIdx="1" presStyleCnt="4">
        <dgm:presLayoutVars>
          <dgm:chMax val="4"/>
        </dgm:presLayoutVars>
      </dgm:prSet>
      <dgm:spPr/>
    </dgm:pt>
    <dgm:pt modelId="{565FFEDB-8F2D-4720-822D-7E3C6933981F}" type="pres">
      <dgm:prSet presAssocID="{8FB6EA14-9B5B-4C54-9CDB-5A538F4D1814}" presName="childrenComposite" presStyleCnt="0"/>
      <dgm:spPr/>
    </dgm:pt>
    <dgm:pt modelId="{CD360163-13F2-4B50-8725-9B3867371DAC}" type="pres">
      <dgm:prSet presAssocID="{8FB6EA14-9B5B-4C54-9CDB-5A538F4D1814}" presName="dummyMaxCanvas_ChildArea" presStyleCnt="0"/>
      <dgm:spPr/>
    </dgm:pt>
    <dgm:pt modelId="{0E1221AC-8573-48F7-9F1C-6390E422CF12}" type="pres">
      <dgm:prSet presAssocID="{8FB6EA14-9B5B-4C54-9CDB-5A538F4D1814}" presName="fulcrum" presStyleLbl="alignAccFollowNode1" presStyleIdx="2" presStyleCnt="4"/>
      <dgm:spPr/>
    </dgm:pt>
    <dgm:pt modelId="{3812E265-300A-46E9-87C6-2F9BB8E6E986}" type="pres">
      <dgm:prSet presAssocID="{8FB6EA14-9B5B-4C54-9CDB-5A538F4D1814}" presName="balance_23" presStyleLbl="alignAccFollowNode1" presStyleIdx="3" presStyleCnt="4">
        <dgm:presLayoutVars>
          <dgm:bulletEnabled val="1"/>
        </dgm:presLayoutVars>
      </dgm:prSet>
      <dgm:spPr/>
    </dgm:pt>
    <dgm:pt modelId="{CDF80B9D-9BDB-4AAC-AA36-7F6FD5944BBC}" type="pres">
      <dgm:prSet presAssocID="{8FB6EA14-9B5B-4C54-9CDB-5A538F4D1814}" presName="right_23_1" presStyleLbl="node1" presStyleIdx="0" presStyleCnt="5">
        <dgm:presLayoutVars>
          <dgm:bulletEnabled val="1"/>
        </dgm:presLayoutVars>
      </dgm:prSet>
      <dgm:spPr/>
    </dgm:pt>
    <dgm:pt modelId="{D33E8FD1-FC55-49C2-B410-F5133DB8BC2C}" type="pres">
      <dgm:prSet presAssocID="{8FB6EA14-9B5B-4C54-9CDB-5A538F4D1814}" presName="right_23_2" presStyleLbl="node1" presStyleIdx="1" presStyleCnt="5">
        <dgm:presLayoutVars>
          <dgm:bulletEnabled val="1"/>
        </dgm:presLayoutVars>
      </dgm:prSet>
      <dgm:spPr/>
    </dgm:pt>
    <dgm:pt modelId="{D55814C4-5FFC-4B10-BF8C-EF421AD72AD6}" type="pres">
      <dgm:prSet presAssocID="{8FB6EA14-9B5B-4C54-9CDB-5A538F4D1814}" presName="right_23_3" presStyleLbl="node1" presStyleIdx="2" presStyleCnt="5">
        <dgm:presLayoutVars>
          <dgm:bulletEnabled val="1"/>
        </dgm:presLayoutVars>
      </dgm:prSet>
      <dgm:spPr/>
    </dgm:pt>
    <dgm:pt modelId="{E05CE171-15BF-44F9-8A53-78955606A418}" type="pres">
      <dgm:prSet presAssocID="{8FB6EA14-9B5B-4C54-9CDB-5A538F4D1814}" presName="left_23_1" presStyleLbl="node1" presStyleIdx="3" presStyleCnt="5">
        <dgm:presLayoutVars>
          <dgm:bulletEnabled val="1"/>
        </dgm:presLayoutVars>
      </dgm:prSet>
      <dgm:spPr/>
    </dgm:pt>
    <dgm:pt modelId="{2D4544CB-4559-4639-ADA0-4963F87198BF}" type="pres">
      <dgm:prSet presAssocID="{8FB6EA14-9B5B-4C54-9CDB-5A538F4D1814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8A62B51E-477C-4A36-8A58-429A77D1C318}" srcId="{062C1F60-EFDB-4C05-AD24-F24B65A4E36E}" destId="{A7EECED0-E57C-4084-B565-38F4B086677D}" srcOrd="2" destOrd="0" parTransId="{F754D116-43CD-4A22-8D12-1120A462689E}" sibTransId="{303E4D9C-37B1-43DC-B16C-1816840664F2}"/>
    <dgm:cxn modelId="{99A71037-9CDE-40BB-A4E3-8BC2688A874A}" type="presOf" srcId="{7A27A83A-9C80-4EF2-BCED-8AD745994673}" destId="{D33E8FD1-FC55-49C2-B410-F5133DB8BC2C}" srcOrd="0" destOrd="0" presId="urn:microsoft.com/office/officeart/2005/8/layout/balance1"/>
    <dgm:cxn modelId="{64257540-72B5-4434-843C-D8E428B3E992}" srcId="{98867920-57DE-4344-82B2-69D88C74495D}" destId="{DA7AEB06-1F3D-447D-9D25-93259E79B791}" srcOrd="1" destOrd="0" parTransId="{5E474B12-D95F-40DE-A386-499A7E2E3AA3}" sibTransId="{762FDCF1-5A06-4DE8-A88E-98879206C5FC}"/>
    <dgm:cxn modelId="{182F1A41-3163-4C7F-8A49-75EBDFD064BF}" srcId="{8FB6EA14-9B5B-4C54-9CDB-5A538F4D1814}" destId="{062C1F60-EFDB-4C05-AD24-F24B65A4E36E}" srcOrd="1" destOrd="0" parTransId="{D51AE423-93E0-4D0F-8D08-F1DB7C068F0A}" sibTransId="{0A4CBFAF-1216-4D06-AAC8-DD909E312CA2}"/>
    <dgm:cxn modelId="{7EAC6F6C-76ED-44C9-A782-ADF4E37AD50B}" srcId="{062C1F60-EFDB-4C05-AD24-F24B65A4E36E}" destId="{E3506A8F-4AA5-4518-9896-D28BC76098E4}" srcOrd="0" destOrd="0" parTransId="{C7F500C2-2C85-4C9F-B3AD-509C2031227B}" sibTransId="{CA2218EA-4A8F-41D8-8156-CEEF038C64FC}"/>
    <dgm:cxn modelId="{CAA91850-D0BE-4E08-8EFF-4B90772311D5}" type="presOf" srcId="{A7EECED0-E57C-4084-B565-38F4B086677D}" destId="{D55814C4-5FFC-4B10-BF8C-EF421AD72AD6}" srcOrd="0" destOrd="0" presId="urn:microsoft.com/office/officeart/2005/8/layout/balance1"/>
    <dgm:cxn modelId="{4FAD3455-0954-475A-98FD-0AE9BF2B9DC6}" type="presOf" srcId="{062C1F60-EFDB-4C05-AD24-F24B65A4E36E}" destId="{4F9BF7D9-F3E9-46CE-8074-7746134AD0FF}" srcOrd="0" destOrd="0" presId="urn:microsoft.com/office/officeart/2005/8/layout/balance1"/>
    <dgm:cxn modelId="{016CFA80-DC3A-47AB-882B-8958D7C8500B}" srcId="{98867920-57DE-4344-82B2-69D88C74495D}" destId="{A3126D7E-6F15-4E0C-BA29-6D378194EE83}" srcOrd="0" destOrd="0" parTransId="{E7241604-31C4-4FBE-AF33-9754B766DA0D}" sibTransId="{CEBAB23F-B91F-47FE-B988-85008C36A82B}"/>
    <dgm:cxn modelId="{434B5586-604F-4312-B6B7-83BAFFDC3640}" srcId="{8FB6EA14-9B5B-4C54-9CDB-5A538F4D1814}" destId="{98867920-57DE-4344-82B2-69D88C74495D}" srcOrd="0" destOrd="0" parTransId="{C3482B80-8FF7-4E38-9F0C-212A12C5F2B0}" sibTransId="{F1089B4F-16C3-4A1C-BB2A-86C894DE1271}"/>
    <dgm:cxn modelId="{3F155A8C-5709-4009-B6F7-AF1827A97A0D}" type="presOf" srcId="{8FB6EA14-9B5B-4C54-9CDB-5A538F4D1814}" destId="{F1AB4E6A-D89F-49D5-99EA-8C5AF98F451B}" srcOrd="0" destOrd="0" presId="urn:microsoft.com/office/officeart/2005/8/layout/balance1"/>
    <dgm:cxn modelId="{687AC48D-1E1C-4B44-94E0-8B809A591096}" type="presOf" srcId="{98867920-57DE-4344-82B2-69D88C74495D}" destId="{7D96593F-379C-4204-ADE3-6DFEF26F97CF}" srcOrd="0" destOrd="0" presId="urn:microsoft.com/office/officeart/2005/8/layout/balance1"/>
    <dgm:cxn modelId="{53329AB5-104A-4CF6-89E3-1E628084BE35}" type="presOf" srcId="{A3126D7E-6F15-4E0C-BA29-6D378194EE83}" destId="{E05CE171-15BF-44F9-8A53-78955606A418}" srcOrd="0" destOrd="0" presId="urn:microsoft.com/office/officeart/2005/8/layout/balance1"/>
    <dgm:cxn modelId="{4C8D58D7-005B-4154-9B81-50C3BFFA1880}" type="presOf" srcId="{E3506A8F-4AA5-4518-9896-D28BC76098E4}" destId="{CDF80B9D-9BDB-4AAC-AA36-7F6FD5944BBC}" srcOrd="0" destOrd="0" presId="urn:microsoft.com/office/officeart/2005/8/layout/balance1"/>
    <dgm:cxn modelId="{7A32A0E2-8E98-419D-8BE6-BD8F40A23F46}" type="presOf" srcId="{DA7AEB06-1F3D-447D-9D25-93259E79B791}" destId="{2D4544CB-4559-4639-ADA0-4963F87198BF}" srcOrd="0" destOrd="0" presId="urn:microsoft.com/office/officeart/2005/8/layout/balance1"/>
    <dgm:cxn modelId="{830471FD-7317-4C77-AB6A-70CD71CB0551}" srcId="{062C1F60-EFDB-4C05-AD24-F24B65A4E36E}" destId="{7A27A83A-9C80-4EF2-BCED-8AD745994673}" srcOrd="1" destOrd="0" parTransId="{954AC3F7-D2C2-45EE-BE21-68122F52D2EF}" sibTransId="{06040B96-2AD9-4314-B85C-209DABD061A4}"/>
    <dgm:cxn modelId="{0E6CFC7C-33AA-44B6-96C8-7923985EACAD}" type="presParOf" srcId="{F1AB4E6A-D89F-49D5-99EA-8C5AF98F451B}" destId="{7F1E8F7E-C480-4F0E-A2CC-EA5CD12B0B38}" srcOrd="0" destOrd="0" presId="urn:microsoft.com/office/officeart/2005/8/layout/balance1"/>
    <dgm:cxn modelId="{A9BC9677-7A1B-4BF0-B838-F836F25D589B}" type="presParOf" srcId="{F1AB4E6A-D89F-49D5-99EA-8C5AF98F451B}" destId="{FEF2F369-54D2-4794-BD73-6BDBD7CDA51D}" srcOrd="1" destOrd="0" presId="urn:microsoft.com/office/officeart/2005/8/layout/balance1"/>
    <dgm:cxn modelId="{099F0FC7-080F-4253-BF8E-D65403E10E03}" type="presParOf" srcId="{FEF2F369-54D2-4794-BD73-6BDBD7CDA51D}" destId="{7D96593F-379C-4204-ADE3-6DFEF26F97CF}" srcOrd="0" destOrd="0" presId="urn:microsoft.com/office/officeart/2005/8/layout/balance1"/>
    <dgm:cxn modelId="{1268F02A-0946-41CC-9605-233D026AC599}" type="presParOf" srcId="{FEF2F369-54D2-4794-BD73-6BDBD7CDA51D}" destId="{4F9BF7D9-F3E9-46CE-8074-7746134AD0FF}" srcOrd="1" destOrd="0" presId="urn:microsoft.com/office/officeart/2005/8/layout/balance1"/>
    <dgm:cxn modelId="{174FB424-6ECD-49E5-81A1-13CB134E4C94}" type="presParOf" srcId="{F1AB4E6A-D89F-49D5-99EA-8C5AF98F451B}" destId="{565FFEDB-8F2D-4720-822D-7E3C6933981F}" srcOrd="2" destOrd="0" presId="urn:microsoft.com/office/officeart/2005/8/layout/balance1"/>
    <dgm:cxn modelId="{A1CD8252-D3D1-42F2-9CF5-B15218BB64BE}" type="presParOf" srcId="{565FFEDB-8F2D-4720-822D-7E3C6933981F}" destId="{CD360163-13F2-4B50-8725-9B3867371DAC}" srcOrd="0" destOrd="0" presId="urn:microsoft.com/office/officeart/2005/8/layout/balance1"/>
    <dgm:cxn modelId="{2DA1B82E-05AF-44CC-BBB3-B36E864FBC70}" type="presParOf" srcId="{565FFEDB-8F2D-4720-822D-7E3C6933981F}" destId="{0E1221AC-8573-48F7-9F1C-6390E422CF12}" srcOrd="1" destOrd="0" presId="urn:microsoft.com/office/officeart/2005/8/layout/balance1"/>
    <dgm:cxn modelId="{3884F5AD-0BBA-4D32-BDCA-38A747CE5209}" type="presParOf" srcId="{565FFEDB-8F2D-4720-822D-7E3C6933981F}" destId="{3812E265-300A-46E9-87C6-2F9BB8E6E986}" srcOrd="2" destOrd="0" presId="urn:microsoft.com/office/officeart/2005/8/layout/balance1"/>
    <dgm:cxn modelId="{BFC5EDEF-F6D7-4C67-AB6B-F648F073E454}" type="presParOf" srcId="{565FFEDB-8F2D-4720-822D-7E3C6933981F}" destId="{CDF80B9D-9BDB-4AAC-AA36-7F6FD5944BBC}" srcOrd="3" destOrd="0" presId="urn:microsoft.com/office/officeart/2005/8/layout/balance1"/>
    <dgm:cxn modelId="{AF15E2B2-BB65-4BE1-90FA-0137A1683B86}" type="presParOf" srcId="{565FFEDB-8F2D-4720-822D-7E3C6933981F}" destId="{D33E8FD1-FC55-49C2-B410-F5133DB8BC2C}" srcOrd="4" destOrd="0" presId="urn:microsoft.com/office/officeart/2005/8/layout/balance1"/>
    <dgm:cxn modelId="{467C7278-4EFC-4516-9EE1-AAEC9D61807B}" type="presParOf" srcId="{565FFEDB-8F2D-4720-822D-7E3C6933981F}" destId="{D55814C4-5FFC-4B10-BF8C-EF421AD72AD6}" srcOrd="5" destOrd="0" presId="urn:microsoft.com/office/officeart/2005/8/layout/balance1"/>
    <dgm:cxn modelId="{77EF758A-817F-4985-8E47-774470C8826D}" type="presParOf" srcId="{565FFEDB-8F2D-4720-822D-7E3C6933981F}" destId="{E05CE171-15BF-44F9-8A53-78955606A418}" srcOrd="6" destOrd="0" presId="urn:microsoft.com/office/officeart/2005/8/layout/balance1"/>
    <dgm:cxn modelId="{17D59799-181C-4E62-B666-8C549DC74F19}" type="presParOf" srcId="{565FFEDB-8F2D-4720-822D-7E3C6933981F}" destId="{2D4544CB-4559-4639-ADA0-4963F87198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495009-C7C9-4284-94E1-B9DA47104E4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0A277E-669F-4637-B1E2-6F81E3A0378A}">
      <dgm:prSet phldrT="[文本]" custT="1"/>
      <dgm:spPr/>
      <dgm:t>
        <a:bodyPr/>
        <a:lstStyle/>
        <a:p>
          <a:r>
            <a:rPr lang="zh-CN" altLang="en-US" sz="2400" dirty="0"/>
            <a:t>仪器</a:t>
          </a:r>
        </a:p>
      </dgm:t>
    </dgm:pt>
    <dgm:pt modelId="{8EB73E4F-85E4-40BB-8DB2-D8940F7A286B}" cxnId="{CEC69263-8758-4B38-9595-8A7259EF8504}" type="parTrans">
      <dgm:prSet/>
      <dgm:spPr/>
      <dgm:t>
        <a:bodyPr/>
        <a:lstStyle/>
        <a:p>
          <a:endParaRPr lang="zh-CN" altLang="en-US"/>
        </a:p>
      </dgm:t>
    </dgm:pt>
    <dgm:pt modelId="{13069B2E-563A-4867-8AE6-5B50CC99D199}" cxnId="{CEC69263-8758-4B38-9595-8A7259EF8504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941FD840-0555-45E4-A438-85148B2E39F2}">
      <dgm:prSet phldrT="[文本]" custT="1"/>
      <dgm:spPr/>
      <dgm:t>
        <a:bodyPr/>
        <a:lstStyle/>
        <a:p>
          <a:r>
            <a:rPr lang="zh-CN" altLang="en-US" sz="2400" dirty="0"/>
            <a:t>自然</a:t>
          </a:r>
        </a:p>
      </dgm:t>
    </dgm:pt>
    <dgm:pt modelId="{706BF052-2043-4705-BE4B-7D4A61A88FA7}" cxnId="{06E30826-B46D-42AB-892F-AFC42B2D3DA8}" type="parTrans">
      <dgm:prSet/>
      <dgm:spPr/>
      <dgm:t>
        <a:bodyPr/>
        <a:lstStyle/>
        <a:p>
          <a:endParaRPr lang="zh-CN" altLang="en-US"/>
        </a:p>
      </dgm:t>
    </dgm:pt>
    <dgm:pt modelId="{338C9F02-EA8D-4779-BD1B-679F29753B15}" cxnId="{06E30826-B46D-42AB-892F-AFC42B2D3DA8}" type="sibTrans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EF3912CA-93DA-4F12-954A-C5884CAC6034}">
      <dgm:prSet phldrT="[文本]" custT="1"/>
      <dgm:spPr/>
      <dgm:t>
        <a:bodyPr/>
        <a:lstStyle/>
        <a:p>
          <a:r>
            <a:rPr lang="zh-CN" altLang="en-US" sz="2400" dirty="0"/>
            <a:t>人</a:t>
          </a:r>
        </a:p>
      </dgm:t>
    </dgm:pt>
    <dgm:pt modelId="{645E886F-63CC-4262-998F-A928AA56356C}" cxnId="{2CDDDABD-0CBB-4665-943C-D2047AA931A2}" type="parTrans">
      <dgm:prSet/>
      <dgm:spPr/>
      <dgm:t>
        <a:bodyPr/>
        <a:lstStyle/>
        <a:p>
          <a:endParaRPr lang="zh-CN" altLang="en-US"/>
        </a:p>
      </dgm:t>
    </dgm:pt>
    <dgm:pt modelId="{71EC2D19-BF34-4D03-A312-14D203AD959B}" cxnId="{2CDDDABD-0CBB-4665-943C-D2047AA931A2}" type="sibTrans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1AF9B262-5AA9-4833-B14D-9B0FD73990A0}" type="pres">
      <dgm:prSet presAssocID="{17495009-C7C9-4284-94E1-B9DA47104E45}" presName="Name0" presStyleCnt="0">
        <dgm:presLayoutVars>
          <dgm:chMax val="21"/>
          <dgm:chPref val="21"/>
        </dgm:presLayoutVars>
      </dgm:prSet>
      <dgm:spPr/>
    </dgm:pt>
    <dgm:pt modelId="{2DE4D8EE-1D96-42F2-9766-36C46D235A3C}" type="pres">
      <dgm:prSet presAssocID="{E20A277E-669F-4637-B1E2-6F81E3A0378A}" presName="text1" presStyleCnt="0"/>
      <dgm:spPr/>
    </dgm:pt>
    <dgm:pt modelId="{9196B35A-9F49-40CE-A1D3-6FC7443C8269}" type="pres">
      <dgm:prSet presAssocID="{E20A277E-669F-4637-B1E2-6F81E3A0378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BB340E-7E0A-4E69-AA78-CE768D93504F}" type="pres">
      <dgm:prSet presAssocID="{E20A277E-669F-4637-B1E2-6F81E3A0378A}" presName="textaccent1" presStyleCnt="0"/>
      <dgm:spPr/>
    </dgm:pt>
    <dgm:pt modelId="{EAA27868-9FE1-40F1-A590-CE42883B1619}" type="pres">
      <dgm:prSet presAssocID="{E20A277E-669F-4637-B1E2-6F81E3A0378A}" presName="accentRepeatNode" presStyleLbl="solidAlignAcc1" presStyleIdx="0" presStyleCnt="6"/>
      <dgm:spPr/>
    </dgm:pt>
    <dgm:pt modelId="{C2BFB0A1-A60D-4C9A-BCDF-857F591FE4E8}" type="pres">
      <dgm:prSet presAssocID="{13069B2E-563A-4867-8AE6-5B50CC99D199}" presName="image1" presStyleCnt="0"/>
      <dgm:spPr/>
    </dgm:pt>
    <dgm:pt modelId="{B9DED6DB-DA08-4C89-B7DE-6EE2CA7ABE21}" type="pres">
      <dgm:prSet presAssocID="{13069B2E-563A-4867-8AE6-5B50CC99D199}" presName="imageRepeatNode" presStyleLbl="alignAcc1" presStyleIdx="0" presStyleCnt="3"/>
      <dgm:spPr/>
    </dgm:pt>
    <dgm:pt modelId="{CB55262B-7152-4D6C-884D-1CE3B232D76A}" type="pres">
      <dgm:prSet presAssocID="{13069B2E-563A-4867-8AE6-5B50CC99D199}" presName="imageaccent1" presStyleCnt="0"/>
      <dgm:spPr/>
    </dgm:pt>
    <dgm:pt modelId="{8B1DC665-A45D-48CB-8D40-3CC9800C9E7E}" type="pres">
      <dgm:prSet presAssocID="{13069B2E-563A-4867-8AE6-5B50CC99D199}" presName="accentRepeatNode" presStyleLbl="solidAlignAcc1" presStyleIdx="1" presStyleCnt="6"/>
      <dgm:spPr/>
    </dgm:pt>
    <dgm:pt modelId="{341F03BA-3427-4D93-8860-16C767D2BB29}" type="pres">
      <dgm:prSet presAssocID="{941FD840-0555-45E4-A438-85148B2E39F2}" presName="text2" presStyleCnt="0"/>
      <dgm:spPr/>
    </dgm:pt>
    <dgm:pt modelId="{BDA1216B-909F-4758-A882-4FF087845A59}" type="pres">
      <dgm:prSet presAssocID="{941FD840-0555-45E4-A438-85148B2E39F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813065C-C81F-43D5-AACA-3FA4FDA8FC9F}" type="pres">
      <dgm:prSet presAssocID="{941FD840-0555-45E4-A438-85148B2E39F2}" presName="textaccent2" presStyleCnt="0"/>
      <dgm:spPr/>
    </dgm:pt>
    <dgm:pt modelId="{0AA2C11D-1BA3-45B8-BA7D-FD2889D2891B}" type="pres">
      <dgm:prSet presAssocID="{941FD840-0555-45E4-A438-85148B2E39F2}" presName="accentRepeatNode" presStyleLbl="solidAlignAcc1" presStyleIdx="2" presStyleCnt="6"/>
      <dgm:spPr/>
    </dgm:pt>
    <dgm:pt modelId="{20ED8D09-6DD4-48D9-AB5B-83806004865A}" type="pres">
      <dgm:prSet presAssocID="{338C9F02-EA8D-4779-BD1B-679F29753B15}" presName="image2" presStyleCnt="0"/>
      <dgm:spPr/>
    </dgm:pt>
    <dgm:pt modelId="{4DD3F0E8-2FD0-4065-A78B-EF6F0EA29656}" type="pres">
      <dgm:prSet presAssocID="{338C9F02-EA8D-4779-BD1B-679F29753B15}" presName="imageRepeatNode" presStyleLbl="alignAcc1" presStyleIdx="1" presStyleCnt="3"/>
      <dgm:spPr/>
    </dgm:pt>
    <dgm:pt modelId="{B72E14DD-173E-4C01-A7B5-0B8172A1FB16}" type="pres">
      <dgm:prSet presAssocID="{338C9F02-EA8D-4779-BD1B-679F29753B15}" presName="imageaccent2" presStyleCnt="0"/>
      <dgm:spPr/>
    </dgm:pt>
    <dgm:pt modelId="{9E9CFE82-8096-4687-8B36-18F23B88CAA7}" type="pres">
      <dgm:prSet presAssocID="{338C9F02-EA8D-4779-BD1B-679F29753B15}" presName="accentRepeatNode" presStyleLbl="solidAlignAcc1" presStyleIdx="3" presStyleCnt="6"/>
      <dgm:spPr/>
    </dgm:pt>
    <dgm:pt modelId="{81C11B1F-756B-4B63-859F-34575B19A99A}" type="pres">
      <dgm:prSet presAssocID="{EF3912CA-93DA-4F12-954A-C5884CAC6034}" presName="text3" presStyleCnt="0"/>
      <dgm:spPr/>
    </dgm:pt>
    <dgm:pt modelId="{9502D1B9-8D10-46AA-ADB3-5AE2E00CC17D}" type="pres">
      <dgm:prSet presAssocID="{EF3912CA-93DA-4F12-954A-C5884CAC603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36E97C-19D7-452C-BB44-B11D7861EBD7}" type="pres">
      <dgm:prSet presAssocID="{EF3912CA-93DA-4F12-954A-C5884CAC6034}" presName="textaccent3" presStyleCnt="0"/>
      <dgm:spPr/>
    </dgm:pt>
    <dgm:pt modelId="{9D0EAFCE-D16B-4C0E-99B2-4C94680D0F3F}" type="pres">
      <dgm:prSet presAssocID="{EF3912CA-93DA-4F12-954A-C5884CAC6034}" presName="accentRepeatNode" presStyleLbl="solidAlignAcc1" presStyleIdx="4" presStyleCnt="6"/>
      <dgm:spPr/>
    </dgm:pt>
    <dgm:pt modelId="{FB745FFE-7277-4A43-AB58-EEDB863C0703}" type="pres">
      <dgm:prSet presAssocID="{71EC2D19-BF34-4D03-A312-14D203AD959B}" presName="image3" presStyleCnt="0"/>
      <dgm:spPr/>
    </dgm:pt>
    <dgm:pt modelId="{73CCE86F-49FA-41F2-B68A-FE9AA2B3A5BA}" type="pres">
      <dgm:prSet presAssocID="{71EC2D19-BF34-4D03-A312-14D203AD959B}" presName="imageRepeatNode" presStyleLbl="alignAcc1" presStyleIdx="2" presStyleCnt="3"/>
      <dgm:spPr/>
    </dgm:pt>
    <dgm:pt modelId="{37FEC5A9-27B0-4520-85F7-24A95F44C855}" type="pres">
      <dgm:prSet presAssocID="{71EC2D19-BF34-4D03-A312-14D203AD959B}" presName="imageaccent3" presStyleCnt="0"/>
      <dgm:spPr/>
    </dgm:pt>
    <dgm:pt modelId="{1A18340A-14EE-4D6D-A2D3-D9B99827BC72}" type="pres">
      <dgm:prSet presAssocID="{71EC2D19-BF34-4D03-A312-14D203AD959B}" presName="accentRepeatNode" presStyleLbl="solidAlignAcc1" presStyleIdx="5" presStyleCnt="6"/>
      <dgm:spPr/>
    </dgm:pt>
  </dgm:ptLst>
  <dgm:cxnLst>
    <dgm:cxn modelId="{06E30826-B46D-42AB-892F-AFC42B2D3DA8}" srcId="{17495009-C7C9-4284-94E1-B9DA47104E45}" destId="{941FD840-0555-45E4-A438-85148B2E39F2}" srcOrd="1" destOrd="0" parTransId="{706BF052-2043-4705-BE4B-7D4A61A88FA7}" sibTransId="{338C9F02-EA8D-4779-BD1B-679F29753B15}"/>
    <dgm:cxn modelId="{98F59A26-CDAE-44E5-984F-DE2F6393BB9A}" type="presOf" srcId="{71EC2D19-BF34-4D03-A312-14D203AD959B}" destId="{73CCE86F-49FA-41F2-B68A-FE9AA2B3A5BA}" srcOrd="0" destOrd="0" presId="urn:microsoft.com/office/officeart/2008/layout/HexagonCluster"/>
    <dgm:cxn modelId="{CEC69263-8758-4B38-9595-8A7259EF8504}" srcId="{17495009-C7C9-4284-94E1-B9DA47104E45}" destId="{E20A277E-669F-4637-B1E2-6F81E3A0378A}" srcOrd="0" destOrd="0" parTransId="{8EB73E4F-85E4-40BB-8DB2-D8940F7A286B}" sibTransId="{13069B2E-563A-4867-8AE6-5B50CC99D199}"/>
    <dgm:cxn modelId="{63CC7B8C-E354-4380-9DC1-DA9FB10377A1}" type="presOf" srcId="{E20A277E-669F-4637-B1E2-6F81E3A0378A}" destId="{9196B35A-9F49-40CE-A1D3-6FC7443C8269}" srcOrd="0" destOrd="0" presId="urn:microsoft.com/office/officeart/2008/layout/HexagonCluster"/>
    <dgm:cxn modelId="{0E59AB91-CE05-422D-B569-BD3F00438E24}" type="presOf" srcId="{338C9F02-EA8D-4779-BD1B-679F29753B15}" destId="{4DD3F0E8-2FD0-4065-A78B-EF6F0EA29656}" srcOrd="0" destOrd="0" presId="urn:microsoft.com/office/officeart/2008/layout/HexagonCluster"/>
    <dgm:cxn modelId="{22FB3F9A-347A-454A-B137-DBEAB8BB320D}" type="presOf" srcId="{13069B2E-563A-4867-8AE6-5B50CC99D199}" destId="{B9DED6DB-DA08-4C89-B7DE-6EE2CA7ABE21}" srcOrd="0" destOrd="0" presId="urn:microsoft.com/office/officeart/2008/layout/HexagonCluster"/>
    <dgm:cxn modelId="{D0A5729F-20FC-47D4-998B-7D4054365E43}" type="presOf" srcId="{17495009-C7C9-4284-94E1-B9DA47104E45}" destId="{1AF9B262-5AA9-4833-B14D-9B0FD73990A0}" srcOrd="0" destOrd="0" presId="urn:microsoft.com/office/officeart/2008/layout/HexagonCluster"/>
    <dgm:cxn modelId="{38D170AF-4633-43C6-89FC-6EDC972798F3}" type="presOf" srcId="{941FD840-0555-45E4-A438-85148B2E39F2}" destId="{BDA1216B-909F-4758-A882-4FF087845A59}" srcOrd="0" destOrd="0" presId="urn:microsoft.com/office/officeart/2008/layout/HexagonCluster"/>
    <dgm:cxn modelId="{2CDDDABD-0CBB-4665-943C-D2047AA931A2}" srcId="{17495009-C7C9-4284-94E1-B9DA47104E45}" destId="{EF3912CA-93DA-4F12-954A-C5884CAC6034}" srcOrd="2" destOrd="0" parTransId="{645E886F-63CC-4262-998F-A928AA56356C}" sibTransId="{71EC2D19-BF34-4D03-A312-14D203AD959B}"/>
    <dgm:cxn modelId="{CB9C11FF-9CEA-4EAA-8225-3741A03C5277}" type="presOf" srcId="{EF3912CA-93DA-4F12-954A-C5884CAC6034}" destId="{9502D1B9-8D10-46AA-ADB3-5AE2E00CC17D}" srcOrd="0" destOrd="0" presId="urn:microsoft.com/office/officeart/2008/layout/HexagonCluster"/>
    <dgm:cxn modelId="{60AC26BC-EE71-496B-A0F4-D92CCE446BB2}" type="presParOf" srcId="{1AF9B262-5AA9-4833-B14D-9B0FD73990A0}" destId="{2DE4D8EE-1D96-42F2-9766-36C46D235A3C}" srcOrd="0" destOrd="0" presId="urn:microsoft.com/office/officeart/2008/layout/HexagonCluster"/>
    <dgm:cxn modelId="{13D7857F-CF88-41C0-9B14-D9B8DF987AEA}" type="presParOf" srcId="{2DE4D8EE-1D96-42F2-9766-36C46D235A3C}" destId="{9196B35A-9F49-40CE-A1D3-6FC7443C8269}" srcOrd="0" destOrd="0" presId="urn:microsoft.com/office/officeart/2008/layout/HexagonCluster"/>
    <dgm:cxn modelId="{5F776118-5C25-4FE0-A939-F9DE01D5494E}" type="presParOf" srcId="{1AF9B262-5AA9-4833-B14D-9B0FD73990A0}" destId="{D1BB340E-7E0A-4E69-AA78-CE768D93504F}" srcOrd="1" destOrd="0" presId="urn:microsoft.com/office/officeart/2008/layout/HexagonCluster"/>
    <dgm:cxn modelId="{5B10AF15-3719-4D04-9650-BF28AF74105E}" type="presParOf" srcId="{D1BB340E-7E0A-4E69-AA78-CE768D93504F}" destId="{EAA27868-9FE1-40F1-A590-CE42883B1619}" srcOrd="0" destOrd="0" presId="urn:microsoft.com/office/officeart/2008/layout/HexagonCluster"/>
    <dgm:cxn modelId="{634A9A7C-E422-4251-BB6F-CEAAAD3ED780}" type="presParOf" srcId="{1AF9B262-5AA9-4833-B14D-9B0FD73990A0}" destId="{C2BFB0A1-A60D-4C9A-BCDF-857F591FE4E8}" srcOrd="2" destOrd="0" presId="urn:microsoft.com/office/officeart/2008/layout/HexagonCluster"/>
    <dgm:cxn modelId="{CE8F4821-C7B1-4A39-A81D-D12F375D5E10}" type="presParOf" srcId="{C2BFB0A1-A60D-4C9A-BCDF-857F591FE4E8}" destId="{B9DED6DB-DA08-4C89-B7DE-6EE2CA7ABE21}" srcOrd="0" destOrd="0" presId="urn:microsoft.com/office/officeart/2008/layout/HexagonCluster"/>
    <dgm:cxn modelId="{D51A9E57-E1C8-457D-90F0-A0DEA217FAB6}" type="presParOf" srcId="{1AF9B262-5AA9-4833-B14D-9B0FD73990A0}" destId="{CB55262B-7152-4D6C-884D-1CE3B232D76A}" srcOrd="3" destOrd="0" presId="urn:microsoft.com/office/officeart/2008/layout/HexagonCluster"/>
    <dgm:cxn modelId="{87401574-E35C-45A1-9EE0-360D78701A90}" type="presParOf" srcId="{CB55262B-7152-4D6C-884D-1CE3B232D76A}" destId="{8B1DC665-A45D-48CB-8D40-3CC9800C9E7E}" srcOrd="0" destOrd="0" presId="urn:microsoft.com/office/officeart/2008/layout/HexagonCluster"/>
    <dgm:cxn modelId="{8A397BFD-C37D-4002-AE3E-69F39FB8E538}" type="presParOf" srcId="{1AF9B262-5AA9-4833-B14D-9B0FD73990A0}" destId="{341F03BA-3427-4D93-8860-16C767D2BB29}" srcOrd="4" destOrd="0" presId="urn:microsoft.com/office/officeart/2008/layout/HexagonCluster"/>
    <dgm:cxn modelId="{AB2846D7-6033-4FD5-B48A-B5290A414484}" type="presParOf" srcId="{341F03BA-3427-4D93-8860-16C767D2BB29}" destId="{BDA1216B-909F-4758-A882-4FF087845A59}" srcOrd="0" destOrd="0" presId="urn:microsoft.com/office/officeart/2008/layout/HexagonCluster"/>
    <dgm:cxn modelId="{C8A6129C-713A-43B6-A700-8C93E49E5BD4}" type="presParOf" srcId="{1AF9B262-5AA9-4833-B14D-9B0FD73990A0}" destId="{3813065C-C81F-43D5-AACA-3FA4FDA8FC9F}" srcOrd="5" destOrd="0" presId="urn:microsoft.com/office/officeart/2008/layout/HexagonCluster"/>
    <dgm:cxn modelId="{9B0EFFE3-0471-48A8-906D-BCBBF6D6DAFB}" type="presParOf" srcId="{3813065C-C81F-43D5-AACA-3FA4FDA8FC9F}" destId="{0AA2C11D-1BA3-45B8-BA7D-FD2889D2891B}" srcOrd="0" destOrd="0" presId="urn:microsoft.com/office/officeart/2008/layout/HexagonCluster"/>
    <dgm:cxn modelId="{9A922577-8BA9-477E-8EAA-EF68F2C66F04}" type="presParOf" srcId="{1AF9B262-5AA9-4833-B14D-9B0FD73990A0}" destId="{20ED8D09-6DD4-48D9-AB5B-83806004865A}" srcOrd="6" destOrd="0" presId="urn:microsoft.com/office/officeart/2008/layout/HexagonCluster"/>
    <dgm:cxn modelId="{F2389027-588A-4AA7-BF2E-18AF032926CD}" type="presParOf" srcId="{20ED8D09-6DD4-48D9-AB5B-83806004865A}" destId="{4DD3F0E8-2FD0-4065-A78B-EF6F0EA29656}" srcOrd="0" destOrd="0" presId="urn:microsoft.com/office/officeart/2008/layout/HexagonCluster"/>
    <dgm:cxn modelId="{FB13CE36-C489-4984-A884-AB03EFB8BE09}" type="presParOf" srcId="{1AF9B262-5AA9-4833-B14D-9B0FD73990A0}" destId="{B72E14DD-173E-4C01-A7B5-0B8172A1FB16}" srcOrd="7" destOrd="0" presId="urn:microsoft.com/office/officeart/2008/layout/HexagonCluster"/>
    <dgm:cxn modelId="{E4755FD4-7D20-497C-94E4-F7C84D82E0A2}" type="presParOf" srcId="{B72E14DD-173E-4C01-A7B5-0B8172A1FB16}" destId="{9E9CFE82-8096-4687-8B36-18F23B88CAA7}" srcOrd="0" destOrd="0" presId="urn:microsoft.com/office/officeart/2008/layout/HexagonCluster"/>
    <dgm:cxn modelId="{3A0BA83D-DE9D-448E-B9E9-FFC412FAA097}" type="presParOf" srcId="{1AF9B262-5AA9-4833-B14D-9B0FD73990A0}" destId="{81C11B1F-756B-4B63-859F-34575B19A99A}" srcOrd="8" destOrd="0" presId="urn:microsoft.com/office/officeart/2008/layout/HexagonCluster"/>
    <dgm:cxn modelId="{994980A0-3397-4719-8C94-A2BF1F976221}" type="presParOf" srcId="{81C11B1F-756B-4B63-859F-34575B19A99A}" destId="{9502D1B9-8D10-46AA-ADB3-5AE2E00CC17D}" srcOrd="0" destOrd="0" presId="urn:microsoft.com/office/officeart/2008/layout/HexagonCluster"/>
    <dgm:cxn modelId="{13C96E9B-580B-4BCA-A3F0-B08D4FB0A470}" type="presParOf" srcId="{1AF9B262-5AA9-4833-B14D-9B0FD73990A0}" destId="{6336E97C-19D7-452C-BB44-B11D7861EBD7}" srcOrd="9" destOrd="0" presId="urn:microsoft.com/office/officeart/2008/layout/HexagonCluster"/>
    <dgm:cxn modelId="{E173D34F-2112-4D98-AFDC-C0EA12CC4F32}" type="presParOf" srcId="{6336E97C-19D7-452C-BB44-B11D7861EBD7}" destId="{9D0EAFCE-D16B-4C0E-99B2-4C94680D0F3F}" srcOrd="0" destOrd="0" presId="urn:microsoft.com/office/officeart/2008/layout/HexagonCluster"/>
    <dgm:cxn modelId="{6E19441C-4171-4A70-BADD-F7DC2CD94516}" type="presParOf" srcId="{1AF9B262-5AA9-4833-B14D-9B0FD73990A0}" destId="{FB745FFE-7277-4A43-AB58-EEDB863C0703}" srcOrd="10" destOrd="0" presId="urn:microsoft.com/office/officeart/2008/layout/HexagonCluster"/>
    <dgm:cxn modelId="{2D9287B0-57DB-43DD-8D3A-8C4D343726A4}" type="presParOf" srcId="{FB745FFE-7277-4A43-AB58-EEDB863C0703}" destId="{73CCE86F-49FA-41F2-B68A-FE9AA2B3A5BA}" srcOrd="0" destOrd="0" presId="urn:microsoft.com/office/officeart/2008/layout/HexagonCluster"/>
    <dgm:cxn modelId="{0DEEA2E4-8B03-443E-8351-F00D21019AB5}" type="presParOf" srcId="{1AF9B262-5AA9-4833-B14D-9B0FD73990A0}" destId="{37FEC5A9-27B0-4520-85F7-24A95F44C855}" srcOrd="11" destOrd="0" presId="urn:microsoft.com/office/officeart/2008/layout/HexagonCluster"/>
    <dgm:cxn modelId="{58E56B84-05C7-47EC-8195-AA72036EA21B}" type="presParOf" srcId="{37FEC5A9-27B0-4520-85F7-24A95F44C855}" destId="{1A18340A-14EE-4D6D-A2D3-D9B99827BC7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91CF2-91F5-47EC-9ED2-21FB2E20DF00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235119A9-5561-4460-8B2A-657D2533405C}">
      <dgm:prSet phldrT="[文本]" custT="1"/>
      <dgm:spPr/>
      <dgm:t>
        <a:bodyPr/>
        <a:lstStyle/>
        <a:p>
          <a:r>
            <a:rPr lang="zh-CN" altLang="en-US" sz="1800" dirty="0"/>
            <a:t>智慧（应用信息）</a:t>
          </a:r>
        </a:p>
      </dgm:t>
    </dgm:pt>
    <dgm:pt modelId="{AC77C920-A8EF-4F2E-BB00-C1F34EFA9DE9}" cxnId="{83BA796D-C207-4A65-90A8-53F214380C1C}" type="parTrans">
      <dgm:prSet/>
      <dgm:spPr/>
      <dgm:t>
        <a:bodyPr/>
        <a:lstStyle/>
        <a:p>
          <a:endParaRPr lang="zh-CN" altLang="en-US"/>
        </a:p>
      </dgm:t>
    </dgm:pt>
    <dgm:pt modelId="{F79C840D-D950-4F14-94D9-4BE2984B37A3}" cxnId="{83BA796D-C207-4A65-90A8-53F214380C1C}" type="sibTrans">
      <dgm:prSet/>
      <dgm:spPr/>
      <dgm:t>
        <a:bodyPr/>
        <a:lstStyle/>
        <a:p>
          <a:endParaRPr lang="zh-CN" altLang="en-US"/>
        </a:p>
      </dgm:t>
    </dgm:pt>
    <dgm:pt modelId="{BF909878-C684-4ABF-A546-F8ACC2FB5AEC}">
      <dgm:prSet phldrT="[文本]" custT="1"/>
      <dgm:spPr/>
      <dgm:t>
        <a:bodyPr/>
        <a:lstStyle/>
        <a:p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知</a:t>
          </a:r>
          <a:r>
            <a:rPr lang="zh-CN" altLang="en-US" sz="1800" kern="1200" dirty="0"/>
            <a:t>识（组织信息）</a:t>
          </a:r>
        </a:p>
      </dgm:t>
    </dgm:pt>
    <dgm:pt modelId="{C8C9DF70-F6E5-4543-8005-B54F12B590C7}" cxnId="{48F8868A-AF9D-47B6-81D1-7BA0EDBCCF31}" type="parTrans">
      <dgm:prSet/>
      <dgm:spPr/>
      <dgm:t>
        <a:bodyPr/>
        <a:lstStyle/>
        <a:p>
          <a:endParaRPr lang="zh-CN" altLang="en-US"/>
        </a:p>
      </dgm:t>
    </dgm:pt>
    <dgm:pt modelId="{FB2B48F6-4009-4447-BCEE-6933A9AA30A9}" cxnId="{48F8868A-AF9D-47B6-81D1-7BA0EDBCCF31}" type="sibTrans">
      <dgm:prSet/>
      <dgm:spPr/>
      <dgm:t>
        <a:bodyPr/>
        <a:lstStyle/>
        <a:p>
          <a:endParaRPr lang="zh-CN" altLang="en-US"/>
        </a:p>
      </dgm:t>
    </dgm:pt>
    <dgm:pt modelId="{6336131E-131A-4AD1-B110-D233562DA896}">
      <dgm:prSet phldrT="[文本]" custT="1"/>
      <dgm:spPr/>
      <dgm:t>
        <a:bodyPr/>
        <a:lstStyle/>
        <a:p>
          <a:r>
            <a:rPr lang="zh-CN" altLang="en-US" sz="1800" dirty="0"/>
            <a:t>信息（链接元素）</a:t>
          </a:r>
        </a:p>
      </dgm:t>
    </dgm:pt>
    <dgm:pt modelId="{9F30B566-2F8E-4BEA-9A8D-287E1FF4C291}" cxnId="{6553FED3-3395-43A0-91BA-9807D43A8E21}" type="parTrans">
      <dgm:prSet/>
      <dgm:spPr/>
      <dgm:t>
        <a:bodyPr/>
        <a:lstStyle/>
        <a:p>
          <a:endParaRPr lang="zh-CN" altLang="en-US"/>
        </a:p>
      </dgm:t>
    </dgm:pt>
    <dgm:pt modelId="{579D3A75-A9AB-4ED8-888F-66BB5D71E399}" cxnId="{6553FED3-3395-43A0-91BA-9807D43A8E21}" type="sibTrans">
      <dgm:prSet/>
      <dgm:spPr/>
      <dgm:t>
        <a:bodyPr/>
        <a:lstStyle/>
        <a:p>
          <a:endParaRPr lang="zh-CN" altLang="en-US"/>
        </a:p>
      </dgm:t>
    </dgm:pt>
    <dgm:pt modelId="{95B3C21A-FE0B-476A-8775-7026BB85EFAA}">
      <dgm:prSet phldrT="[文本]" custT="1"/>
      <dgm:spPr/>
      <dgm:t>
        <a:bodyPr/>
        <a:lstStyle/>
        <a:p>
          <a:r>
            <a:rPr lang="zh-CN" altLang="en-US" sz="1800" dirty="0"/>
            <a:t>数据（离散元素）</a:t>
          </a:r>
        </a:p>
      </dgm:t>
    </dgm:pt>
    <dgm:pt modelId="{D04E492B-56DF-4A77-922D-91DF9D8A0570}" cxnId="{6AA1DD8A-2984-4C58-81AE-8AA62EA0878F}" type="parTrans">
      <dgm:prSet/>
      <dgm:spPr/>
      <dgm:t>
        <a:bodyPr/>
        <a:lstStyle/>
        <a:p>
          <a:endParaRPr lang="zh-CN" altLang="en-US"/>
        </a:p>
      </dgm:t>
    </dgm:pt>
    <dgm:pt modelId="{7AECBF81-1EC9-4A96-BC91-18BBCDF84B74}" cxnId="{6AA1DD8A-2984-4C58-81AE-8AA62EA0878F}" type="sibTrans">
      <dgm:prSet/>
      <dgm:spPr/>
      <dgm:t>
        <a:bodyPr/>
        <a:lstStyle/>
        <a:p>
          <a:endParaRPr lang="zh-CN" altLang="en-US"/>
        </a:p>
      </dgm:t>
    </dgm:pt>
    <dgm:pt modelId="{962F9E76-12A0-4D5B-8C74-7CBDED4CA5AA}" type="pres">
      <dgm:prSet presAssocID="{D3391CF2-91F5-47EC-9ED2-21FB2E20DF00}" presName="compositeShape" presStyleCnt="0">
        <dgm:presLayoutVars>
          <dgm:dir/>
          <dgm:resizeHandles/>
        </dgm:presLayoutVars>
      </dgm:prSet>
      <dgm:spPr/>
    </dgm:pt>
    <dgm:pt modelId="{E8158C52-2DB4-4FF9-8097-76B56636A9C7}" type="pres">
      <dgm:prSet presAssocID="{D3391CF2-91F5-47EC-9ED2-21FB2E20DF00}" presName="pyramid" presStyleLbl="node1" presStyleIdx="0" presStyleCnt="1"/>
      <dgm:spPr/>
    </dgm:pt>
    <dgm:pt modelId="{42FDC300-3B62-4020-A1E3-F606BD0249E9}" type="pres">
      <dgm:prSet presAssocID="{D3391CF2-91F5-47EC-9ED2-21FB2E20DF00}" presName="theList" presStyleCnt="0"/>
      <dgm:spPr/>
    </dgm:pt>
    <dgm:pt modelId="{A9E0603D-C4D2-4129-8C7D-D6C2F5776C2F}" type="pres">
      <dgm:prSet presAssocID="{235119A9-5561-4460-8B2A-657D2533405C}" presName="aNode" presStyleLbl="fgAcc1" presStyleIdx="0" presStyleCnt="4">
        <dgm:presLayoutVars>
          <dgm:bulletEnabled val="1"/>
        </dgm:presLayoutVars>
      </dgm:prSet>
      <dgm:spPr/>
    </dgm:pt>
    <dgm:pt modelId="{571D8EE9-E114-413E-9692-33BC663EA030}" type="pres">
      <dgm:prSet presAssocID="{235119A9-5561-4460-8B2A-657D2533405C}" presName="aSpace" presStyleCnt="0"/>
      <dgm:spPr/>
    </dgm:pt>
    <dgm:pt modelId="{9ABE5CB5-D9F9-4F61-9AFE-4B9E31B37DF7}" type="pres">
      <dgm:prSet presAssocID="{BF909878-C684-4ABF-A546-F8ACC2FB5AEC}" presName="aNode" presStyleLbl="fgAcc1" presStyleIdx="1" presStyleCnt="4">
        <dgm:presLayoutVars>
          <dgm:bulletEnabled val="1"/>
        </dgm:presLayoutVars>
      </dgm:prSet>
      <dgm:spPr/>
    </dgm:pt>
    <dgm:pt modelId="{43BD4A28-3F82-41A9-A65A-CDF0E2FB9478}" type="pres">
      <dgm:prSet presAssocID="{BF909878-C684-4ABF-A546-F8ACC2FB5AEC}" presName="aSpace" presStyleCnt="0"/>
      <dgm:spPr/>
    </dgm:pt>
    <dgm:pt modelId="{6837A494-64BF-4179-8D57-E5A533DB3465}" type="pres">
      <dgm:prSet presAssocID="{6336131E-131A-4AD1-B110-D233562DA896}" presName="aNode" presStyleLbl="fgAcc1" presStyleIdx="2" presStyleCnt="4">
        <dgm:presLayoutVars>
          <dgm:bulletEnabled val="1"/>
        </dgm:presLayoutVars>
      </dgm:prSet>
      <dgm:spPr/>
    </dgm:pt>
    <dgm:pt modelId="{74D61C70-D429-4C14-84CD-0F824C645F5E}" type="pres">
      <dgm:prSet presAssocID="{6336131E-131A-4AD1-B110-D233562DA896}" presName="aSpace" presStyleCnt="0"/>
      <dgm:spPr/>
    </dgm:pt>
    <dgm:pt modelId="{42531664-FBA2-43C6-80BA-F6FB15C344AD}" type="pres">
      <dgm:prSet presAssocID="{95B3C21A-FE0B-476A-8775-7026BB85EFAA}" presName="aNode" presStyleLbl="fgAcc1" presStyleIdx="3" presStyleCnt="4">
        <dgm:presLayoutVars>
          <dgm:bulletEnabled val="1"/>
        </dgm:presLayoutVars>
      </dgm:prSet>
      <dgm:spPr/>
    </dgm:pt>
    <dgm:pt modelId="{59360D30-8F50-41D7-9E7E-FCA669356BF2}" type="pres">
      <dgm:prSet presAssocID="{95B3C21A-FE0B-476A-8775-7026BB85EFAA}" presName="aSpace" presStyleCnt="0"/>
      <dgm:spPr/>
    </dgm:pt>
  </dgm:ptLst>
  <dgm:cxnLst>
    <dgm:cxn modelId="{83BA796D-C207-4A65-90A8-53F214380C1C}" srcId="{D3391CF2-91F5-47EC-9ED2-21FB2E20DF00}" destId="{235119A9-5561-4460-8B2A-657D2533405C}" srcOrd="0" destOrd="0" parTransId="{AC77C920-A8EF-4F2E-BB00-C1F34EFA9DE9}" sibTransId="{F79C840D-D950-4F14-94D9-4BE2984B37A3}"/>
    <dgm:cxn modelId="{C16EE578-047A-413B-A5B7-3939F42A18A4}" type="presOf" srcId="{95B3C21A-FE0B-476A-8775-7026BB85EFAA}" destId="{42531664-FBA2-43C6-80BA-F6FB15C344AD}" srcOrd="0" destOrd="0" presId="urn:microsoft.com/office/officeart/2005/8/layout/pyramid2"/>
    <dgm:cxn modelId="{6A13A57B-E5B6-4D5D-BF4A-2D147C9281CC}" type="presOf" srcId="{BF909878-C684-4ABF-A546-F8ACC2FB5AEC}" destId="{9ABE5CB5-D9F9-4F61-9AFE-4B9E31B37DF7}" srcOrd="0" destOrd="0" presId="urn:microsoft.com/office/officeart/2005/8/layout/pyramid2"/>
    <dgm:cxn modelId="{48F8868A-AF9D-47B6-81D1-7BA0EDBCCF31}" srcId="{D3391CF2-91F5-47EC-9ED2-21FB2E20DF00}" destId="{BF909878-C684-4ABF-A546-F8ACC2FB5AEC}" srcOrd="1" destOrd="0" parTransId="{C8C9DF70-F6E5-4543-8005-B54F12B590C7}" sibTransId="{FB2B48F6-4009-4447-BCEE-6933A9AA30A9}"/>
    <dgm:cxn modelId="{6AA1DD8A-2984-4C58-81AE-8AA62EA0878F}" srcId="{D3391CF2-91F5-47EC-9ED2-21FB2E20DF00}" destId="{95B3C21A-FE0B-476A-8775-7026BB85EFAA}" srcOrd="3" destOrd="0" parTransId="{D04E492B-56DF-4A77-922D-91DF9D8A0570}" sibTransId="{7AECBF81-1EC9-4A96-BC91-18BBCDF84B74}"/>
    <dgm:cxn modelId="{C7069AA1-345B-41B5-A846-E20435BAE114}" type="presOf" srcId="{235119A9-5561-4460-8B2A-657D2533405C}" destId="{A9E0603D-C4D2-4129-8C7D-D6C2F5776C2F}" srcOrd="0" destOrd="0" presId="urn:microsoft.com/office/officeart/2005/8/layout/pyramid2"/>
    <dgm:cxn modelId="{893B6FB4-59AB-4FF7-84D3-584FE6654623}" type="presOf" srcId="{D3391CF2-91F5-47EC-9ED2-21FB2E20DF00}" destId="{962F9E76-12A0-4D5B-8C74-7CBDED4CA5AA}" srcOrd="0" destOrd="0" presId="urn:microsoft.com/office/officeart/2005/8/layout/pyramid2"/>
    <dgm:cxn modelId="{BC82D7BB-64C9-4D05-924C-3F33309C4FBD}" type="presOf" srcId="{6336131E-131A-4AD1-B110-D233562DA896}" destId="{6837A494-64BF-4179-8D57-E5A533DB3465}" srcOrd="0" destOrd="0" presId="urn:microsoft.com/office/officeart/2005/8/layout/pyramid2"/>
    <dgm:cxn modelId="{6553FED3-3395-43A0-91BA-9807D43A8E21}" srcId="{D3391CF2-91F5-47EC-9ED2-21FB2E20DF00}" destId="{6336131E-131A-4AD1-B110-D233562DA896}" srcOrd="2" destOrd="0" parTransId="{9F30B566-2F8E-4BEA-9A8D-287E1FF4C291}" sibTransId="{579D3A75-A9AB-4ED8-888F-66BB5D71E399}"/>
    <dgm:cxn modelId="{D1662174-0C85-4486-B257-D98B13965C3F}" type="presParOf" srcId="{962F9E76-12A0-4D5B-8C74-7CBDED4CA5AA}" destId="{E8158C52-2DB4-4FF9-8097-76B56636A9C7}" srcOrd="0" destOrd="0" presId="urn:microsoft.com/office/officeart/2005/8/layout/pyramid2"/>
    <dgm:cxn modelId="{5512BAB3-8041-42C2-9D5D-4D1A30F870C3}" type="presParOf" srcId="{962F9E76-12A0-4D5B-8C74-7CBDED4CA5AA}" destId="{42FDC300-3B62-4020-A1E3-F606BD0249E9}" srcOrd="1" destOrd="0" presId="urn:microsoft.com/office/officeart/2005/8/layout/pyramid2"/>
    <dgm:cxn modelId="{D01E3FF3-B97D-4B06-8ED8-44680756FDA9}" type="presParOf" srcId="{42FDC300-3B62-4020-A1E3-F606BD0249E9}" destId="{A9E0603D-C4D2-4129-8C7D-D6C2F5776C2F}" srcOrd="0" destOrd="0" presId="urn:microsoft.com/office/officeart/2005/8/layout/pyramid2"/>
    <dgm:cxn modelId="{AAFBEA6C-236B-4C35-A4B1-5C2A49E7A052}" type="presParOf" srcId="{42FDC300-3B62-4020-A1E3-F606BD0249E9}" destId="{571D8EE9-E114-413E-9692-33BC663EA030}" srcOrd="1" destOrd="0" presId="urn:microsoft.com/office/officeart/2005/8/layout/pyramid2"/>
    <dgm:cxn modelId="{13206DD1-5D80-41E5-8C35-E3BFD80A18A9}" type="presParOf" srcId="{42FDC300-3B62-4020-A1E3-F606BD0249E9}" destId="{9ABE5CB5-D9F9-4F61-9AFE-4B9E31B37DF7}" srcOrd="2" destOrd="0" presId="urn:microsoft.com/office/officeart/2005/8/layout/pyramid2"/>
    <dgm:cxn modelId="{4337788C-C215-429D-AD08-150C661893AE}" type="presParOf" srcId="{42FDC300-3B62-4020-A1E3-F606BD0249E9}" destId="{43BD4A28-3F82-41A9-A65A-CDF0E2FB9478}" srcOrd="3" destOrd="0" presId="urn:microsoft.com/office/officeart/2005/8/layout/pyramid2"/>
    <dgm:cxn modelId="{CF4A3288-237E-4D05-B4AB-5DA989D209F8}" type="presParOf" srcId="{42FDC300-3B62-4020-A1E3-F606BD0249E9}" destId="{6837A494-64BF-4179-8D57-E5A533DB3465}" srcOrd="4" destOrd="0" presId="urn:microsoft.com/office/officeart/2005/8/layout/pyramid2"/>
    <dgm:cxn modelId="{07849C62-3CE9-4625-8DC5-DFE1A51FFE28}" type="presParOf" srcId="{42FDC300-3B62-4020-A1E3-F606BD0249E9}" destId="{74D61C70-D429-4C14-84CD-0F824C645F5E}" srcOrd="5" destOrd="0" presId="urn:microsoft.com/office/officeart/2005/8/layout/pyramid2"/>
    <dgm:cxn modelId="{60AF334D-21C6-4447-B0EF-7A68318E39F1}" type="presParOf" srcId="{42FDC300-3B62-4020-A1E3-F606BD0249E9}" destId="{42531664-FBA2-43C6-80BA-F6FB15C344AD}" srcOrd="6" destOrd="0" presId="urn:microsoft.com/office/officeart/2005/8/layout/pyramid2"/>
    <dgm:cxn modelId="{D80CABA5-8B64-4D5A-B452-1EF6A6E0A1F4}" type="presParOf" srcId="{42FDC300-3B62-4020-A1E3-F606BD0249E9}" destId="{59360D30-8F50-41D7-9E7E-FCA669356BF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452EA-B1FC-4FA4-8E6C-499CB8F8B0D3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良莠不齐</a:t>
          </a:r>
        </a:p>
      </dsp:txBody>
      <dsp:txXfrm>
        <a:off x="146796" y="985004"/>
        <a:ext cx="2190499" cy="721869"/>
      </dsp:txXfrm>
    </dsp:sp>
    <dsp:sp modelId="{9C5DCB02-C2C6-402D-9410-DCC0D8A57BF0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去粗</a:t>
          </a:r>
        </a:p>
      </dsp:txBody>
      <dsp:txXfrm>
        <a:off x="146796" y="2507178"/>
        <a:ext cx="2190499" cy="1352430"/>
      </dsp:txXfrm>
    </dsp:sp>
    <dsp:sp modelId="{EE3535CF-B452-4BF2-9002-A195CB698ED8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63282-44C1-44BE-863F-7C461BDF2863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DE4F-F971-49AC-9F4F-D4F894D8E509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AB120-4FB6-435F-9D7F-0595C34147D1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A6C16-E61D-4159-BD34-F891680A05F7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3EFCF-30EA-482F-B94E-827B4440AA39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1E342-AAA6-49A2-BCED-ABEFE09E961D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7267F-588E-4502-8707-E70B89FE80C9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0D92-13DB-4B6D-8FA5-F0B609D362C7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897E-97D9-4E83-ADF7-6F99FC735891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B7E7E-C3D4-4FCA-948E-52D75961A3A9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E808-56F4-4A1F-85A9-357D0F953D29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1E4D6-D02A-46F5-AEB8-37DBF4157E41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26CE4-F4FF-4E7A-9A0D-6B85788E25F5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53116-F889-4951-96FF-1EE3B506B925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CF17B-C13E-462E-87A5-0ABBA2709E15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E1980-1968-4907-9629-CFFCAC08CBEC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D47AA-1CD3-4F0C-98EC-A964AC9A7CD5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CCE5A-1484-4E9B-BCF3-FF8DE97BABC7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8CFC5-CC6C-4A1A-A9EA-873AA4536464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4633E-DFA3-49A9-A8D9-A6B6F663FBFD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高品质</a:t>
          </a:r>
        </a:p>
      </dsp:txBody>
      <dsp:txXfrm>
        <a:off x="4318016" y="733986"/>
        <a:ext cx="1318161" cy="1318161"/>
      </dsp:txXfrm>
    </dsp:sp>
    <dsp:sp modelId="{B13B01A1-5CBA-4EE3-9003-1E059148B1F9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取精</a:t>
          </a:r>
        </a:p>
      </dsp:txBody>
      <dsp:txXfrm>
        <a:off x="3880531" y="2507178"/>
        <a:ext cx="2193131" cy="1352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61FA-A54D-4A06-9E5B-3A371E5746D6}">
      <dsp:nvSpPr>
        <dsp:cNvPr id="0" name=""/>
        <dsp:cNvSpPr/>
      </dsp:nvSpPr>
      <dsp:spPr>
        <a:xfrm>
          <a:off x="484398" y="0"/>
          <a:ext cx="1512101" cy="1008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45CA0-6BD8-4BB2-B195-F1D3B85A9C60}">
      <dsp:nvSpPr>
        <dsp:cNvPr id="0" name=""/>
        <dsp:cNvSpPr/>
      </dsp:nvSpPr>
      <dsp:spPr>
        <a:xfrm>
          <a:off x="2059635" y="1071100"/>
          <a:ext cx="2142275" cy="132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日志</a:t>
          </a:r>
        </a:p>
      </dsp:txBody>
      <dsp:txXfrm>
        <a:off x="2059635" y="1071100"/>
        <a:ext cx="2142275" cy="1323245"/>
      </dsp:txXfrm>
    </dsp:sp>
    <dsp:sp modelId="{B83EAE6C-CAC1-4730-93B2-B955E5FF59B2}">
      <dsp:nvSpPr>
        <dsp:cNvPr id="0" name=""/>
        <dsp:cNvSpPr/>
      </dsp:nvSpPr>
      <dsp:spPr>
        <a:xfrm>
          <a:off x="1870623" y="882249"/>
          <a:ext cx="514491" cy="51462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8E760-A501-485D-B921-61713920BED1}">
      <dsp:nvSpPr>
        <dsp:cNvPr id="0" name=""/>
        <dsp:cNvSpPr/>
      </dsp:nvSpPr>
      <dsp:spPr>
        <a:xfrm rot="5400000">
          <a:off x="3891267" y="882316"/>
          <a:ext cx="514624" cy="5144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8B371-94D3-47C8-9AD7-C0CA6FDFB28A}">
      <dsp:nvSpPr>
        <dsp:cNvPr id="0" name=""/>
        <dsp:cNvSpPr/>
      </dsp:nvSpPr>
      <dsp:spPr>
        <a:xfrm rot="16200000">
          <a:off x="1870556" y="2068897"/>
          <a:ext cx="514624" cy="5144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3FACE-EA91-498F-8392-B7437B52F1E7}">
      <dsp:nvSpPr>
        <dsp:cNvPr id="0" name=""/>
        <dsp:cNvSpPr/>
      </dsp:nvSpPr>
      <dsp:spPr>
        <a:xfrm rot="10800000">
          <a:off x="3891334" y="2068830"/>
          <a:ext cx="514491" cy="51462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5D037-E791-4B6E-9C9E-7BE228B5D3E5}">
      <dsp:nvSpPr>
        <dsp:cNvPr id="0" name=""/>
        <dsp:cNvSpPr/>
      </dsp:nvSpPr>
      <dsp:spPr>
        <a:xfrm>
          <a:off x="1998454" y="0"/>
          <a:ext cx="1998454" cy="657370"/>
        </a:xfrm>
        <a:prstGeom prst="trapezoid">
          <a:avLst>
            <a:gd name="adj" fmla="val 1520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Insight</a:t>
          </a:r>
          <a:r>
            <a:rPr lang="zh-CN" altLang="en-US" sz="1800" kern="1200" dirty="0"/>
            <a:t>洞察</a:t>
          </a:r>
        </a:p>
      </dsp:txBody>
      <dsp:txXfrm>
        <a:off x="1998454" y="0"/>
        <a:ext cx="1998454" cy="657370"/>
      </dsp:txXfrm>
    </dsp:sp>
    <dsp:sp modelId="{2975507E-E481-44FB-AB27-4D7838D0FB51}">
      <dsp:nvSpPr>
        <dsp:cNvPr id="0" name=""/>
        <dsp:cNvSpPr/>
      </dsp:nvSpPr>
      <dsp:spPr>
        <a:xfrm>
          <a:off x="999227" y="657370"/>
          <a:ext cx="3996909" cy="657370"/>
        </a:xfrm>
        <a:prstGeom prst="trapezoid">
          <a:avLst>
            <a:gd name="adj" fmla="val 1520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DataMart</a:t>
          </a:r>
          <a:r>
            <a:rPr lang="zh-CN" altLang="en-US" sz="1800" kern="1200" dirty="0"/>
            <a:t>数据集市</a:t>
          </a:r>
        </a:p>
      </dsp:txBody>
      <dsp:txXfrm>
        <a:off x="1698686" y="657370"/>
        <a:ext cx="2597991" cy="657370"/>
      </dsp:txXfrm>
    </dsp:sp>
    <dsp:sp modelId="{698D2CCF-282D-41EB-B9D9-2F8E4B0E1957}">
      <dsp:nvSpPr>
        <dsp:cNvPr id="0" name=""/>
        <dsp:cNvSpPr/>
      </dsp:nvSpPr>
      <dsp:spPr>
        <a:xfrm>
          <a:off x="0" y="1314740"/>
          <a:ext cx="5995364" cy="657370"/>
        </a:xfrm>
        <a:prstGeom prst="trapezoid">
          <a:avLst>
            <a:gd name="adj" fmla="val 152004"/>
          </a:avLst>
        </a:prstGeom>
        <a:solidFill>
          <a:srgbClr val="E7E6E6"/>
        </a:solidFill>
        <a:ln w="12700" cap="flat" cmpd="sng" algn="ctr">
          <a:solidFill>
            <a:srgbClr val="E6E6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User Data Warehouse</a:t>
          </a:r>
          <a:r>
            <a:rPr lang="zh-CN" altLang="en-US" sz="1800" kern="1200" dirty="0"/>
            <a:t>用户数据仓库</a:t>
          </a:r>
        </a:p>
      </dsp:txBody>
      <dsp:txXfrm>
        <a:off x="1049188" y="1314740"/>
        <a:ext cx="3896986" cy="657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4D25-DEB9-4D0C-BD66-06864ED0F3C7}">
      <dsp:nvSpPr>
        <dsp:cNvPr id="0" name=""/>
        <dsp:cNvSpPr/>
      </dsp:nvSpPr>
      <dsp:spPr>
        <a:xfrm>
          <a:off x="3214" y="235718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监督</a:t>
          </a:r>
        </a:p>
      </dsp:txBody>
      <dsp:txXfrm>
        <a:off x="24050" y="256554"/>
        <a:ext cx="2803921" cy="669726"/>
      </dsp:txXfrm>
    </dsp:sp>
    <dsp:sp modelId="{6DB04B2B-648F-432D-A1BB-18FF24726900}">
      <dsp:nvSpPr>
        <dsp:cNvPr id="0" name=""/>
        <dsp:cNvSpPr/>
      </dsp:nvSpPr>
      <dsp:spPr>
        <a:xfrm rot="5400000">
          <a:off x="1363764" y="1009364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631AD-271B-4690-B93F-3F1A540EB7BA}">
      <dsp:nvSpPr>
        <dsp:cNvPr id="0" name=""/>
        <dsp:cNvSpPr/>
      </dsp:nvSpPr>
      <dsp:spPr>
        <a:xfrm>
          <a:off x="3214" y="1196106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日志查询分类、主题确定</a:t>
          </a:r>
        </a:p>
      </dsp:txBody>
      <dsp:txXfrm>
        <a:off x="24050" y="1216942"/>
        <a:ext cx="2803921" cy="669726"/>
      </dsp:txXfrm>
    </dsp:sp>
    <dsp:sp modelId="{6E72C959-5916-4E35-B775-E085A44A6D7E}">
      <dsp:nvSpPr>
        <dsp:cNvPr id="0" name=""/>
        <dsp:cNvSpPr/>
      </dsp:nvSpPr>
      <dsp:spPr>
        <a:xfrm rot="5400000">
          <a:off x="1363764" y="1969752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3DDFD-2DFC-491F-87DA-75947F70C007}">
      <dsp:nvSpPr>
        <dsp:cNvPr id="0" name=""/>
        <dsp:cNvSpPr/>
      </dsp:nvSpPr>
      <dsp:spPr>
        <a:xfrm>
          <a:off x="3214" y="2156494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垃圾邮件发现</a:t>
          </a:r>
        </a:p>
      </dsp:txBody>
      <dsp:txXfrm>
        <a:off x="24050" y="2177330"/>
        <a:ext cx="2803921" cy="669726"/>
      </dsp:txXfrm>
    </dsp:sp>
    <dsp:sp modelId="{6A697452-9943-4685-804A-BA6084B7F7EA}">
      <dsp:nvSpPr>
        <dsp:cNvPr id="0" name=""/>
        <dsp:cNvSpPr/>
      </dsp:nvSpPr>
      <dsp:spPr>
        <a:xfrm rot="5400000">
          <a:off x="1363764" y="2930140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B89D1-E8DC-444D-A656-9499A34E97F8}">
      <dsp:nvSpPr>
        <dsp:cNvPr id="0" name=""/>
        <dsp:cNvSpPr/>
      </dsp:nvSpPr>
      <dsp:spPr>
        <a:xfrm>
          <a:off x="3214" y="3116882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SVM</a:t>
          </a:r>
          <a:r>
            <a:rPr lang="zh-CN" altLang="en-US" sz="1800" kern="1200" dirty="0"/>
            <a:t>排序</a:t>
          </a:r>
        </a:p>
      </dsp:txBody>
      <dsp:txXfrm>
        <a:off x="24050" y="3137718"/>
        <a:ext cx="2803921" cy="669726"/>
      </dsp:txXfrm>
    </dsp:sp>
    <dsp:sp modelId="{05109FAC-E204-440F-A55F-42B3D89E5567}">
      <dsp:nvSpPr>
        <dsp:cNvPr id="0" name=""/>
        <dsp:cNvSpPr/>
      </dsp:nvSpPr>
      <dsp:spPr>
        <a:xfrm>
          <a:off x="3247191" y="235718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无</a:t>
          </a:r>
        </a:p>
      </dsp:txBody>
      <dsp:txXfrm>
        <a:off x="3268027" y="256554"/>
        <a:ext cx="2803921" cy="669726"/>
      </dsp:txXfrm>
    </dsp:sp>
    <dsp:sp modelId="{16B6FB13-7D41-45AE-BBB8-58702FCACAA8}">
      <dsp:nvSpPr>
        <dsp:cNvPr id="0" name=""/>
        <dsp:cNvSpPr/>
      </dsp:nvSpPr>
      <dsp:spPr>
        <a:xfrm rot="5400000">
          <a:off x="4607741" y="1009364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1B510-0447-4CA4-BB97-B70ED9C7345D}">
      <dsp:nvSpPr>
        <dsp:cNvPr id="0" name=""/>
        <dsp:cNvSpPr/>
      </dsp:nvSpPr>
      <dsp:spPr>
        <a:xfrm>
          <a:off x="3247191" y="1196106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上下文，意图挖掘</a:t>
          </a:r>
        </a:p>
      </dsp:txBody>
      <dsp:txXfrm>
        <a:off x="3268027" y="1216942"/>
        <a:ext cx="2803921" cy="669726"/>
      </dsp:txXfrm>
    </dsp:sp>
    <dsp:sp modelId="{BCE0A566-235E-4832-B162-7C6D5426D96F}">
      <dsp:nvSpPr>
        <dsp:cNvPr id="0" name=""/>
        <dsp:cNvSpPr/>
      </dsp:nvSpPr>
      <dsp:spPr>
        <a:xfrm rot="5400000">
          <a:off x="4607741" y="1969752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BD0EA-B91D-44F6-AADD-F572997FD586}">
      <dsp:nvSpPr>
        <dsp:cNvPr id="0" name=""/>
        <dsp:cNvSpPr/>
      </dsp:nvSpPr>
      <dsp:spPr>
        <a:xfrm>
          <a:off x="3247191" y="2156494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上下文，问题发现</a:t>
          </a:r>
        </a:p>
      </dsp:txBody>
      <dsp:txXfrm>
        <a:off x="3268027" y="2177330"/>
        <a:ext cx="2803921" cy="669726"/>
      </dsp:txXfrm>
    </dsp:sp>
    <dsp:sp modelId="{E6381BCA-6EF0-4094-A358-C60EB67B69A5}">
      <dsp:nvSpPr>
        <dsp:cNvPr id="0" name=""/>
        <dsp:cNvSpPr/>
      </dsp:nvSpPr>
      <dsp:spPr>
        <a:xfrm rot="5400000">
          <a:off x="4607741" y="2930140"/>
          <a:ext cx="124494" cy="1244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45C13-75F0-4950-AF36-989095D75E8C}">
      <dsp:nvSpPr>
        <dsp:cNvPr id="0" name=""/>
        <dsp:cNvSpPr/>
      </dsp:nvSpPr>
      <dsp:spPr>
        <a:xfrm>
          <a:off x="3247191" y="3116882"/>
          <a:ext cx="2845593" cy="7113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关联规则，聚类推荐</a:t>
          </a:r>
        </a:p>
      </dsp:txBody>
      <dsp:txXfrm>
        <a:off x="3268027" y="3137718"/>
        <a:ext cx="2803921" cy="66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0BAFD-1176-4E15-907F-2DB2E7EC653A}">
      <dsp:nvSpPr>
        <dsp:cNvPr id="0" name=""/>
        <dsp:cNvSpPr/>
      </dsp:nvSpPr>
      <dsp:spPr>
        <a:xfrm>
          <a:off x="1149705" y="266763"/>
          <a:ext cx="3277819" cy="3277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选择</a:t>
          </a:r>
        </a:p>
      </dsp:txBody>
      <dsp:txXfrm>
        <a:off x="1629730" y="746778"/>
        <a:ext cx="2317769" cy="2317718"/>
      </dsp:txXfrm>
    </dsp:sp>
    <dsp:sp modelId="{F33DD5C2-0647-49E0-855E-3849EECC77AA}">
      <dsp:nvSpPr>
        <dsp:cNvPr id="0" name=""/>
        <dsp:cNvSpPr/>
      </dsp:nvSpPr>
      <dsp:spPr>
        <a:xfrm>
          <a:off x="3019958" y="11742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50000-C4C7-419F-AB0F-8378E64A177A}">
      <dsp:nvSpPr>
        <dsp:cNvPr id="0" name=""/>
        <dsp:cNvSpPr/>
      </dsp:nvSpPr>
      <dsp:spPr>
        <a:xfrm>
          <a:off x="2156764" y="330097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85689-AA25-467F-B63C-2582C9C87740}">
      <dsp:nvSpPr>
        <dsp:cNvPr id="0" name=""/>
        <dsp:cNvSpPr/>
      </dsp:nvSpPr>
      <dsp:spPr>
        <a:xfrm>
          <a:off x="4638446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01D11-A0C4-46C5-B63F-C2BEB3C5AAE5}">
      <dsp:nvSpPr>
        <dsp:cNvPr id="0" name=""/>
        <dsp:cNvSpPr/>
      </dsp:nvSpPr>
      <dsp:spPr>
        <a:xfrm>
          <a:off x="3375355" y="3582038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CDC7D-B544-49B3-A0A9-CAF25C122BF5}">
      <dsp:nvSpPr>
        <dsp:cNvPr id="0" name=""/>
        <dsp:cNvSpPr/>
      </dsp:nvSpPr>
      <dsp:spPr>
        <a:xfrm>
          <a:off x="2231745" y="635510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76F90-6DE8-4821-888D-56B74BD9B437}">
      <dsp:nvSpPr>
        <dsp:cNvPr id="0" name=""/>
        <dsp:cNvSpPr/>
      </dsp:nvSpPr>
      <dsp:spPr>
        <a:xfrm>
          <a:off x="1399641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9B069-088A-4D6F-A556-421F59F67CBF}">
      <dsp:nvSpPr>
        <dsp:cNvPr id="0" name=""/>
        <dsp:cNvSpPr/>
      </dsp:nvSpPr>
      <dsp:spPr>
        <a:xfrm>
          <a:off x="125577" y="858366"/>
          <a:ext cx="1332585" cy="133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300" kern="1200" dirty="0"/>
        </a:p>
      </dsp:txBody>
      <dsp:txXfrm>
        <a:off x="320730" y="1053456"/>
        <a:ext cx="942279" cy="941979"/>
      </dsp:txXfrm>
    </dsp:sp>
    <dsp:sp modelId="{59F94DBC-8849-4C30-9C45-A96CF55F0FD2}">
      <dsp:nvSpPr>
        <dsp:cNvPr id="0" name=""/>
        <dsp:cNvSpPr/>
      </dsp:nvSpPr>
      <dsp:spPr>
        <a:xfrm>
          <a:off x="2651150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B0ABA-D39E-45DF-AD01-B6003FC0D277}">
      <dsp:nvSpPr>
        <dsp:cNvPr id="0" name=""/>
        <dsp:cNvSpPr/>
      </dsp:nvSpPr>
      <dsp:spPr>
        <a:xfrm>
          <a:off x="250545" y="2581099"/>
          <a:ext cx="658977" cy="658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C63EE-705D-4A95-A1D8-FCB65BDE874A}">
      <dsp:nvSpPr>
        <dsp:cNvPr id="0" name=""/>
        <dsp:cNvSpPr/>
      </dsp:nvSpPr>
      <dsp:spPr>
        <a:xfrm>
          <a:off x="4763414" y="231535"/>
          <a:ext cx="1332585" cy="133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300" kern="1200" dirty="0"/>
        </a:p>
      </dsp:txBody>
      <dsp:txXfrm>
        <a:off x="4958567" y="426625"/>
        <a:ext cx="942279" cy="941979"/>
      </dsp:txXfrm>
    </dsp:sp>
    <dsp:sp modelId="{33CCE4A2-7418-48EA-8C0C-A04B8F228E3F}">
      <dsp:nvSpPr>
        <dsp:cNvPr id="0" name=""/>
        <dsp:cNvSpPr/>
      </dsp:nvSpPr>
      <dsp:spPr>
        <a:xfrm>
          <a:off x="4169054" y="1151296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38751-B765-4D3F-B4E5-94B912E398C0}">
      <dsp:nvSpPr>
        <dsp:cNvPr id="0" name=""/>
        <dsp:cNvSpPr/>
      </dsp:nvSpPr>
      <dsp:spPr>
        <a:xfrm>
          <a:off x="0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95DE6-D3D9-44B8-B2F7-22F7399F7CDB}">
      <dsp:nvSpPr>
        <dsp:cNvPr id="0" name=""/>
        <dsp:cNvSpPr/>
      </dsp:nvSpPr>
      <dsp:spPr>
        <a:xfrm>
          <a:off x="2632252" y="2989286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4E426-E2A3-4CFD-8FDD-1E869F473390}">
      <dsp:nvSpPr>
        <dsp:cNvPr id="0" name=""/>
        <dsp:cNvSpPr/>
      </dsp:nvSpPr>
      <dsp:spPr>
        <a:xfrm>
          <a:off x="520797" y="691626"/>
          <a:ext cx="5034378" cy="26017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E83A0-0FA6-4816-9181-21E73D73A4E8}">
      <dsp:nvSpPr>
        <dsp:cNvPr id="0" name=""/>
        <dsp:cNvSpPr/>
      </dsp:nvSpPr>
      <dsp:spPr>
        <a:xfrm>
          <a:off x="671250" y="995902"/>
          <a:ext cx="2337803" cy="22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非</a:t>
          </a:r>
          <a:r>
            <a:rPr lang="en-US" altLang="zh-CN" sz="2400" kern="1200" dirty="0"/>
            <a:t>0</a:t>
          </a:r>
          <a:endParaRPr lang="zh-CN" altLang="en-US" sz="2400" kern="1200" dirty="0"/>
        </a:p>
      </dsp:txBody>
      <dsp:txXfrm>
        <a:off x="671250" y="995902"/>
        <a:ext cx="2337803" cy="2225753"/>
      </dsp:txXfrm>
    </dsp:sp>
    <dsp:sp modelId="{D13CCB2E-0328-4C1E-B034-80050C5B7389}">
      <dsp:nvSpPr>
        <dsp:cNvPr id="0" name=""/>
        <dsp:cNvSpPr/>
      </dsp:nvSpPr>
      <dsp:spPr>
        <a:xfrm>
          <a:off x="3061133" y="995902"/>
          <a:ext cx="2337803" cy="22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0</a:t>
          </a:r>
          <a:endParaRPr lang="zh-CN" altLang="en-US" sz="2400" kern="1200" dirty="0"/>
        </a:p>
      </dsp:txBody>
      <dsp:txXfrm>
        <a:off x="3061133" y="995902"/>
        <a:ext cx="2337803" cy="2225753"/>
      </dsp:txXfrm>
    </dsp:sp>
    <dsp:sp modelId="{2FF81A55-3DCD-4F34-8918-E1F18A908842}">
      <dsp:nvSpPr>
        <dsp:cNvPr id="0" name=""/>
        <dsp:cNvSpPr/>
      </dsp:nvSpPr>
      <dsp:spPr>
        <a:xfrm>
          <a:off x="0" y="170961"/>
          <a:ext cx="983729" cy="983729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DCBD0-CA55-4ABC-9D36-4CAB0417108D}">
      <dsp:nvSpPr>
        <dsp:cNvPr id="0" name=""/>
        <dsp:cNvSpPr/>
      </dsp:nvSpPr>
      <dsp:spPr>
        <a:xfrm>
          <a:off x="4860779" y="524734"/>
          <a:ext cx="925862" cy="317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6F16-DAF4-4651-A74D-F94E6E8A9E1B}">
      <dsp:nvSpPr>
        <dsp:cNvPr id="0" name=""/>
        <dsp:cNvSpPr/>
      </dsp:nvSpPr>
      <dsp:spPr>
        <a:xfrm>
          <a:off x="3037987" y="1000661"/>
          <a:ext cx="578" cy="212580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ECC95-7B3E-43BC-BE45-5AAC186AB80F}">
      <dsp:nvSpPr>
        <dsp:cNvPr id="0" name=""/>
        <dsp:cNvSpPr/>
      </dsp:nvSpPr>
      <dsp:spPr>
        <a:xfrm>
          <a:off x="1443532" y="1839630"/>
          <a:ext cx="1459382" cy="145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4087-7FC3-4E61-A896-DE055414AFC7}">
      <dsp:nvSpPr>
        <dsp:cNvPr id="0" name=""/>
        <dsp:cNvSpPr/>
      </dsp:nvSpPr>
      <dsp:spPr>
        <a:xfrm>
          <a:off x="2374392" y="764745"/>
          <a:ext cx="433425" cy="43314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016D0-EAC3-461A-85B8-6B9F6035644E}">
      <dsp:nvSpPr>
        <dsp:cNvPr id="0" name=""/>
        <dsp:cNvSpPr/>
      </dsp:nvSpPr>
      <dsp:spPr>
        <a:xfrm>
          <a:off x="1499615" y="1895643"/>
          <a:ext cx="1347825" cy="13475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46096-5CF7-4C16-936C-378775BF58A4}">
      <dsp:nvSpPr>
        <dsp:cNvPr id="0" name=""/>
        <dsp:cNvSpPr/>
      </dsp:nvSpPr>
      <dsp:spPr>
        <a:xfrm>
          <a:off x="3008985" y="2115385"/>
          <a:ext cx="763828" cy="763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25ED-6913-4EFB-9D4A-CC314500E873}">
      <dsp:nvSpPr>
        <dsp:cNvPr id="0" name=""/>
        <dsp:cNvSpPr/>
      </dsp:nvSpPr>
      <dsp:spPr>
        <a:xfrm>
          <a:off x="3054095" y="2160499"/>
          <a:ext cx="673608" cy="6736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9C1B3-62A8-4394-ADE5-4EABF66E1448}">
      <dsp:nvSpPr>
        <dsp:cNvPr id="0" name=""/>
        <dsp:cNvSpPr/>
      </dsp:nvSpPr>
      <dsp:spPr>
        <a:xfrm>
          <a:off x="2710281" y="1037458"/>
          <a:ext cx="979017" cy="979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03531-D6B3-4A64-8ADD-FD4FA3E018DE}">
      <dsp:nvSpPr>
        <dsp:cNvPr id="0" name=""/>
        <dsp:cNvSpPr/>
      </dsp:nvSpPr>
      <dsp:spPr>
        <a:xfrm>
          <a:off x="3528974" y="796933"/>
          <a:ext cx="320649" cy="32086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72969-BEF2-42E2-B8B0-2ACB1F3F9A5E}">
      <dsp:nvSpPr>
        <dsp:cNvPr id="0" name=""/>
        <dsp:cNvSpPr/>
      </dsp:nvSpPr>
      <dsp:spPr>
        <a:xfrm>
          <a:off x="3850233" y="2882327"/>
          <a:ext cx="240792" cy="24052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39DD7-D0D8-4E0C-BCD4-7FD88AFD0DF5}">
      <dsp:nvSpPr>
        <dsp:cNvPr id="0" name=""/>
        <dsp:cNvSpPr/>
      </dsp:nvSpPr>
      <dsp:spPr>
        <a:xfrm>
          <a:off x="2762097" y="1089162"/>
          <a:ext cx="875995" cy="8759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F331F-1357-41C7-954E-1E6305BA3A64}">
      <dsp:nvSpPr>
        <dsp:cNvPr id="0" name=""/>
        <dsp:cNvSpPr/>
      </dsp:nvSpPr>
      <dsp:spPr>
        <a:xfrm>
          <a:off x="0" y="1089162"/>
          <a:ext cx="2165908" cy="7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体育</a:t>
          </a:r>
        </a:p>
      </dsp:txBody>
      <dsp:txXfrm>
        <a:off x="0" y="1089162"/>
        <a:ext cx="2165908" cy="703326"/>
      </dsp:txXfrm>
    </dsp:sp>
    <dsp:sp modelId="{772567E5-F4BE-4843-BE4C-C751D9FC30C6}">
      <dsp:nvSpPr>
        <dsp:cNvPr id="0" name=""/>
        <dsp:cNvSpPr/>
      </dsp:nvSpPr>
      <dsp:spPr>
        <a:xfrm>
          <a:off x="3930091" y="2160499"/>
          <a:ext cx="2165908" cy="67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科技</a:t>
          </a:r>
        </a:p>
      </dsp:txBody>
      <dsp:txXfrm>
        <a:off x="3930091" y="2160499"/>
        <a:ext cx="2165908" cy="673672"/>
      </dsp:txXfrm>
    </dsp:sp>
    <dsp:sp modelId="{EB5DA1B6-D262-43D2-B47D-3D70BF58B72D}">
      <dsp:nvSpPr>
        <dsp:cNvPr id="0" name=""/>
        <dsp:cNvSpPr/>
      </dsp:nvSpPr>
      <dsp:spPr>
        <a:xfrm>
          <a:off x="3850233" y="1089162"/>
          <a:ext cx="2165908" cy="87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财经</a:t>
          </a:r>
        </a:p>
      </dsp:txBody>
      <dsp:txXfrm>
        <a:off x="3850233" y="1089162"/>
        <a:ext cx="2165908" cy="875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C9AAF-74FF-4783-86E4-EE2B087E28BB}">
      <dsp:nvSpPr>
        <dsp:cNvPr id="0" name=""/>
        <dsp:cNvSpPr/>
      </dsp:nvSpPr>
      <dsp:spPr>
        <a:xfrm rot="16200000">
          <a:off x="907044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网页排序</a:t>
          </a:r>
        </a:p>
      </dsp:txBody>
      <dsp:txXfrm rot="5400000">
        <a:off x="1493042" y="803786"/>
        <a:ext cx="1518707" cy="2456831"/>
      </dsp:txXfrm>
    </dsp:sp>
    <dsp:sp modelId="{600C2982-DD59-49C3-83C8-A9151FDA4BDF}">
      <dsp:nvSpPr>
        <dsp:cNvPr id="0" name=""/>
        <dsp:cNvSpPr/>
      </dsp:nvSpPr>
      <dsp:spPr>
        <a:xfrm rot="5400000">
          <a:off x="2576210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经济学</a:t>
          </a:r>
        </a:p>
      </dsp:txBody>
      <dsp:txXfrm rot="-5400000">
        <a:off x="3084251" y="803787"/>
        <a:ext cx="1518707" cy="2456831"/>
      </dsp:txXfrm>
    </dsp:sp>
    <dsp:sp modelId="{E283AA11-D67E-4A79-A644-8FDE1271D91D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22FE-E8D9-40D5-ADB5-3AB9B497CE7D}">
      <dsp:nvSpPr>
        <dsp:cNvPr id="0" name=""/>
        <dsp:cNvSpPr/>
      </dsp:nvSpPr>
      <dsp:spPr>
        <a:xfrm rot="10800000">
          <a:off x="221325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EE13-3237-4B53-A76C-C2100CBCBD22}">
      <dsp:nvSpPr>
        <dsp:cNvPr id="0" name=""/>
        <dsp:cNvSpPr/>
      </dsp:nvSpPr>
      <dsp:spPr>
        <a:xfrm>
          <a:off x="4526280" y="2413952"/>
          <a:ext cx="91440" cy="240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955BF-CB34-4DCB-BDD1-3E17CF277185}">
      <dsp:nvSpPr>
        <dsp:cNvPr id="0" name=""/>
        <dsp:cNvSpPr/>
      </dsp:nvSpPr>
      <dsp:spPr>
        <a:xfrm>
          <a:off x="3000375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571625" y="120967"/>
              </a:lnTo>
              <a:lnTo>
                <a:pt x="1571625" y="240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8793F-3EBC-46CC-B4C7-8028A1C109A2}">
      <dsp:nvSpPr>
        <dsp:cNvPr id="0" name=""/>
        <dsp:cNvSpPr/>
      </dsp:nvSpPr>
      <dsp:spPr>
        <a:xfrm>
          <a:off x="1428749" y="2413952"/>
          <a:ext cx="1047749" cy="24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047749" y="120967"/>
              </a:lnTo>
              <a:lnTo>
                <a:pt x="1047749" y="240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35C0-6B0C-4350-891D-F6F36CB5F16B}">
      <dsp:nvSpPr>
        <dsp:cNvPr id="0" name=""/>
        <dsp:cNvSpPr/>
      </dsp:nvSpPr>
      <dsp:spPr>
        <a:xfrm>
          <a:off x="380999" y="2413952"/>
          <a:ext cx="1047750" cy="240029"/>
        </a:xfrm>
        <a:custGeom>
          <a:avLst/>
          <a:gdLst/>
          <a:ahLst/>
          <a:cxnLst/>
          <a:rect l="0" t="0" r="0" b="0"/>
          <a:pathLst>
            <a:path>
              <a:moveTo>
                <a:pt x="1047750" y="0"/>
              </a:moveTo>
              <a:lnTo>
                <a:pt x="1047750" y="120967"/>
              </a:lnTo>
              <a:lnTo>
                <a:pt x="0" y="120967"/>
              </a:lnTo>
              <a:lnTo>
                <a:pt x="0" y="240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8462F-57C0-4A86-9901-58FF454EE6EF}">
      <dsp:nvSpPr>
        <dsp:cNvPr id="0" name=""/>
        <dsp:cNvSpPr/>
      </dsp:nvSpPr>
      <dsp:spPr>
        <a:xfrm>
          <a:off x="1428749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1571625" y="0"/>
              </a:moveTo>
              <a:lnTo>
                <a:pt x="1571625" y="120967"/>
              </a:lnTo>
              <a:lnTo>
                <a:pt x="0" y="120967"/>
              </a:lnTo>
              <a:lnTo>
                <a:pt x="0" y="240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58FD7-7A78-4849-BA02-7A5164A1EE68}">
      <dsp:nvSpPr>
        <dsp:cNvPr id="0" name=""/>
        <dsp:cNvSpPr/>
      </dsp:nvSpPr>
      <dsp:spPr>
        <a:xfrm>
          <a:off x="2619375" y="649922"/>
          <a:ext cx="761999" cy="7619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A26F-56F4-4AA3-B405-731AC08F9DE2}">
      <dsp:nvSpPr>
        <dsp:cNvPr id="0" name=""/>
        <dsp:cNvSpPr/>
      </dsp:nvSpPr>
      <dsp:spPr>
        <a:xfrm>
          <a:off x="3381375" y="64801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排序</a:t>
          </a:r>
        </a:p>
      </dsp:txBody>
      <dsp:txXfrm>
        <a:off x="3381375" y="648017"/>
        <a:ext cx="1143000" cy="761999"/>
      </dsp:txXfrm>
    </dsp:sp>
    <dsp:sp modelId="{C226984B-131E-4DBF-93EA-27245B7A9DFD}">
      <dsp:nvSpPr>
        <dsp:cNvPr id="0" name=""/>
        <dsp:cNvSpPr/>
      </dsp:nvSpPr>
      <dsp:spPr>
        <a:xfrm>
          <a:off x="1047750" y="1651952"/>
          <a:ext cx="761999" cy="7619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0E9E8-76D3-4F5C-9F79-DC2633BE34DD}">
      <dsp:nvSpPr>
        <dsp:cNvPr id="0" name=""/>
        <dsp:cNvSpPr/>
      </dsp:nvSpPr>
      <dsp:spPr>
        <a:xfrm>
          <a:off x="1809749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面向主题</a:t>
          </a:r>
        </a:p>
      </dsp:txBody>
      <dsp:txXfrm>
        <a:off x="1809749" y="1650047"/>
        <a:ext cx="1143000" cy="761999"/>
      </dsp:txXfrm>
    </dsp:sp>
    <dsp:sp modelId="{EF131164-A340-4A1A-BF27-FFD2A64C75C4}">
      <dsp:nvSpPr>
        <dsp:cNvPr id="0" name=""/>
        <dsp:cNvSpPr/>
      </dsp:nvSpPr>
      <dsp:spPr>
        <a:xfrm>
          <a:off x="0" y="2653982"/>
          <a:ext cx="761999" cy="7619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1873-55CC-49E7-94C2-68C9C5F1DA1A}">
      <dsp:nvSpPr>
        <dsp:cNvPr id="0" name=""/>
        <dsp:cNvSpPr/>
      </dsp:nvSpPr>
      <dsp:spPr>
        <a:xfrm>
          <a:off x="761999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主题</a:t>
          </a:r>
        </a:p>
      </dsp:txBody>
      <dsp:txXfrm>
        <a:off x="761999" y="2652077"/>
        <a:ext cx="1143000" cy="761999"/>
      </dsp:txXfrm>
    </dsp:sp>
    <dsp:sp modelId="{532F0A56-FF0C-4BD8-8A73-511915C50EEC}">
      <dsp:nvSpPr>
        <dsp:cNvPr id="0" name=""/>
        <dsp:cNvSpPr/>
      </dsp:nvSpPr>
      <dsp:spPr>
        <a:xfrm>
          <a:off x="2095499" y="2653982"/>
          <a:ext cx="761999" cy="7619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5E242-13CF-46B3-80C1-184BF631D07A}">
      <dsp:nvSpPr>
        <dsp:cNvPr id="0" name=""/>
        <dsp:cNvSpPr/>
      </dsp:nvSpPr>
      <dsp:spPr>
        <a:xfrm>
          <a:off x="2857500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当前</a:t>
          </a:r>
          <a:r>
            <a:rPr lang="en-US" altLang="zh-CN" sz="1900" kern="1200" dirty="0"/>
            <a:t>PR</a:t>
          </a:r>
          <a:endParaRPr lang="zh-CN" altLang="en-US" sz="1900" kern="1200" dirty="0"/>
        </a:p>
      </dsp:txBody>
      <dsp:txXfrm>
        <a:off x="2857500" y="2652077"/>
        <a:ext cx="1143000" cy="761999"/>
      </dsp:txXfrm>
    </dsp:sp>
    <dsp:sp modelId="{93A316A3-4E62-452C-A14D-43F1CF9FB2A4}">
      <dsp:nvSpPr>
        <dsp:cNvPr id="0" name=""/>
        <dsp:cNvSpPr/>
      </dsp:nvSpPr>
      <dsp:spPr>
        <a:xfrm>
          <a:off x="4191000" y="1651952"/>
          <a:ext cx="761999" cy="7619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48CFE-DAF1-4C6B-BFFB-E5733A76D38C}">
      <dsp:nvSpPr>
        <dsp:cNvPr id="0" name=""/>
        <dsp:cNvSpPr/>
      </dsp:nvSpPr>
      <dsp:spPr>
        <a:xfrm>
          <a:off x="4953000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新颖度</a:t>
          </a:r>
        </a:p>
      </dsp:txBody>
      <dsp:txXfrm>
        <a:off x="4953000" y="1650047"/>
        <a:ext cx="1143000" cy="761999"/>
      </dsp:txXfrm>
    </dsp:sp>
    <dsp:sp modelId="{3F2A10E7-2852-4371-B1EF-1CD7E3286648}">
      <dsp:nvSpPr>
        <dsp:cNvPr id="0" name=""/>
        <dsp:cNvSpPr/>
      </dsp:nvSpPr>
      <dsp:spPr>
        <a:xfrm>
          <a:off x="4191000" y="2653982"/>
          <a:ext cx="761999" cy="7619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DD21A-9523-4A72-BF8F-7050D8102AC4}">
      <dsp:nvSpPr>
        <dsp:cNvPr id="0" name=""/>
        <dsp:cNvSpPr/>
      </dsp:nvSpPr>
      <dsp:spPr>
        <a:xfrm>
          <a:off x="4953000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时间</a:t>
          </a:r>
        </a:p>
      </dsp:txBody>
      <dsp:txXfrm>
        <a:off x="4953000" y="2652077"/>
        <a:ext cx="1143000" cy="76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593F-379C-4204-ADE3-6DFEF26F97CF}">
      <dsp:nvSpPr>
        <dsp:cNvPr id="0" name=""/>
        <dsp:cNvSpPr/>
      </dsp:nvSpPr>
      <dsp:spPr>
        <a:xfrm>
          <a:off x="1234523" y="0"/>
          <a:ext cx="1264555" cy="702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资产</a:t>
          </a:r>
        </a:p>
      </dsp:txBody>
      <dsp:txXfrm>
        <a:off x="1255099" y="20576"/>
        <a:ext cx="1223403" cy="661379"/>
      </dsp:txXfrm>
    </dsp:sp>
    <dsp:sp modelId="{4F9BF7D9-F3E9-46CE-8074-7746134AD0FF}">
      <dsp:nvSpPr>
        <dsp:cNvPr id="0" name=""/>
        <dsp:cNvSpPr/>
      </dsp:nvSpPr>
      <dsp:spPr>
        <a:xfrm>
          <a:off x="3061104" y="0"/>
          <a:ext cx="1264555" cy="702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负债</a:t>
          </a:r>
          <a:r>
            <a:rPr lang="en-US" altLang="zh-CN" sz="1300" kern="1200" dirty="0"/>
            <a:t>+</a:t>
          </a:r>
          <a:r>
            <a:rPr lang="zh-CN" altLang="en-US" sz="1300" kern="1200" dirty="0"/>
            <a:t>所有者权益</a:t>
          </a:r>
        </a:p>
      </dsp:txBody>
      <dsp:txXfrm>
        <a:off x="3081680" y="20576"/>
        <a:ext cx="1223403" cy="661379"/>
      </dsp:txXfrm>
    </dsp:sp>
    <dsp:sp modelId="{0E1221AC-8573-48F7-9F1C-6390E422CF12}">
      <dsp:nvSpPr>
        <dsp:cNvPr id="0" name=""/>
        <dsp:cNvSpPr/>
      </dsp:nvSpPr>
      <dsp:spPr>
        <a:xfrm>
          <a:off x="2516642" y="2985756"/>
          <a:ext cx="526898" cy="52689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2E265-300A-46E9-87C6-2F9BB8E6E986}">
      <dsp:nvSpPr>
        <dsp:cNvPr id="0" name=""/>
        <dsp:cNvSpPr/>
      </dsp:nvSpPr>
      <dsp:spPr>
        <a:xfrm rot="240000">
          <a:off x="1198914" y="2759974"/>
          <a:ext cx="3162355" cy="2211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0B9D-9BDB-4AAC-AA36-7F6FD5944BBC}">
      <dsp:nvSpPr>
        <dsp:cNvPr id="0" name=""/>
        <dsp:cNvSpPr/>
      </dsp:nvSpPr>
      <dsp:spPr>
        <a:xfrm rot="240000">
          <a:off x="3097633" y="2207087"/>
          <a:ext cx="1261749" cy="5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所有者权益</a:t>
          </a:r>
        </a:p>
      </dsp:txBody>
      <dsp:txXfrm>
        <a:off x="3126329" y="2235783"/>
        <a:ext cx="1204357" cy="530454"/>
      </dsp:txXfrm>
    </dsp:sp>
    <dsp:sp modelId="{D33E8FD1-FC55-49C2-B410-F5133DB8BC2C}">
      <dsp:nvSpPr>
        <dsp:cNvPr id="0" name=""/>
        <dsp:cNvSpPr/>
      </dsp:nvSpPr>
      <dsp:spPr>
        <a:xfrm rot="240000">
          <a:off x="3143298" y="1574809"/>
          <a:ext cx="1261749" cy="5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负债</a:t>
          </a:r>
        </a:p>
      </dsp:txBody>
      <dsp:txXfrm>
        <a:off x="3171994" y="1603505"/>
        <a:ext cx="1204357" cy="530454"/>
      </dsp:txXfrm>
    </dsp:sp>
    <dsp:sp modelId="{D55814C4-5FFC-4B10-BF8C-EF421AD72AD6}">
      <dsp:nvSpPr>
        <dsp:cNvPr id="0" name=""/>
        <dsp:cNvSpPr/>
      </dsp:nvSpPr>
      <dsp:spPr>
        <a:xfrm rot="240000">
          <a:off x="3188962" y="956581"/>
          <a:ext cx="1261749" cy="5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217658" y="985277"/>
        <a:ext cx="1204357" cy="530454"/>
      </dsp:txXfrm>
    </dsp:sp>
    <dsp:sp modelId="{E05CE171-15BF-44F9-8A53-78955606A418}">
      <dsp:nvSpPr>
        <dsp:cNvPr id="0" name=""/>
        <dsp:cNvSpPr/>
      </dsp:nvSpPr>
      <dsp:spPr>
        <a:xfrm rot="240000">
          <a:off x="1288616" y="2080631"/>
          <a:ext cx="1261749" cy="5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固定资产</a:t>
          </a:r>
        </a:p>
      </dsp:txBody>
      <dsp:txXfrm>
        <a:off x="1317312" y="2109327"/>
        <a:ext cx="1204357" cy="530454"/>
      </dsp:txXfrm>
    </dsp:sp>
    <dsp:sp modelId="{2D4544CB-4559-4639-ADA0-4963F87198BF}">
      <dsp:nvSpPr>
        <dsp:cNvPr id="0" name=""/>
        <dsp:cNvSpPr/>
      </dsp:nvSpPr>
      <dsp:spPr>
        <a:xfrm rot="240000">
          <a:off x="1334281" y="1448353"/>
          <a:ext cx="1261749" cy="5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流动资产</a:t>
          </a:r>
        </a:p>
      </dsp:txBody>
      <dsp:txXfrm>
        <a:off x="1362977" y="1477049"/>
        <a:ext cx="1204357" cy="530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6B35A-9F49-40CE-A1D3-6FC7443C8269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仪器</a:t>
          </a:r>
        </a:p>
      </dsp:txBody>
      <dsp:txXfrm>
        <a:off x="1730081" y="2735270"/>
        <a:ext cx="1181332" cy="1018514"/>
      </dsp:txXfrm>
    </dsp:sp>
    <dsp:sp modelId="{EAA27868-9FE1-40F1-A590-CE42883B1619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ED6DB-DA08-4C89-B7DE-6EE2CA7ABE21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DC665-A45D-48CB-8D40-3CC9800C9E7E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1216B-909F-4758-A882-4FF087845A59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自然</a:t>
          </a:r>
        </a:p>
      </dsp:txBody>
      <dsp:txXfrm>
        <a:off x="3189463" y="1924447"/>
        <a:ext cx="1181332" cy="1018514"/>
      </dsp:txXfrm>
    </dsp:sp>
    <dsp:sp modelId="{0AA2C11D-1BA3-45B8-BA7D-FD2889D2891B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3F0E8-2FD0-4065-A78B-EF6F0EA29656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CFE82-8096-4687-8B36-18F23B88CAA7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2D1B9-8D10-46AA-ADB3-5AE2E00CC17D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人</a:t>
          </a:r>
        </a:p>
      </dsp:txBody>
      <dsp:txXfrm>
        <a:off x="1730081" y="1117136"/>
        <a:ext cx="1181332" cy="1018514"/>
      </dsp:txXfrm>
    </dsp:sp>
    <dsp:sp modelId="{9D0EAFCE-D16B-4C0E-99B2-4C94680D0F3F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CE86F-49FA-41F2-B68A-FE9AA2B3A5BA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8340A-14EE-4D6D-A2D3-D9B99827BC72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8C52-2DB4-4FF9-8097-76B56636A9C7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0603D-C4D2-4129-8C7D-D6C2F5776C2F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智慧（应用信息）</a:t>
          </a:r>
        </a:p>
      </dsp:txBody>
      <dsp:txXfrm>
        <a:off x="2778459" y="442056"/>
        <a:ext cx="2571080" cy="651792"/>
      </dsp:txXfrm>
    </dsp:sp>
    <dsp:sp modelId="{9ABE5CB5-D9F9-4F61-9AFE-4B9E31B37DF7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/>
              <a:ea typeface="微软雅黑"/>
              <a:cs typeface="+mn-cs"/>
            </a:rPr>
            <a:t>知</a:t>
          </a:r>
          <a:r>
            <a:rPr lang="zh-CN" altLang="en-US" sz="1800" kern="1200" dirty="0"/>
            <a:t>识（组织信息）</a:t>
          </a:r>
        </a:p>
      </dsp:txBody>
      <dsp:txXfrm>
        <a:off x="2778459" y="1254658"/>
        <a:ext cx="2571080" cy="651792"/>
      </dsp:txXfrm>
    </dsp:sp>
    <dsp:sp modelId="{6837A494-64BF-4179-8D57-E5A533DB3465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信息（链接元素）</a:t>
          </a:r>
        </a:p>
      </dsp:txBody>
      <dsp:txXfrm>
        <a:off x="2778459" y="2067260"/>
        <a:ext cx="2571080" cy="651792"/>
      </dsp:txXfrm>
    </dsp:sp>
    <dsp:sp modelId="{42531664-FBA2-43C6-80BA-F6FB15C344AD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数据（离散元素）</a:t>
          </a:r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nodeVertAlign" val="t"/>
          <dgm:param type="fallback" val="2D"/>
        </dgm:alg>
      </dgm:if>
      <dgm:else name="Name3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type="chevron" r:blip="" rot="180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type="chevron" r:blip="" rot="180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type="halfFrame" r:blip="" rot="90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type="halfFrame" r:blip="" rot="270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type="halfFrame" r:blip="" rot="180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b"/>
            </dgm:alg>
          </dgm:if>
          <dgm:else name="Name37">
            <dgm:alg type="tx">
              <dgm:param type="lnSpCh" val="15"/>
              <dgm:param type="parTxLTRAlign" val="l"/>
              <dgm:param type="shpTxLTRAlignCh" val="l"/>
              <dgm:param type="txAnchorVert" val="b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lnSpCh" val="15"/>
              <dgm:param type="parTxLTRAlign" val="l"/>
            </dgm:alg>
          </dgm:if>
          <dgm:else name="Name44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lnSpCh" val="15"/>
              <dgm:param type="parTxLTRAlign" val="l"/>
            </dgm:alg>
          </dgm:if>
          <dgm:else name="Name52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lnSpCh" val="15"/>
              <dgm:param type="parTxLTRAlign" val="l"/>
            </dgm:alg>
          </dgm:if>
          <dgm:else name="Name59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lnSpCh" val="15"/>
              <dgm:param type="parTxLTRAlign" val="l"/>
            </dgm:alg>
          </dgm:if>
          <dgm:else name="Name66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lnSpCh" val="15"/>
              <dgm:param type="parTxLTRAlign" val="r"/>
              <dgm:param type="shpTxLTRAlignCh" val="r"/>
            </dgm:alg>
          </dgm:if>
          <dgm:else name="Name72">
            <dgm:alg type="tx">
              <dgm:param type="lnSpCh" val="15"/>
              <dgm:param type="parTxLTRAlign" val="l"/>
              <dgm:param type="shpTxLTRAlignCh" val="l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t"/>
            </dgm:alg>
          </dgm:if>
          <dgm:else name="Name79">
            <dgm:alg type="tx">
              <dgm:param type="lnSpCh" val="15"/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t"/>
            </dgm:alg>
          </dgm:if>
          <dgm:else name="Name86">
            <dgm:alg type="tx">
              <dgm:param type="lnSpCh" val="15"/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parTxLTRAlign" val="l"/>
            <dgm:param type="txAnchorVert" val="t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type="round2SameRect" r:blip="" rot="270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type="round2SameRect" r:blip="" rot="270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ound2SameRect" r:blip="" rot="90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type="round2SameRect" r:blip="" rot="90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type="circularArrow" r:blip="" rot="180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4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4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-4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-4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-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-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-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为了达到最优性能，需要大量的数据和大型神经网络。</a:t>
            </a:r>
            <a:r>
              <a:rPr lang="en-US" altLang="zh-CN" sz="1200" dirty="0"/>
              <a:t>ML</a:t>
            </a:r>
            <a:r>
              <a:rPr lang="zh-CN" altLang="en-US" sz="1200" dirty="0"/>
              <a:t>机器学习，</a:t>
            </a:r>
            <a:r>
              <a:rPr lang="en-US" altLang="zh-CN" sz="1200" dirty="0"/>
              <a:t>NN</a:t>
            </a:r>
            <a:r>
              <a:rPr lang="zh-CN" altLang="en-US" sz="1200" dirty="0"/>
              <a:t>：</a:t>
            </a:r>
            <a:r>
              <a:rPr lang="en-US" altLang="zh-CN" sz="1200" dirty="0"/>
              <a:t>neural network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为了达到最优性能，需要大量的数据和大型神经网络。</a:t>
            </a:r>
            <a:r>
              <a:rPr lang="en-US" altLang="zh-CN" sz="1200" dirty="0"/>
              <a:t>ML</a:t>
            </a:r>
            <a:r>
              <a:rPr lang="zh-CN" altLang="en-US" sz="1200" dirty="0"/>
              <a:t>机器学习，</a:t>
            </a:r>
            <a:r>
              <a:rPr lang="en-US" altLang="zh-CN" sz="1200" dirty="0"/>
              <a:t>NN</a:t>
            </a:r>
            <a:r>
              <a:rPr lang="zh-CN" altLang="en-US" sz="1200" dirty="0"/>
              <a:t>：</a:t>
            </a:r>
            <a:r>
              <a:rPr lang="en-US" altLang="zh-CN" sz="1200" dirty="0"/>
              <a:t>neural network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rPr>
              <a:t>http://spark.apache.org/docs/0.9.1/api/graphx/index.html#org.apache.spark.graphx.lib.PageRank$</a:t>
            </a:r>
            <a:endParaRPr lang="zh-CN" altLang="en-US" dirty="0"/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328737" y="1277273"/>
            <a:ext cx="2171700" cy="3243933"/>
          </a:xfrm>
          <a:custGeom>
            <a:avLst/>
            <a:gdLst>
              <a:gd name="connsiteX0" fmla="*/ 1447800 w 2895600"/>
              <a:gd name="connsiteY0" fmla="*/ 0 h 3243933"/>
              <a:gd name="connsiteX1" fmla="*/ 1595195 w 2895600"/>
              <a:gd name="connsiteY1" fmla="*/ 33860 h 3243933"/>
              <a:gd name="connsiteX2" fmla="*/ 2748205 w 2895600"/>
              <a:gd name="connsiteY2" fmla="*/ 699160 h 3243933"/>
              <a:gd name="connsiteX3" fmla="*/ 2895600 w 2895600"/>
              <a:gd name="connsiteY3" fmla="*/ 955776 h 3243933"/>
              <a:gd name="connsiteX4" fmla="*/ 2895600 w 2895600"/>
              <a:gd name="connsiteY4" fmla="*/ 2286376 h 3243933"/>
              <a:gd name="connsiteX5" fmla="*/ 2748205 w 2895600"/>
              <a:gd name="connsiteY5" fmla="*/ 2542992 h 3243933"/>
              <a:gd name="connsiteX6" fmla="*/ 1595195 w 2895600"/>
              <a:gd name="connsiteY6" fmla="*/ 3208293 h 3243933"/>
              <a:gd name="connsiteX7" fmla="*/ 1300405 w 2895600"/>
              <a:gd name="connsiteY7" fmla="*/ 3208293 h 3243933"/>
              <a:gd name="connsiteX8" fmla="*/ 147395 w 2895600"/>
              <a:gd name="connsiteY8" fmla="*/ 2542992 h 3243933"/>
              <a:gd name="connsiteX9" fmla="*/ 0 w 2895600"/>
              <a:gd name="connsiteY9" fmla="*/ 2286376 h 3243933"/>
              <a:gd name="connsiteX10" fmla="*/ 0 w 2895600"/>
              <a:gd name="connsiteY10" fmla="*/ 955776 h 3243933"/>
              <a:gd name="connsiteX11" fmla="*/ 147395 w 2895600"/>
              <a:gd name="connsiteY11" fmla="*/ 699160 h 3243933"/>
              <a:gd name="connsiteX12" fmla="*/ 1300405 w 2895600"/>
              <a:gd name="connsiteY12" fmla="*/ 33860 h 3243933"/>
              <a:gd name="connsiteX13" fmla="*/ 1447800 w 2895600"/>
              <a:gd name="connsiteY13" fmla="*/ 0 h 32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5600" h="3243933">
                <a:moveTo>
                  <a:pt x="1447800" y="0"/>
                </a:moveTo>
                <a:cubicBezTo>
                  <a:pt x="1501290" y="0"/>
                  <a:pt x="1554780" y="11287"/>
                  <a:pt x="1595195" y="33860"/>
                </a:cubicBezTo>
                <a:cubicBezTo>
                  <a:pt x="2748205" y="699160"/>
                  <a:pt x="2748205" y="699160"/>
                  <a:pt x="2748205" y="699160"/>
                </a:cubicBezTo>
                <a:cubicBezTo>
                  <a:pt x="2829035" y="746681"/>
                  <a:pt x="2895600" y="863109"/>
                  <a:pt x="2895600" y="955776"/>
                </a:cubicBezTo>
                <a:cubicBezTo>
                  <a:pt x="2895600" y="2286376"/>
                  <a:pt x="2895600" y="2286376"/>
                  <a:pt x="2895600" y="2286376"/>
                </a:cubicBezTo>
                <a:cubicBezTo>
                  <a:pt x="2895600" y="2381419"/>
                  <a:pt x="2829035" y="2495471"/>
                  <a:pt x="2748205" y="2542992"/>
                </a:cubicBezTo>
                <a:cubicBezTo>
                  <a:pt x="1595195" y="3208293"/>
                  <a:pt x="1595195" y="3208293"/>
                  <a:pt x="1595195" y="3208293"/>
                </a:cubicBezTo>
                <a:cubicBezTo>
                  <a:pt x="1514366" y="3255814"/>
                  <a:pt x="1381235" y="3255814"/>
                  <a:pt x="1300405" y="3208293"/>
                </a:cubicBezTo>
                <a:cubicBezTo>
                  <a:pt x="147395" y="2542992"/>
                  <a:pt x="147395" y="2542992"/>
                  <a:pt x="147395" y="2542992"/>
                </a:cubicBezTo>
                <a:cubicBezTo>
                  <a:pt x="66566" y="2495471"/>
                  <a:pt x="0" y="2381419"/>
                  <a:pt x="0" y="2286376"/>
                </a:cubicBezTo>
                <a:lnTo>
                  <a:pt x="0" y="955776"/>
                </a:lnTo>
                <a:cubicBezTo>
                  <a:pt x="0" y="863109"/>
                  <a:pt x="66566" y="746681"/>
                  <a:pt x="147395" y="699160"/>
                </a:cubicBezTo>
                <a:cubicBezTo>
                  <a:pt x="1300405" y="33860"/>
                  <a:pt x="1300405" y="33860"/>
                  <a:pt x="1300405" y="33860"/>
                </a:cubicBezTo>
                <a:cubicBezTo>
                  <a:pt x="1340820" y="11287"/>
                  <a:pt x="1394310" y="0"/>
                  <a:pt x="1447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E7C-442E-4252-8F73-431B515479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968-826C-4EDC-B75A-CA0618E1F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3" Type="http://schemas.openxmlformats.org/officeDocument/2006/relationships/diagramData" Target="../diagrams/data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3" Type="http://schemas.openxmlformats.org/officeDocument/2006/relationships/diagramData" Target="../diagrams/data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3" Type="http://schemas.openxmlformats.org/officeDocument/2006/relationships/diagramData" Target="../diagrams/data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3" Type="http://schemas.openxmlformats.org/officeDocument/2006/relationships/diagramData" Target="../diagrams/data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3" Type="http://schemas.openxmlformats.org/officeDocument/2006/relationships/diagramData" Target="../diagrams/data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3" Type="http://schemas.openxmlformats.org/officeDocument/2006/relationships/diagramData" Target="../diagrams/data1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3" Type="http://schemas.openxmlformats.org/officeDocument/2006/relationships/diagramData" Target="../diagrams/data1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microsoft.com/office/2007/relationships/diagramDrawing" Target="../diagrams/drawing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3" Type="http://schemas.openxmlformats.org/officeDocument/2006/relationships/diagramData" Target="../diagrams/data12.xml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hyperlink" Target="http://www.chinarobots.cn/" TargetMode="External"/><Relationship Id="rId7" Type="http://schemas.openxmlformats.org/officeDocument/2006/relationships/image" Target="../media/image45.png"/><Relationship Id="rId6" Type="http://schemas.openxmlformats.org/officeDocument/2006/relationships/hyperlink" Target="http://www.chinaaiworld.cn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www.chinacloud.cn/" TargetMode="External"/><Relationship Id="rId3" Type="http://schemas.openxmlformats.org/officeDocument/2006/relationships/image" Target="../media/image43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58.png"/><Relationship Id="rId27" Type="http://schemas.openxmlformats.org/officeDocument/2006/relationships/image" Target="../media/image57.png"/><Relationship Id="rId26" Type="http://schemas.openxmlformats.org/officeDocument/2006/relationships/image" Target="../media/image56.jpeg"/><Relationship Id="rId25" Type="http://schemas.openxmlformats.org/officeDocument/2006/relationships/image" Target="../media/image55.jpeg"/><Relationship Id="rId24" Type="http://schemas.openxmlformats.org/officeDocument/2006/relationships/image" Target="../media/image54.png"/><Relationship Id="rId23" Type="http://schemas.openxmlformats.org/officeDocument/2006/relationships/hyperlink" Target="http://www.envicloud.cn/" TargetMode="External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0" Type="http://schemas.openxmlformats.org/officeDocument/2006/relationships/hyperlink" Target="http://www.smartcitychina.cn/" TargetMode="External"/><Relationship Id="rId2" Type="http://schemas.openxmlformats.org/officeDocument/2006/relationships/hyperlink" Target="http://www.chinaznyj.com/" TargetMode="External"/><Relationship Id="rId19" Type="http://schemas.openxmlformats.org/officeDocument/2006/relationships/image" Target="../media/image51.png"/><Relationship Id="rId18" Type="http://schemas.openxmlformats.org/officeDocument/2006/relationships/hyperlink" Target="http://www.netofthings.cn/" TargetMode="External"/><Relationship Id="rId17" Type="http://schemas.openxmlformats.org/officeDocument/2006/relationships/image" Target="../media/image50.png"/><Relationship Id="rId16" Type="http://schemas.openxmlformats.org/officeDocument/2006/relationships/hyperlink" Target="http://www.thebigdata.cn/" TargetMode="External"/><Relationship Id="rId15" Type="http://schemas.openxmlformats.org/officeDocument/2006/relationships/image" Target="../media/image49.png"/><Relationship Id="rId14" Type="http://schemas.openxmlformats.org/officeDocument/2006/relationships/hyperlink" Target="http://www.worldstor.cn/" TargetMode="External"/><Relationship Id="rId13" Type="http://schemas.openxmlformats.org/officeDocument/2006/relationships/image" Target="../media/image48.png"/><Relationship Id="rId12" Type="http://schemas.openxmlformats.org/officeDocument/2006/relationships/hyperlink" Target="http://www.pm25.org.cn/" TargetMode="External"/><Relationship Id="rId11" Type="http://schemas.openxmlformats.org/officeDocument/2006/relationships/image" Target="../media/image47.png"/><Relationship Id="rId10" Type="http://schemas.openxmlformats.org/officeDocument/2006/relationships/hyperlink" Target="http://www.dlworld.cn/" TargetMode="External"/><Relationship Id="rId1" Type="http://schemas.openxmlformats.org/officeDocument/2006/relationships/hyperlink" Target="http://www.wanwuyun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352" y="3240900"/>
            <a:ext cx="6529967" cy="308343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11097" y="2043698"/>
            <a:ext cx="6270085" cy="1191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1211" y="2043699"/>
            <a:ext cx="259886" cy="11990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711098" y="2491284"/>
            <a:ext cx="6270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王朝霞 　主编　   　                     施建强  杨慧娟  陈建彪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2533863" y="259766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7074849" y="259766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 rot="16200000">
            <a:off x="6572846" y="490361"/>
            <a:ext cx="923330" cy="1450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66"/>
                </a:solidFill>
              </a:rPr>
              <a:t>DATA MINING</a:t>
            </a:r>
            <a:endParaRPr lang="zh-CN" altLang="en-US" sz="2400" b="1" dirty="0">
              <a:solidFill>
                <a:srgbClr val="000066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711097" y="2876584"/>
            <a:ext cx="642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曹  洁  宁亚辉  王伟嘉  袁晓东  张卫明     编者（按姓氏首字母排序） 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5386814" y="2981066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TextBox 6"/>
          <p:cNvSpPr txBox="1"/>
          <p:nvPr/>
        </p:nvSpPr>
        <p:spPr>
          <a:xfrm>
            <a:off x="1711098" y="2125020"/>
            <a:ext cx="6270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张  燕 　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451506" y="224422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46385" y="515401"/>
            <a:ext cx="5028201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0" b="1" spc="300" dirty="0">
                <a:ln w="11430"/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数据挖掘</a:t>
            </a:r>
            <a:endParaRPr lang="en-US" altLang="zh-CN" sz="8000" b="1" spc="300" dirty="0">
              <a:ln w="11430"/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47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PageRank——PR</a:t>
            </a:r>
            <a:r>
              <a:rPr lang="zh-CN" altLang="en-US" dirty="0"/>
              <a:t>值基于一个微型网络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34926" r="34237" b="27678"/>
          <a:stretch>
            <a:fillRect/>
          </a:stretch>
        </p:blipFill>
        <p:spPr>
          <a:xfrm>
            <a:off x="924688" y="2111260"/>
            <a:ext cx="3041374" cy="2564297"/>
          </a:xfrm>
          <a:prstGeom prst="rect">
            <a:avLst/>
          </a:prstGeom>
        </p:spPr>
      </p:pic>
      <p:pic>
        <p:nvPicPr>
          <p:cNvPr id="73" name="图片 72" descr="随机矩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379" y="3822201"/>
            <a:ext cx="4642820" cy="16527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25544" y="2915007"/>
            <a:ext cx="70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125017" y="2917939"/>
            <a:ext cx="65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082150" y="2931143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667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PageRank——</a:t>
            </a:r>
            <a:r>
              <a:rPr lang="en-US" altLang="zh-CN" dirty="0">
                <a:ea typeface="微软雅黑" panose="020B0503020204020204" pitchFamily="34" charset="-122"/>
              </a:rPr>
              <a:t>http://spark.apache.org/</a:t>
            </a:r>
            <a:r>
              <a:rPr lang="zh-CN" altLang="en-US" dirty="0">
                <a:ea typeface="微软雅黑" panose="020B0503020204020204" pitchFamily="34" charset="-122"/>
              </a:rPr>
              <a:t>网站上算法参考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79" name="内容占位符 3" descr="算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05" y="1685887"/>
            <a:ext cx="7429552" cy="407359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在时间和存储空间资源稀缺环境下对</a:t>
            </a:r>
            <a:r>
              <a:rPr lang="en-US" altLang="zh-CN" sz="1600" dirty="0"/>
              <a:t>PageRank</a:t>
            </a:r>
            <a:r>
              <a:rPr lang="zh-CN" altLang="en-US" sz="1600" dirty="0"/>
              <a:t>计算，巨大的互联网，海量的网页，产生大量的矩阵计算，如何给予其更高效处理，我们能否做得更好？</a:t>
            </a:r>
            <a:r>
              <a:rPr lang="en-US" altLang="zh-CN" sz="1600" dirty="0"/>
              <a:t>——</a:t>
            </a:r>
            <a:r>
              <a:rPr lang="zh-CN" altLang="en-US" sz="1600" dirty="0"/>
              <a:t>业务需求驱动。</a:t>
            </a:r>
            <a:endParaRPr lang="en-US" altLang="zh-CN" sz="1600" dirty="0"/>
          </a:p>
          <a:p>
            <a:r>
              <a:rPr lang="zh-CN" altLang="en-US" sz="1600" dirty="0"/>
              <a:t>审视并挖掘数据“特征”予以应用。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9.1.2 PageRank</a:t>
            </a:r>
            <a:r>
              <a:rPr lang="zh-CN" altLang="en-US" dirty="0"/>
              <a:t>的快速计算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828800" y="2802835"/>
          <a:ext cx="5786642" cy="346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面向主题的</a:t>
            </a:r>
            <a:r>
              <a:rPr lang="en-US" altLang="zh-CN" sz="1600" dirty="0" err="1"/>
              <a:t>PangRank</a:t>
            </a:r>
            <a:r>
              <a:rPr lang="zh-CN" altLang="en-US" sz="1600" dirty="0"/>
              <a:t>计算也是计算</a:t>
            </a:r>
            <a:r>
              <a:rPr lang="en-US" altLang="zh-CN" sz="1600" dirty="0"/>
              <a:t>PR</a:t>
            </a:r>
            <a:r>
              <a:rPr lang="zh-CN" altLang="en-US" sz="1600" dirty="0"/>
              <a:t>值时，追求精益求精，避免链接作弊而产生的改良方法</a:t>
            </a:r>
            <a:r>
              <a:rPr lang="zh-CN" altLang="zh-CN" sz="1600" dirty="0"/>
              <a:t>。</a:t>
            </a:r>
            <a:r>
              <a:rPr lang="zh-CN" altLang="en-US" sz="1600" dirty="0"/>
              <a:t>将用户感兴趣的主题网页归类并抽象为集合，调整</a:t>
            </a:r>
            <a:r>
              <a:rPr lang="en-US" altLang="zh-CN" sz="1600" dirty="0"/>
              <a:t>PR</a:t>
            </a:r>
            <a:r>
              <a:rPr lang="zh-CN" altLang="en-US" sz="1600" dirty="0"/>
              <a:t>值计算公式，会得到不一样的</a:t>
            </a:r>
            <a:r>
              <a:rPr lang="en-US" altLang="zh-CN" sz="1600" dirty="0"/>
              <a:t>PR</a:t>
            </a:r>
            <a:r>
              <a:rPr lang="zh-CN" altLang="en-US" sz="1600" dirty="0"/>
              <a:t>值结果。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9.1.3 </a:t>
            </a:r>
            <a:r>
              <a:rPr lang="zh-CN" altLang="en-US" dirty="0"/>
              <a:t>面向主题的</a:t>
            </a:r>
            <a:r>
              <a:rPr lang="en-US" altLang="zh-CN" dirty="0"/>
              <a:t>PageRank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92577" y="23322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可否对</a:t>
            </a:r>
            <a:r>
              <a:rPr lang="en-US" altLang="zh-CN" sz="1600" dirty="0"/>
              <a:t>PageRank</a:t>
            </a:r>
            <a:r>
              <a:rPr lang="zh-CN" altLang="en-US" sz="1600" dirty="0"/>
              <a:t>进行基于时间序列分析的预测计算？</a:t>
            </a:r>
            <a:endParaRPr lang="en-US" altLang="zh-CN" sz="1600" dirty="0"/>
          </a:p>
          <a:p>
            <a:r>
              <a:rPr lang="en-US" altLang="zh-CN" sz="1600" dirty="0"/>
              <a:t>——ARIMA</a:t>
            </a:r>
            <a:r>
              <a:rPr lang="zh-CN" altLang="en-US" sz="1600" dirty="0"/>
              <a:t>模型，找规律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9.1.4 </a:t>
            </a:r>
            <a:r>
              <a:rPr lang="zh-CN" altLang="en-US" dirty="0"/>
              <a:t>时间序列分析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92577" y="21501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可否对</a:t>
            </a:r>
            <a:r>
              <a:rPr lang="en-US" altLang="zh-CN" sz="1600" dirty="0"/>
              <a:t>PageRank</a:t>
            </a:r>
            <a:r>
              <a:rPr lang="zh-CN" altLang="en-US" sz="1600" dirty="0"/>
              <a:t>进行基于时间序列分析的预测计算？</a:t>
            </a:r>
            <a:endParaRPr lang="en-US" altLang="zh-CN" sz="1600" dirty="0"/>
          </a:p>
          <a:p>
            <a:r>
              <a:rPr lang="zh-CN" altLang="en-US" sz="1600" dirty="0"/>
              <a:t>价值动因树</a:t>
            </a:r>
            <a:r>
              <a:rPr lang="en-US" altLang="zh-CN" sz="1600" dirty="0"/>
              <a:t>——</a:t>
            </a:r>
            <a:r>
              <a:rPr lang="zh-CN" altLang="en-US" sz="1600" dirty="0"/>
              <a:t>复杂问题的处理方法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9.1.4 </a:t>
            </a:r>
            <a:r>
              <a:rPr lang="zh-CN" altLang="en-US" dirty="0"/>
              <a:t>时间序列分析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519442" y="19195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754534" y="2086295"/>
            <a:ext cx="5693399" cy="394200"/>
            <a:chOff x="1807265" y="3866296"/>
            <a:chExt cx="5693399" cy="394200"/>
          </a:xfrm>
          <a:solidFill>
            <a:srgbClr val="E7E6E6"/>
          </a:solidFill>
        </p:grpSpPr>
        <p:sp>
          <p:nvSpPr>
            <p:cNvPr id="39" name="圆角矩形 38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矩形 46"/>
            <p:cNvSpPr/>
            <p:nvPr/>
          </p:nvSpPr>
          <p:spPr>
            <a:xfrm>
              <a:off x="1877427" y="3885448"/>
              <a:ext cx="4203969" cy="3600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9.1</a:t>
              </a:r>
              <a:r>
                <a:rPr lang="zh-CN" altLang="en-US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链接分析与互联网排序</a:t>
              </a:r>
              <a:endParaRPr lang="zh-CN" altLang="en-US" sz="21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  <a:solidFill>
            <a:srgbClr val="000066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5" name="任意多边形 44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3" name="任意多边形 42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14"/>
            <p:cNvSpPr txBox="1"/>
            <p:nvPr/>
          </p:nvSpPr>
          <p:spPr>
            <a:xfrm>
              <a:off x="3587368" y="1169836"/>
              <a:ext cx="19692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第九章　互联网数据挖掘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54534" y="2619372"/>
            <a:ext cx="5693399" cy="403298"/>
            <a:chOff x="1807265" y="2925991"/>
            <a:chExt cx="5693399" cy="403298"/>
          </a:xfrm>
          <a:solidFill>
            <a:srgbClr val="000066"/>
          </a:solidFill>
        </p:grpSpPr>
        <p:sp>
          <p:nvSpPr>
            <p:cNvPr id="74" name="圆角矩形 7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5" name="矩形 74"/>
            <p:cNvSpPr/>
            <p:nvPr/>
          </p:nvSpPr>
          <p:spPr>
            <a:xfrm>
              <a:off x="1881814" y="2925991"/>
              <a:ext cx="3038011" cy="3600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互联网信息抽取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54534" y="3193295"/>
            <a:ext cx="5693399" cy="426278"/>
            <a:chOff x="1807265" y="3400693"/>
            <a:chExt cx="5693399" cy="426278"/>
          </a:xfrm>
          <a:solidFill>
            <a:schemeClr val="bg2"/>
          </a:solidFill>
        </p:grpSpPr>
        <p:sp>
          <p:nvSpPr>
            <p:cNvPr id="71" name="圆角矩形 7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881814" y="3411473"/>
              <a:ext cx="363432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9.3</a:t>
              </a:r>
              <a:r>
                <a:rPr lang="zh-CN" altLang="en-US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日志挖掘与查询分析</a:t>
              </a:r>
              <a:endParaRPr lang="zh-CN" altLang="en-US" sz="21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54533" y="3753518"/>
            <a:ext cx="5693399" cy="415498"/>
            <a:chOff x="1818097" y="4753860"/>
            <a:chExt cx="5693399" cy="415498"/>
          </a:xfrm>
        </p:grpSpPr>
        <p:sp>
          <p:nvSpPr>
            <p:cNvPr id="65" name="圆角矩形 64"/>
            <p:cNvSpPr/>
            <p:nvPr/>
          </p:nvSpPr>
          <p:spPr>
            <a:xfrm>
              <a:off x="1818097" y="4758178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矩形 65"/>
            <p:cNvSpPr/>
            <p:nvPr/>
          </p:nvSpPr>
          <p:spPr>
            <a:xfrm>
              <a:off x="1887572" y="4753860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互联网信息抽取毫无疑问要用到模型、算法和相关的技术</a:t>
            </a:r>
            <a:r>
              <a:rPr lang="zh-CN" altLang="zh-CN" sz="1600" dirty="0"/>
              <a:t>。</a:t>
            </a:r>
            <a:r>
              <a:rPr lang="zh-CN" altLang="en-US" sz="1600" dirty="0"/>
              <a:t>然而怎样才能发现新知，创新，创意呢，且这也通常是数据挖掘的初衷？</a:t>
            </a:r>
            <a:endParaRPr lang="en-US" altLang="zh-CN" sz="1600" dirty="0"/>
          </a:p>
          <a:p>
            <a:r>
              <a:rPr lang="zh-CN" altLang="en-US" sz="1600" dirty="0"/>
              <a:t>我们还需要改变思维和转换视角。</a:t>
            </a:r>
            <a:endParaRPr lang="en-US" altLang="zh-CN" sz="1600" dirty="0"/>
          </a:p>
          <a:p>
            <a:r>
              <a:rPr lang="zh-CN" altLang="en-US" sz="1600" dirty="0"/>
              <a:t>数据挖掘出众的人，会把数据放到整体中，穷尽所有可能：远、近、高、低各不同；细节、结构都要看的视角；摒弃固定观念转投逆向思维、增加或减少因素权重数值等等，才能够发现观察对象的本质，从而达成目标，此也应是信息抽取的基础哲学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9.2.1 </a:t>
            </a:r>
            <a:r>
              <a:rPr lang="zh-CN" altLang="en-US" dirty="0"/>
              <a:t>概述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气球, 航空器, 运输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99" y="3590355"/>
            <a:ext cx="4729199" cy="236460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模型构建同样受限于视野，调参数可以较好的改善和平衡其不足</a:t>
            </a:r>
            <a:r>
              <a:rPr lang="zh-CN" altLang="zh-CN" sz="1600" dirty="0"/>
              <a:t>。</a:t>
            </a:r>
            <a:r>
              <a:rPr lang="zh-CN" altLang="en-US" sz="1600" dirty="0"/>
              <a:t>另一方面模型结构本身也是一种数据展示和分析。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9.2.2 </a:t>
            </a:r>
            <a:r>
              <a:rPr lang="zh-CN" altLang="en-US" dirty="0"/>
              <a:t>典型应用模型构建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402285" y="2586024"/>
          <a:ext cx="5560184" cy="351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“</a:t>
            </a:r>
            <a:r>
              <a:rPr lang="zh-CN" altLang="zh-CN" sz="1600" dirty="0"/>
              <a:t>挖掘</a:t>
            </a:r>
            <a:r>
              <a:rPr lang="en-US" altLang="zh-CN" sz="1600" dirty="0"/>
              <a:t>”</a:t>
            </a:r>
            <a:r>
              <a:rPr lang="zh-CN" altLang="en-US" sz="1600" dirty="0"/>
              <a:t>与多维分析是什么关系？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6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9.2.3 </a:t>
            </a:r>
            <a:r>
              <a:rPr lang="zh-CN" altLang="en-US" dirty="0"/>
              <a:t>挖掘、存储与网络技术分析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13" y="2874537"/>
            <a:ext cx="6424217" cy="2819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  <a:solidFill>
            <a:srgbClr val="000066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5" name="任意多边形 44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3" name="任意多边形 42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14"/>
            <p:cNvSpPr txBox="1"/>
            <p:nvPr/>
          </p:nvSpPr>
          <p:spPr>
            <a:xfrm>
              <a:off x="3587366" y="1169836"/>
              <a:ext cx="19692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第九章　互联网数据挖掘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5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08956" y="2080434"/>
            <a:ext cx="80755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互联网数据挖掘</a:t>
            </a:r>
            <a:r>
              <a:rPr lang="zh-CN" altLang="zh-CN" sz="1400" dirty="0"/>
              <a:t>是</a:t>
            </a:r>
            <a:r>
              <a:rPr lang="zh-CN" altLang="en-US" sz="1400" dirty="0"/>
              <a:t>对当前互联网上蓬勃涌现出的各类型</a:t>
            </a:r>
            <a:r>
              <a:rPr lang="zh-CN" altLang="zh-CN" sz="1400" dirty="0"/>
              <a:t>数据</a:t>
            </a:r>
            <a:r>
              <a:rPr lang="zh-CN" altLang="en-US" sz="1400" dirty="0"/>
              <a:t>及其背后的价值的一种新的探索。而其数据的收集、分析解读和相关展示，也需要应用经典数据挖掘模型、算法、方法和工具，甚至与其他行业学科的数据挖掘分析经验进行关联思考，从而更精准而高效地获得问题突破的关键力量。这里我们回溯了</a:t>
            </a:r>
            <a:r>
              <a:rPr lang="en-US" altLang="zh-CN" sz="1400" dirty="0" err="1"/>
              <a:t>pagerank</a:t>
            </a:r>
            <a:r>
              <a:rPr lang="zh-CN" altLang="en-US" sz="1400" dirty="0"/>
              <a:t>的源起、聚合了模型选用的取舍智慧，并塑造出以数据挖掘为手段提炼数据为人服务的终极意义。</a:t>
            </a:r>
            <a:endParaRPr lang="zh-CN" altLang="en-US" sz="1400" dirty="0"/>
          </a:p>
        </p:txBody>
      </p:sp>
      <p:grpSp>
        <p:nvGrpSpPr>
          <p:cNvPr id="77" name="组合 76"/>
          <p:cNvGrpSpPr/>
          <p:nvPr/>
        </p:nvGrpSpPr>
        <p:grpSpPr>
          <a:xfrm>
            <a:off x="346455" y="3524078"/>
            <a:ext cx="8149845" cy="2517141"/>
            <a:chOff x="232155" y="2872809"/>
            <a:chExt cx="8410192" cy="2597551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8"/>
            <a:stretch>
              <a:fillRect/>
            </a:stretch>
          </p:blipFill>
          <p:spPr>
            <a:xfrm>
              <a:off x="5052069" y="4064921"/>
              <a:ext cx="2229415" cy="1405438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1"/>
            <a:stretch>
              <a:fillRect/>
            </a:stretch>
          </p:blipFill>
          <p:spPr>
            <a:xfrm>
              <a:off x="6401367" y="2872809"/>
              <a:ext cx="2240980" cy="1194365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51"/>
            <a:stretch>
              <a:fillRect/>
            </a:stretch>
          </p:blipFill>
          <p:spPr>
            <a:xfrm>
              <a:off x="4681538" y="2872809"/>
              <a:ext cx="2165313" cy="1194366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1" t="4057" r="51147" b="58876"/>
            <a:stretch>
              <a:fillRect/>
            </a:stretch>
          </p:blipFill>
          <p:spPr>
            <a:xfrm>
              <a:off x="232155" y="4067175"/>
              <a:ext cx="2336420" cy="1403185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53"/>
            <a:stretch>
              <a:fillRect/>
            </a:stretch>
          </p:blipFill>
          <p:spPr>
            <a:xfrm>
              <a:off x="2581275" y="4067175"/>
              <a:ext cx="1303808" cy="1403185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9"/>
            <a:stretch>
              <a:fillRect/>
            </a:stretch>
          </p:blipFill>
          <p:spPr>
            <a:xfrm>
              <a:off x="3885083" y="4065346"/>
              <a:ext cx="1167930" cy="1405013"/>
            </a:xfrm>
            <a:prstGeom prst="rect">
              <a:avLst/>
            </a:prstGeom>
          </p:spPr>
        </p:pic>
        <p:grpSp>
          <p:nvGrpSpPr>
            <p:cNvPr id="84" name="组合 83"/>
            <p:cNvGrpSpPr/>
            <p:nvPr/>
          </p:nvGrpSpPr>
          <p:grpSpPr>
            <a:xfrm>
              <a:off x="6846851" y="4065346"/>
              <a:ext cx="1795495" cy="1405013"/>
              <a:chOff x="6818276" y="4448658"/>
              <a:chExt cx="1795495" cy="1593202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6818276" y="4448658"/>
                <a:ext cx="1795495" cy="159320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7252909" y="4694621"/>
                <a:ext cx="975868" cy="10783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TextBox 10"/>
              <p:cNvSpPr>
                <a:spLocks noChangeArrowheads="1"/>
              </p:cNvSpPr>
              <p:nvPr/>
            </p:nvSpPr>
            <p:spPr bwMode="auto">
              <a:xfrm>
                <a:off x="7299391" y="4959346"/>
                <a:ext cx="879837" cy="396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6819" tIns="13409" rIns="26819" bIns="1340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More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55" y="2872809"/>
              <a:ext cx="1463973" cy="1194366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3" r="16096" b="28430"/>
            <a:stretch>
              <a:fillRect/>
            </a:stretch>
          </p:blipFill>
          <p:spPr>
            <a:xfrm>
              <a:off x="1689856" y="2872809"/>
              <a:ext cx="2991682" cy="1193430"/>
            </a:xfrm>
            <a:prstGeom prst="rect">
              <a:avLst/>
            </a:prstGeom>
          </p:spPr>
        </p:pic>
        <p:grpSp>
          <p:nvGrpSpPr>
            <p:cNvPr id="87" name="组合 86"/>
            <p:cNvGrpSpPr/>
            <p:nvPr/>
          </p:nvGrpSpPr>
          <p:grpSpPr>
            <a:xfrm>
              <a:off x="242198" y="3609983"/>
              <a:ext cx="6669086" cy="1157666"/>
              <a:chOff x="213623" y="4909748"/>
              <a:chExt cx="6669086" cy="627899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13623" y="4909748"/>
                <a:ext cx="6301477" cy="627899"/>
              </a:xfrm>
              <a:prstGeom prst="rect">
                <a:avLst/>
              </a:prstGeom>
              <a:solidFill>
                <a:schemeClr val="tx1"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>
                <a:spLocks noChangeArrowheads="1"/>
              </p:cNvSpPr>
              <p:nvPr/>
            </p:nvSpPr>
            <p:spPr bwMode="auto">
              <a:xfrm>
                <a:off x="232672" y="4927169"/>
                <a:ext cx="6650037" cy="234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3" name="矩形 92"/>
          <p:cNvSpPr/>
          <p:nvPr/>
        </p:nvSpPr>
        <p:spPr>
          <a:xfrm>
            <a:off x="508957" y="4391636"/>
            <a:ext cx="5768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应用领域：预测决策</a:t>
            </a:r>
            <a:r>
              <a:rPr lang="zh-CN" altLang="zh-CN" sz="1600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商务智能</a:t>
            </a:r>
            <a:r>
              <a:rPr lang="zh-CN" altLang="zh-CN" sz="1600" dirty="0">
                <a:solidFill>
                  <a:schemeClr val="bg1"/>
                </a:solidFill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</a:rPr>
              <a:t>Business Intelligence</a:t>
            </a:r>
            <a:r>
              <a:rPr lang="zh-CN" altLang="zh-CN" sz="1600" dirty="0">
                <a:solidFill>
                  <a:schemeClr val="bg1"/>
                </a:solidFill>
              </a:rPr>
              <a:t>）、</a:t>
            </a:r>
            <a:r>
              <a:rPr lang="zh-CN" altLang="en-US" sz="1600" dirty="0">
                <a:solidFill>
                  <a:schemeClr val="bg1"/>
                </a:solidFill>
              </a:rPr>
              <a:t>数据仓库</a:t>
            </a:r>
            <a:r>
              <a:rPr lang="zh-CN" altLang="zh-CN" sz="1600" dirty="0">
                <a:solidFill>
                  <a:schemeClr val="bg1"/>
                </a:solidFill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</a:rPr>
              <a:t>Data Warehouse</a:t>
            </a:r>
            <a:r>
              <a:rPr lang="zh-CN" altLang="zh-CN" sz="1600" dirty="0">
                <a:solidFill>
                  <a:schemeClr val="bg1"/>
                </a:solidFill>
              </a:rPr>
              <a:t>）、</a:t>
            </a:r>
            <a:r>
              <a:rPr lang="zh-CN" altLang="en-US" sz="1600" dirty="0">
                <a:solidFill>
                  <a:schemeClr val="bg1"/>
                </a:solidFill>
              </a:rPr>
              <a:t>数据透视</a:t>
            </a:r>
            <a:r>
              <a:rPr lang="zh-CN" altLang="zh-CN" sz="1600" dirty="0">
                <a:solidFill>
                  <a:schemeClr val="bg1"/>
                </a:solidFill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</a:rPr>
              <a:t>Data Perspective</a:t>
            </a:r>
            <a:r>
              <a:rPr lang="zh-CN" altLang="zh-CN" sz="1600" dirty="0">
                <a:solidFill>
                  <a:schemeClr val="bg1"/>
                </a:solidFill>
              </a:rPr>
              <a:t>）</a:t>
            </a:r>
            <a:r>
              <a:rPr lang="en-US" altLang="zh-CN" sz="1600" dirty="0">
                <a:solidFill>
                  <a:schemeClr val="bg1"/>
                </a:solidFill>
              </a:rPr>
              <a:t>······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数据归根到底从哪里来的？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9.2.4 </a:t>
            </a:r>
            <a:r>
              <a:rPr lang="zh-CN" altLang="en-US" dirty="0"/>
              <a:t>数据采集管理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挖掘</a:t>
            </a:r>
            <a:r>
              <a:rPr lang="zh-CN" altLang="en-US" sz="1600" dirty="0"/>
              <a:t>出的“信息图</a:t>
            </a:r>
            <a:r>
              <a:rPr lang="en-US" altLang="zh-CN" sz="1600" dirty="0"/>
              <a:t>”</a:t>
            </a:r>
            <a:r>
              <a:rPr lang="zh-CN" altLang="zh-CN" sz="1600" dirty="0"/>
              <a:t>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9.2.5 </a:t>
            </a:r>
            <a:r>
              <a:rPr lang="zh-CN" altLang="en-US" dirty="0"/>
              <a:t>数据抽取方法与知识发现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室内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829" r="1379" b="2936"/>
          <a:stretch>
            <a:fillRect/>
          </a:stretch>
        </p:blipFill>
        <p:spPr>
          <a:xfrm>
            <a:off x="2554357" y="1403672"/>
            <a:ext cx="6589643" cy="4699016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信息的</a:t>
            </a:r>
            <a:r>
              <a:rPr lang="en-US" altLang="zh-CN" sz="1600" dirty="0"/>
              <a:t>4</a:t>
            </a:r>
            <a:r>
              <a:rPr lang="zh-CN" altLang="en-US" sz="1600" dirty="0"/>
              <a:t>个层次</a:t>
            </a:r>
            <a:r>
              <a:rPr lang="zh-CN" altLang="zh-CN" sz="1600" dirty="0"/>
              <a:t>。</a:t>
            </a:r>
            <a:endParaRPr lang="en-US" altLang="zh-CN" sz="1600" dirty="0"/>
          </a:p>
          <a:p>
            <a:r>
              <a:rPr lang="en-US" altLang="zh-CN" sz="1600" dirty="0"/>
              <a:t>——</a:t>
            </a:r>
            <a:r>
              <a:rPr lang="zh-CN" altLang="en-US" sz="1600" dirty="0"/>
              <a:t>桑文锋著</a:t>
            </a:r>
            <a:r>
              <a:rPr lang="en-US" altLang="zh-CN" sz="1600" dirty="0"/>
              <a:t>《</a:t>
            </a:r>
            <a:r>
              <a:rPr lang="zh-CN" altLang="en-US" sz="1600" dirty="0"/>
              <a:t>数据驱动</a:t>
            </a:r>
            <a:r>
              <a:rPr lang="en-US" altLang="zh-CN" sz="1600" dirty="0"/>
              <a:t>》</a:t>
            </a:r>
            <a:endParaRPr lang="zh-CN" altLang="zh-CN" sz="1600" dirty="0"/>
          </a:p>
          <a:p>
            <a:r>
              <a:rPr lang="zh-CN" altLang="en-US" sz="1600" dirty="0"/>
              <a:t>从方法到实践</a:t>
            </a:r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9.2.5 </a:t>
            </a:r>
            <a:r>
              <a:rPr lang="zh-CN" altLang="en-US" dirty="0"/>
              <a:t>数据抽取方法与知识发现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箭头: 上 4"/>
          <p:cNvSpPr/>
          <p:nvPr/>
        </p:nvSpPr>
        <p:spPr>
          <a:xfrm>
            <a:off x="6947452" y="1397000"/>
            <a:ext cx="672548" cy="406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02826" y="53671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过去经验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7702826" y="15688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未来新事物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5475" y="5822004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吴恩达</a:t>
            </a:r>
            <a:r>
              <a:rPr lang="en-US" altLang="zh-CN" sz="1600" dirty="0" err="1"/>
              <a:t>courseraAI</a:t>
            </a:r>
            <a:r>
              <a:rPr lang="zh-CN" altLang="en-US" sz="1600" dirty="0"/>
              <a:t>课：为了达到最优性能，需要大量的数据和大型神经网络。 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9.2.6 </a:t>
            </a:r>
            <a:r>
              <a:rPr lang="zh-CN" altLang="en-US" dirty="0"/>
              <a:t>行业案例研究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753842" y="5198165"/>
            <a:ext cx="54267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2597426" y="2327176"/>
            <a:ext cx="0" cy="3172476"/>
          </a:xfrm>
          <a:prstGeom prst="straightConnector1">
            <a:avLst/>
          </a:prstGeom>
          <a:ln w="38100"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31369" y="1480930"/>
            <a:ext cx="0" cy="40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: 形状 17"/>
          <p:cNvSpPr/>
          <p:nvPr/>
        </p:nvSpPr>
        <p:spPr>
          <a:xfrm>
            <a:off x="2574235" y="3803291"/>
            <a:ext cx="3806687" cy="1384935"/>
          </a:xfrm>
          <a:custGeom>
            <a:avLst/>
            <a:gdLst>
              <a:gd name="connsiteX0" fmla="*/ 0 w 3806687"/>
              <a:gd name="connsiteY0" fmla="*/ 1384935 h 1384935"/>
              <a:gd name="connsiteX1" fmla="*/ 437322 w 3806687"/>
              <a:gd name="connsiteY1" fmla="*/ 371144 h 1384935"/>
              <a:gd name="connsiteX2" fmla="*/ 1451113 w 3806687"/>
              <a:gd name="connsiteY2" fmla="*/ 43152 h 1384935"/>
              <a:gd name="connsiteX3" fmla="*/ 3806687 w 3806687"/>
              <a:gd name="connsiteY3" fmla="*/ 13335 h 1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687" h="1384935">
                <a:moveTo>
                  <a:pt x="0" y="1384935"/>
                </a:moveTo>
                <a:cubicBezTo>
                  <a:pt x="97735" y="989854"/>
                  <a:pt x="195470" y="594774"/>
                  <a:pt x="437322" y="371144"/>
                </a:cubicBezTo>
                <a:cubicBezTo>
                  <a:pt x="679174" y="147514"/>
                  <a:pt x="889552" y="102787"/>
                  <a:pt x="1451113" y="43152"/>
                </a:cubicBezTo>
                <a:cubicBezTo>
                  <a:pt x="2012674" y="-16483"/>
                  <a:pt x="2909680" y="-1574"/>
                  <a:pt x="3806687" y="1333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2584174" y="3160643"/>
            <a:ext cx="3846443" cy="2037522"/>
          </a:xfrm>
          <a:custGeom>
            <a:avLst/>
            <a:gdLst>
              <a:gd name="connsiteX0" fmla="*/ 0 w 3846443"/>
              <a:gd name="connsiteY0" fmla="*/ 2037522 h 2037522"/>
              <a:gd name="connsiteX1" fmla="*/ 854765 w 3846443"/>
              <a:gd name="connsiteY1" fmla="*/ 467140 h 2037522"/>
              <a:gd name="connsiteX2" fmla="*/ 3846443 w 3846443"/>
              <a:gd name="connsiteY2" fmla="*/ 0 h 203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443" h="2037522">
                <a:moveTo>
                  <a:pt x="0" y="2037522"/>
                </a:moveTo>
                <a:cubicBezTo>
                  <a:pt x="106845" y="1422124"/>
                  <a:pt x="213691" y="806727"/>
                  <a:pt x="854765" y="467140"/>
                </a:cubicBezTo>
                <a:cubicBezTo>
                  <a:pt x="1495839" y="127553"/>
                  <a:pt x="2671141" y="63776"/>
                  <a:pt x="3846443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2594113" y="2613991"/>
            <a:ext cx="4005470" cy="2584174"/>
          </a:xfrm>
          <a:custGeom>
            <a:avLst/>
            <a:gdLst>
              <a:gd name="connsiteX0" fmla="*/ 0 w 4005470"/>
              <a:gd name="connsiteY0" fmla="*/ 2584174 h 2584174"/>
              <a:gd name="connsiteX1" fmla="*/ 1003852 w 4005470"/>
              <a:gd name="connsiteY1" fmla="*/ 616226 h 2584174"/>
              <a:gd name="connsiteX2" fmla="*/ 4005470 w 4005470"/>
              <a:gd name="connsiteY2" fmla="*/ 0 h 25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5470" h="2584174">
                <a:moveTo>
                  <a:pt x="0" y="2584174"/>
                </a:moveTo>
                <a:cubicBezTo>
                  <a:pt x="168137" y="1815548"/>
                  <a:pt x="336274" y="1046922"/>
                  <a:pt x="1003852" y="616226"/>
                </a:cubicBezTo>
                <a:cubicBezTo>
                  <a:pt x="1671430" y="185530"/>
                  <a:pt x="2838450" y="92765"/>
                  <a:pt x="400547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2604052" y="1858617"/>
            <a:ext cx="3766931" cy="3339548"/>
          </a:xfrm>
          <a:custGeom>
            <a:avLst/>
            <a:gdLst>
              <a:gd name="connsiteX0" fmla="*/ 0 w 3766931"/>
              <a:gd name="connsiteY0" fmla="*/ 3339548 h 3339548"/>
              <a:gd name="connsiteX1" fmla="*/ 1113183 w 3766931"/>
              <a:gd name="connsiteY1" fmla="*/ 894522 h 3339548"/>
              <a:gd name="connsiteX2" fmla="*/ 3766931 w 3766931"/>
              <a:gd name="connsiteY2" fmla="*/ 0 h 3339548"/>
              <a:gd name="connsiteX3" fmla="*/ 3766931 w 3766931"/>
              <a:gd name="connsiteY3" fmla="*/ 0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931" h="3339548">
                <a:moveTo>
                  <a:pt x="0" y="3339548"/>
                </a:moveTo>
                <a:cubicBezTo>
                  <a:pt x="242680" y="2395330"/>
                  <a:pt x="485361" y="1451113"/>
                  <a:pt x="1113183" y="894522"/>
                </a:cubicBezTo>
                <a:cubicBezTo>
                  <a:pt x="1741005" y="337931"/>
                  <a:pt x="3766931" y="0"/>
                  <a:pt x="3766931" y="0"/>
                </a:cubicBezTo>
                <a:lnTo>
                  <a:pt x="3766931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02734" y="2537971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146" name="文本框 145"/>
          <p:cNvSpPr txBox="1"/>
          <p:nvPr/>
        </p:nvSpPr>
        <p:spPr>
          <a:xfrm>
            <a:off x="6843014" y="550915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147" name="文本框 146"/>
          <p:cNvSpPr txBox="1"/>
          <p:nvPr/>
        </p:nvSpPr>
        <p:spPr>
          <a:xfrm>
            <a:off x="5304217" y="54801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bigdata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6599583" y="3906078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Traditional ML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596304" y="3075369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Small NN</a:t>
            </a:r>
            <a:endParaRPr lang="zh-CN" altLang="en-US" dirty="0"/>
          </a:p>
        </p:txBody>
      </p:sp>
      <p:sp>
        <p:nvSpPr>
          <p:cNvPr id="149" name="矩形 148"/>
          <p:cNvSpPr/>
          <p:nvPr/>
        </p:nvSpPr>
        <p:spPr>
          <a:xfrm>
            <a:off x="6626008" y="2461115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Medium NN</a:t>
            </a:r>
            <a:endParaRPr lang="zh-CN" altLang="en-US" dirty="0"/>
          </a:p>
        </p:txBody>
      </p:sp>
      <p:sp>
        <p:nvSpPr>
          <p:cNvPr id="150" name="矩形 149"/>
          <p:cNvSpPr/>
          <p:nvPr/>
        </p:nvSpPr>
        <p:spPr>
          <a:xfrm>
            <a:off x="6626008" y="1755107"/>
            <a:ext cx="123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Large NN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79" y="1562539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大数据提升物流服务质量。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9.2.6 </a:t>
            </a:r>
            <a:r>
              <a:rPr lang="zh-CN" altLang="en-US" dirty="0"/>
              <a:t>行业案例研究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269304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9.2 </a:t>
            </a:r>
            <a:r>
              <a:rPr lang="zh-CN" altLang="en-US" sz="2100" b="1" spc="225" dirty="0">
                <a:solidFill>
                  <a:prstClr val="white"/>
                </a:solidFill>
              </a:rPr>
              <a:t>互联网信息抽取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/>
          <a:stretch>
            <a:fillRect/>
          </a:stretch>
        </p:blipFill>
        <p:spPr>
          <a:xfrm>
            <a:off x="1396101" y="2091944"/>
            <a:ext cx="6666195" cy="3375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754534" y="2086295"/>
            <a:ext cx="5693399" cy="394200"/>
            <a:chOff x="1807265" y="3866296"/>
            <a:chExt cx="5693399" cy="394200"/>
          </a:xfrm>
          <a:solidFill>
            <a:srgbClr val="E7E6E6"/>
          </a:solidFill>
        </p:grpSpPr>
        <p:sp>
          <p:nvSpPr>
            <p:cNvPr id="39" name="圆角矩形 38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矩形 46"/>
            <p:cNvSpPr/>
            <p:nvPr/>
          </p:nvSpPr>
          <p:spPr>
            <a:xfrm>
              <a:off x="1877427" y="3885448"/>
              <a:ext cx="4203969" cy="3600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9.1</a:t>
              </a:r>
              <a:r>
                <a:rPr lang="zh-CN" altLang="en-US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链接分析与互联网排序</a:t>
              </a:r>
              <a:endParaRPr lang="zh-CN" altLang="en-US" sz="21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  <a:solidFill>
            <a:srgbClr val="000066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5" name="任意多边形 44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3" name="任意多边形 42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14"/>
            <p:cNvSpPr txBox="1"/>
            <p:nvPr/>
          </p:nvSpPr>
          <p:spPr>
            <a:xfrm>
              <a:off x="3587368" y="1169836"/>
              <a:ext cx="19692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第九章　互联网数据挖掘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54534" y="2619372"/>
            <a:ext cx="5693399" cy="415498"/>
            <a:chOff x="1807265" y="2925991"/>
            <a:chExt cx="5693399" cy="415498"/>
          </a:xfrm>
          <a:solidFill>
            <a:srgbClr val="E7E6E6"/>
          </a:solidFill>
        </p:grpSpPr>
        <p:sp>
          <p:nvSpPr>
            <p:cNvPr id="74" name="圆角矩形 7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5" name="矩形 74"/>
            <p:cNvSpPr/>
            <p:nvPr/>
          </p:nvSpPr>
          <p:spPr>
            <a:xfrm>
              <a:off x="1881814" y="2925991"/>
              <a:ext cx="3038011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9.2</a:t>
              </a:r>
              <a:r>
                <a:rPr lang="zh-CN" altLang="en-US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互联网信息抽取</a:t>
              </a:r>
              <a:endParaRPr lang="zh-CN" altLang="en-US" sz="21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54534" y="3193295"/>
            <a:ext cx="5693399" cy="394200"/>
            <a:chOff x="1807265" y="3400693"/>
            <a:chExt cx="5693399" cy="394200"/>
          </a:xfrm>
          <a:solidFill>
            <a:srgbClr val="000066"/>
          </a:solidFill>
        </p:grpSpPr>
        <p:sp>
          <p:nvSpPr>
            <p:cNvPr id="71" name="圆角矩形 7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881814" y="3411473"/>
              <a:ext cx="3634328" cy="3600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日志挖掘与查询分析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54533" y="3753518"/>
            <a:ext cx="5693399" cy="415498"/>
            <a:chOff x="1818097" y="4753860"/>
            <a:chExt cx="5693399" cy="415498"/>
          </a:xfrm>
        </p:grpSpPr>
        <p:sp>
          <p:nvSpPr>
            <p:cNvPr id="65" name="圆角矩形 64"/>
            <p:cNvSpPr/>
            <p:nvPr/>
          </p:nvSpPr>
          <p:spPr>
            <a:xfrm>
              <a:off x="1818097" y="4758178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矩形 65"/>
            <p:cNvSpPr/>
            <p:nvPr/>
          </p:nvSpPr>
          <p:spPr>
            <a:xfrm>
              <a:off x="1887572" y="4753860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2012</a:t>
            </a:r>
            <a:r>
              <a:rPr lang="zh-CN" altLang="en-US" sz="1600" dirty="0"/>
              <a:t>之后，智能手机广泛应用，电子商务飞速发展，云计算技术落地催生更多</a:t>
            </a:r>
            <a:r>
              <a:rPr lang="en-US" altLang="zh-CN" sz="1600" dirty="0"/>
              <a:t>SAAS</a:t>
            </a:r>
            <a:r>
              <a:rPr lang="zh-CN" altLang="en-US" sz="1600" dirty="0"/>
              <a:t>服务，使得</a:t>
            </a:r>
            <a:r>
              <a:rPr lang="en-US" altLang="zh-CN" sz="1600" dirty="0"/>
              <a:t>IT</a:t>
            </a:r>
            <a:r>
              <a:rPr lang="zh-CN" altLang="en-US" sz="1600" dirty="0"/>
              <a:t>信息化建设渐次落地并兴起数据化建设。互联网上产生的巨量的数据中日志数据不可忽略。</a:t>
            </a:r>
            <a:endParaRPr lang="en-US" altLang="zh-CN" sz="1600" dirty="0"/>
          </a:p>
          <a:p>
            <a:r>
              <a:rPr lang="zh-CN" altLang="en-US" sz="1600" dirty="0"/>
              <a:t>然而数据意识有限，数据基础薄弱让我们对其中的重要信息往往不够敏感。本节从人这一原点出发，以人为本考虑数据透视，展现数据挖掘的更深内涵。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9.3.1 </a:t>
            </a:r>
            <a:r>
              <a:rPr lang="zh-CN" altLang="en-US" dirty="0"/>
              <a:t>概述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8564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782957" y="3497513"/>
          <a:ext cx="4890224" cy="258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工具、方法、平台随着技术与应用的更新在不断升级</a:t>
            </a:r>
            <a:r>
              <a:rPr lang="zh-CN" altLang="zh-CN" sz="1600" dirty="0"/>
              <a:t>。</a:t>
            </a:r>
            <a:r>
              <a:rPr lang="zh-CN" altLang="en-US" sz="1600" dirty="0"/>
              <a:t>以下是日志统计平台</a:t>
            </a:r>
            <a:r>
              <a:rPr lang="en-US" altLang="zh-CN" sz="1600" dirty="0"/>
              <a:t>LSP1.0</a:t>
            </a:r>
            <a:r>
              <a:rPr lang="zh-CN" altLang="en-US" sz="1600" dirty="0"/>
              <a:t>架构图，百度大数据分析平台，桑文锋著</a:t>
            </a:r>
            <a:r>
              <a:rPr lang="en-US" altLang="zh-CN" sz="1600" dirty="0"/>
              <a:t>《</a:t>
            </a:r>
            <a:r>
              <a:rPr lang="zh-CN" altLang="en-US" sz="1600" dirty="0"/>
              <a:t>数据驱动</a:t>
            </a:r>
            <a:r>
              <a:rPr lang="en-US" altLang="zh-CN" sz="1600" dirty="0"/>
              <a:t>》</a:t>
            </a:r>
            <a:r>
              <a:rPr lang="zh-CN" altLang="en-US" sz="1600" dirty="0"/>
              <a:t>从方法到实践</a:t>
            </a:r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9.3.2 </a:t>
            </a:r>
            <a:r>
              <a:rPr lang="zh-CN" altLang="en-US" dirty="0"/>
              <a:t>挖掘分析常用方法与工具比较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2" y="4801952"/>
            <a:ext cx="952499" cy="95249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78" y="4801952"/>
            <a:ext cx="952499" cy="9524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07" y="4534710"/>
            <a:ext cx="1458223" cy="14582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3" y="3186165"/>
            <a:ext cx="1188470" cy="1188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96" y="3218580"/>
            <a:ext cx="1163473" cy="11634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94" y="2406610"/>
            <a:ext cx="933717" cy="9337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61820" y="359573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Scheduler</a:t>
            </a:r>
            <a:endParaRPr lang="zh-CN" altLang="en-US" dirty="0"/>
          </a:p>
        </p:txBody>
      </p:sp>
      <p:sp>
        <p:nvSpPr>
          <p:cNvPr id="84" name="文本框 83"/>
          <p:cNvSpPr txBox="1"/>
          <p:nvPr/>
        </p:nvSpPr>
        <p:spPr>
          <a:xfrm>
            <a:off x="4476133" y="4149447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CWrapper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4638860" y="3024076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WebUI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487" y="57802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前端服务器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2343373" y="57802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日志中转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endCxn id="73" idx="1"/>
          </p:cNvCxnSpPr>
          <p:nvPr/>
        </p:nvCxnSpPr>
        <p:spPr>
          <a:xfrm>
            <a:off x="1465315" y="5278201"/>
            <a:ext cx="9812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73" idx="3"/>
            <a:endCxn id="6" idx="1"/>
          </p:cNvCxnSpPr>
          <p:nvPr/>
        </p:nvCxnSpPr>
        <p:spPr>
          <a:xfrm flipV="1">
            <a:off x="3399077" y="5263822"/>
            <a:ext cx="974830" cy="1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86" idx="1"/>
            <a:endCxn id="8" idx="3"/>
          </p:cNvCxnSpPr>
          <p:nvPr/>
        </p:nvCxnSpPr>
        <p:spPr>
          <a:xfrm flipH="1">
            <a:off x="2915613" y="3208742"/>
            <a:ext cx="1723247" cy="57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3" idx="1"/>
            <a:endCxn id="8" idx="3"/>
          </p:cNvCxnSpPr>
          <p:nvPr/>
        </p:nvCxnSpPr>
        <p:spPr>
          <a:xfrm flipH="1">
            <a:off x="2915613" y="3780400"/>
            <a:ext cx="1546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84" idx="1"/>
            <a:endCxn id="8" idx="3"/>
          </p:cNvCxnSpPr>
          <p:nvPr/>
        </p:nvCxnSpPr>
        <p:spPr>
          <a:xfrm flipH="1" flipV="1">
            <a:off x="2915613" y="3780400"/>
            <a:ext cx="1560520" cy="55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73" idx="0"/>
            <a:endCxn id="8" idx="2"/>
          </p:cNvCxnSpPr>
          <p:nvPr/>
        </p:nvCxnSpPr>
        <p:spPr>
          <a:xfrm flipH="1" flipV="1">
            <a:off x="2321378" y="4374635"/>
            <a:ext cx="601450" cy="42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3" idx="2"/>
            <a:endCxn id="84" idx="0"/>
          </p:cNvCxnSpPr>
          <p:nvPr/>
        </p:nvCxnSpPr>
        <p:spPr>
          <a:xfrm>
            <a:off x="5100777" y="3965066"/>
            <a:ext cx="27939" cy="18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84" idx="2"/>
          </p:cNvCxnSpPr>
          <p:nvPr/>
        </p:nvCxnSpPr>
        <p:spPr>
          <a:xfrm>
            <a:off x="5128716" y="4518779"/>
            <a:ext cx="17160" cy="29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3" idx="3"/>
            <a:endCxn id="10" idx="1"/>
          </p:cNvCxnSpPr>
          <p:nvPr/>
        </p:nvCxnSpPr>
        <p:spPr>
          <a:xfrm>
            <a:off x="5739734" y="3780400"/>
            <a:ext cx="966662" cy="1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文本框 145"/>
          <p:cNvSpPr txBox="1"/>
          <p:nvPr/>
        </p:nvSpPr>
        <p:spPr>
          <a:xfrm>
            <a:off x="1513323" y="5341819"/>
            <a:ext cx="5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FTP</a:t>
            </a:r>
            <a:endParaRPr lang="zh-CN" altLang="en-US" dirty="0"/>
          </a:p>
        </p:txBody>
      </p:sp>
      <p:sp>
        <p:nvSpPr>
          <p:cNvPr id="147" name="文本框 146"/>
          <p:cNvSpPr txBox="1"/>
          <p:nvPr/>
        </p:nvSpPr>
        <p:spPr>
          <a:xfrm>
            <a:off x="1409849" y="484525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Logfile</a:t>
            </a:r>
            <a:endParaRPr lang="zh-CN" altLang="en-US" dirty="0"/>
          </a:p>
        </p:txBody>
      </p:sp>
      <p:sp>
        <p:nvSpPr>
          <p:cNvPr id="148" name="文本框 147"/>
          <p:cNvSpPr txBox="1"/>
          <p:nvPr/>
        </p:nvSpPr>
        <p:spPr>
          <a:xfrm>
            <a:off x="3469085" y="5390012"/>
            <a:ext cx="7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HDFS</a:t>
            </a:r>
            <a:endParaRPr lang="zh-CN" altLang="en-US" dirty="0"/>
          </a:p>
        </p:txBody>
      </p:sp>
      <p:sp>
        <p:nvSpPr>
          <p:cNvPr id="149" name="文本框 148"/>
          <p:cNvSpPr txBox="1"/>
          <p:nvPr/>
        </p:nvSpPr>
        <p:spPr>
          <a:xfrm>
            <a:off x="4498897" y="5801767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hadoop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79" y="144578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以下是用户数据仓库模型，百度大数据分析平台，桑文锋著</a:t>
            </a:r>
            <a:r>
              <a:rPr lang="en-US" altLang="zh-CN" sz="1600" dirty="0"/>
              <a:t>《</a:t>
            </a:r>
            <a:r>
              <a:rPr lang="zh-CN" altLang="en-US" sz="1600" dirty="0"/>
              <a:t>数据驱动</a:t>
            </a:r>
            <a:r>
              <a:rPr lang="en-US" altLang="zh-CN" sz="1600" dirty="0"/>
              <a:t>》</a:t>
            </a:r>
            <a:r>
              <a:rPr lang="zh-CN" altLang="en-US" sz="1600" dirty="0"/>
              <a:t>从方法到实践</a:t>
            </a:r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9.3.2 </a:t>
            </a:r>
            <a:r>
              <a:rPr lang="zh-CN" altLang="en-US" dirty="0"/>
              <a:t>挖掘分析常用方法与工具比较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735492" y="2719154"/>
          <a:ext cx="5995364" cy="197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39414" y="483841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网页搜索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凤巢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网盟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百科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网页搜索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凤巢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网盟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百科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086600" y="51981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文本日志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7064799" y="483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结构化数据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79" y="1445780"/>
            <a:ext cx="791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以下是数据源管理，百度大数据分析平台，桑文锋著</a:t>
            </a:r>
            <a:r>
              <a:rPr lang="en-US" altLang="zh-CN" sz="1600" dirty="0"/>
              <a:t>《</a:t>
            </a:r>
            <a:r>
              <a:rPr lang="zh-CN" altLang="en-US" sz="1600" dirty="0"/>
              <a:t>数据驱动</a:t>
            </a:r>
            <a:r>
              <a:rPr lang="en-US" altLang="zh-CN" sz="1600" dirty="0"/>
              <a:t>》</a:t>
            </a:r>
            <a:r>
              <a:rPr lang="zh-CN" altLang="en-US" sz="1600" dirty="0"/>
              <a:t>从方法到实践</a:t>
            </a:r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9.3.2 </a:t>
            </a:r>
            <a:r>
              <a:rPr lang="zh-CN" altLang="en-US" dirty="0"/>
              <a:t>挖掘分析常用方法与工具比较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5" y="2476500"/>
            <a:ext cx="1905000" cy="190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95" y="2476500"/>
            <a:ext cx="1905000" cy="1905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4595" y="49397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日志源结构化</a:t>
            </a:r>
            <a:endParaRPr lang="en-US" altLang="zh-CN" dirty="0"/>
          </a:p>
          <a:p>
            <a:r>
              <a:rPr lang="zh-CN" altLang="en-US" dirty="0"/>
              <a:t>元数据审核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3840351" y="4918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传输实时化</a:t>
            </a: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6367491" y="49186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查询引擎直接可</a:t>
            </a:r>
            <a:endParaRPr lang="en-US" altLang="zh-CN" dirty="0"/>
          </a:p>
          <a:p>
            <a:r>
              <a:rPr lang="zh-CN" altLang="en-US" dirty="0"/>
              <a:t>分析源结构化数据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754534" y="2086295"/>
            <a:ext cx="5693399" cy="426279"/>
            <a:chOff x="1807265" y="3866296"/>
            <a:chExt cx="5693399" cy="426279"/>
          </a:xfrm>
          <a:solidFill>
            <a:srgbClr val="000066"/>
          </a:solidFill>
        </p:grpSpPr>
        <p:sp>
          <p:nvSpPr>
            <p:cNvPr id="39" name="圆角矩形 38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矩形 46"/>
            <p:cNvSpPr/>
            <p:nvPr/>
          </p:nvSpPr>
          <p:spPr>
            <a:xfrm>
              <a:off x="1881814" y="3877077"/>
              <a:ext cx="3932487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链接分析与互联网排序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  <a:solidFill>
            <a:srgbClr val="000066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5" name="任意多边形 44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  <a:grpFill/>
            </p:grpSpPr>
            <p:sp>
              <p:nvSpPr>
                <p:cNvPr id="43" name="任意多边形 42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14"/>
            <p:cNvSpPr txBox="1"/>
            <p:nvPr/>
          </p:nvSpPr>
          <p:spPr>
            <a:xfrm>
              <a:off x="3587368" y="1169836"/>
              <a:ext cx="19692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第九章　互联网数据挖掘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54534" y="2628470"/>
            <a:ext cx="5693399" cy="426278"/>
            <a:chOff x="1807265" y="2935089"/>
            <a:chExt cx="5693399" cy="426278"/>
          </a:xfrm>
        </p:grpSpPr>
        <p:sp>
          <p:nvSpPr>
            <p:cNvPr id="74" name="圆角矩形 7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5" name="矩形 74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互联网信息抽取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54534" y="3193295"/>
            <a:ext cx="5693399" cy="426278"/>
            <a:chOff x="1807265" y="3400693"/>
            <a:chExt cx="5693399" cy="426278"/>
          </a:xfrm>
          <a:solidFill>
            <a:schemeClr val="bg2"/>
          </a:solidFill>
        </p:grpSpPr>
        <p:sp>
          <p:nvSpPr>
            <p:cNvPr id="71" name="圆角矩形 7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881814" y="3411473"/>
              <a:ext cx="363432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9.3</a:t>
              </a:r>
              <a:r>
                <a:rPr lang="zh-CN" altLang="en-US" sz="21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日志挖掘与查询分析</a:t>
              </a:r>
              <a:endParaRPr lang="zh-CN" altLang="en-US" sz="21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54533" y="3753518"/>
            <a:ext cx="5693399" cy="415498"/>
            <a:chOff x="1818097" y="4753860"/>
            <a:chExt cx="5693399" cy="415498"/>
          </a:xfrm>
        </p:grpSpPr>
        <p:sp>
          <p:nvSpPr>
            <p:cNvPr id="65" name="圆角矩形 64"/>
            <p:cNvSpPr/>
            <p:nvPr/>
          </p:nvSpPr>
          <p:spPr>
            <a:xfrm>
              <a:off x="1818097" y="4758178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矩形 65"/>
            <p:cNvSpPr/>
            <p:nvPr/>
          </p:nvSpPr>
          <p:spPr>
            <a:xfrm>
              <a:off x="1887572" y="4753860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79" y="1445780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工具比较的挖掘价值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9.3.2 </a:t>
            </a:r>
            <a:r>
              <a:rPr lang="zh-CN" altLang="en-US" dirty="0"/>
              <a:t>挖掘分析常用方法与工具比较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577181" y="19023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81" y="1975185"/>
            <a:ext cx="1036482" cy="10364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8" y="1954392"/>
            <a:ext cx="1057275" cy="1057275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382289"/>
            <a:ext cx="791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海量数据挖掘过程（收集、分解、合并、推理）可视化展现</a:t>
            </a:r>
            <a:r>
              <a:rPr lang="zh-CN" altLang="zh-CN" sz="1600" dirty="0"/>
              <a:t>。</a:t>
            </a:r>
            <a:endParaRPr lang="zh-CN" altLang="zh-CN" sz="1600" dirty="0"/>
          </a:p>
          <a:p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9.3.3 </a:t>
            </a:r>
            <a:r>
              <a:rPr lang="zh-CN" altLang="en-US" dirty="0"/>
              <a:t>海量数据挖掘过程展现与分析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-8890" y="1769110"/>
          <a:ext cx="9144000" cy="4373880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0934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934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934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zh-CN" altLang="en-US" sz="3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09347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062" y="1967610"/>
            <a:ext cx="7915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学生用户日志深度分析与应用</a:t>
            </a:r>
            <a:endParaRPr lang="zh-CN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9.3.4 </a:t>
            </a:r>
            <a:r>
              <a:rPr lang="zh-CN" altLang="en-US"/>
              <a:t>行业应用举例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28936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日志挖掘与查询分析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屏幕截图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7" y="2147627"/>
            <a:ext cx="8634920" cy="4101587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 cstate="print"/>
          <a:srcRect l="19090" t="21720" r="16280" b="22029"/>
          <a:stretch>
            <a:fillRect/>
          </a:stretch>
        </p:blipFill>
        <p:spPr>
          <a:xfrm>
            <a:off x="-30361" y="-74852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5399" y="689393"/>
            <a:ext cx="8743995" cy="595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prstClr val="white"/>
                </a:solidFill>
              </a:rPr>
              <a:t>1</a:t>
            </a:r>
            <a:r>
              <a:rPr lang="zh-CN" altLang="zh-CN" sz="1600" spc="225" dirty="0">
                <a:solidFill>
                  <a:prstClr val="white"/>
                </a:solidFill>
              </a:rPr>
              <a:t>．</a:t>
            </a:r>
            <a:r>
              <a:rPr lang="zh-CN" altLang="en-US" sz="1600" spc="225" dirty="0">
                <a:solidFill>
                  <a:prstClr val="white"/>
                </a:solidFill>
              </a:rPr>
              <a:t>打包</a:t>
            </a:r>
            <a:r>
              <a:rPr lang="en-US" altLang="zh-CN" sz="1600" spc="225" dirty="0">
                <a:solidFill>
                  <a:prstClr val="white"/>
                </a:solidFill>
              </a:rPr>
              <a:t>PageRank</a:t>
            </a:r>
            <a:r>
              <a:rPr lang="zh-CN" altLang="en-US" sz="1600" spc="225" dirty="0">
                <a:solidFill>
                  <a:prstClr val="white"/>
                </a:solidFill>
              </a:rPr>
              <a:t>算法生成</a:t>
            </a:r>
            <a:r>
              <a:rPr lang="en-US" altLang="zh-CN" sz="1600" spc="225" dirty="0">
                <a:solidFill>
                  <a:prstClr val="white"/>
                </a:solidFill>
              </a:rPr>
              <a:t>Jar</a:t>
            </a:r>
            <a:r>
              <a:rPr lang="zh-CN" altLang="en-US" sz="1600" spc="225" dirty="0">
                <a:solidFill>
                  <a:prstClr val="white"/>
                </a:solidFill>
              </a:rPr>
              <a:t>包，在</a:t>
            </a:r>
            <a:r>
              <a:rPr lang="en-US" altLang="zh-CN" sz="1600" spc="225" dirty="0">
                <a:solidFill>
                  <a:prstClr val="white"/>
                </a:solidFill>
              </a:rPr>
              <a:t>Spark</a:t>
            </a:r>
            <a:r>
              <a:rPr lang="zh-CN" altLang="en-US" sz="1600" spc="225" dirty="0">
                <a:solidFill>
                  <a:prstClr val="white"/>
                </a:solidFill>
              </a:rPr>
              <a:t>集群或单机上运行。</a:t>
            </a:r>
            <a:endParaRPr lang="en-US"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2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互联网数据挖掘中对已有信息挖掘为什么既可以进行预测，也可以进行评估和控制？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3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怎样理解大数据的预测洞察作用？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4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什么是好问题（</a:t>
            </a:r>
            <a:r>
              <a:rPr lang="en-US" altLang="zh-CN" sz="1600" spc="225" dirty="0">
                <a:solidFill>
                  <a:schemeClr val="bg1"/>
                </a:solidFill>
              </a:rPr>
              <a:t>deep question</a:t>
            </a:r>
            <a:r>
              <a:rPr lang="zh-CN" altLang="en-US" sz="1600" spc="225" dirty="0">
                <a:solidFill>
                  <a:schemeClr val="bg1"/>
                </a:solidFill>
              </a:rPr>
              <a:t>），良好的提问技巧能使我们在寻找答案（数据挖掘）的道路上事半功倍，离答案更近一步，为什么？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5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如何在有限稀缺资源约束下最大限度地挖掘到有价值的关联数据？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6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随着数据挖掘、机器学习、人工智能和大数据的不断发展，人类会变得越来越聪明，文理兼通不再会是一件很难落地的事情，为什么？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7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为什么中国古语说“纲举目张”，它与数据挖掘中的哪些技术方法模型相关？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8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知识之间的联系为什么比死的知识更重要？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9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为什么中国古语还说“一图胜千言”？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10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读完本章你对中国文化中强调的“关系”有没有新的认识？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11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中国古语所说“物以类聚，人以群分”是如何总结出的？</a:t>
            </a:r>
            <a:endParaRPr lang="zh-CN" altLang="en-US" sz="1600" spc="225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spc="225" dirty="0">
                <a:solidFill>
                  <a:schemeClr val="bg1"/>
                </a:solidFill>
              </a:rPr>
              <a:t>12</a:t>
            </a:r>
            <a:r>
              <a:rPr lang="zh-CN" altLang="en-US" sz="1600" spc="225" dirty="0">
                <a:solidFill>
                  <a:schemeClr val="bg1"/>
                </a:solidFill>
              </a:rPr>
              <a:t> </a:t>
            </a:r>
            <a:r>
              <a:rPr lang="en-US" altLang="zh-CN" sz="1600" spc="225" dirty="0">
                <a:solidFill>
                  <a:schemeClr val="bg1"/>
                </a:solidFill>
              </a:rPr>
              <a:t>.</a:t>
            </a:r>
            <a:r>
              <a:rPr lang="zh-CN" altLang="en-US" sz="1600" spc="225" dirty="0">
                <a:solidFill>
                  <a:schemeClr val="bg1"/>
                </a:solidFill>
              </a:rPr>
              <a:t> 在</a:t>
            </a:r>
            <a:r>
              <a:rPr lang="en-US" altLang="zh-CN" sz="1600" spc="225" dirty="0">
                <a:solidFill>
                  <a:schemeClr val="bg1"/>
                </a:solidFill>
              </a:rPr>
              <a:t>SEO</a:t>
            </a:r>
            <a:r>
              <a:rPr lang="zh-CN" altLang="en-US" sz="1600" spc="225" dirty="0">
                <a:solidFill>
                  <a:schemeClr val="bg1"/>
                </a:solidFill>
              </a:rPr>
              <a:t>搜索引擎优化中，</a:t>
            </a:r>
            <a:r>
              <a:rPr lang="en-US" altLang="zh-CN" sz="1600" spc="225" dirty="0">
                <a:solidFill>
                  <a:schemeClr val="bg1"/>
                </a:solidFill>
              </a:rPr>
              <a:t>&lt;a&gt;</a:t>
            </a:r>
            <a:r>
              <a:rPr lang="zh-CN" altLang="en-US" sz="1600" spc="225" dirty="0">
                <a:solidFill>
                  <a:schemeClr val="bg1"/>
                </a:solidFill>
              </a:rPr>
              <a:t>标签有一个</a:t>
            </a:r>
            <a:r>
              <a:rPr lang="en-US" altLang="zh-CN" sz="1600" spc="225" dirty="0" err="1">
                <a:solidFill>
                  <a:schemeClr val="bg1"/>
                </a:solidFill>
              </a:rPr>
              <a:t>nofollow</a:t>
            </a:r>
            <a:r>
              <a:rPr lang="zh-CN" altLang="en-US" sz="1600" spc="225" dirty="0">
                <a:solidFill>
                  <a:schemeClr val="bg1"/>
                </a:solidFill>
              </a:rPr>
              <a:t>属性，它有哪些具体设置方法，对</a:t>
            </a:r>
            <a:r>
              <a:rPr lang="en-US" altLang="zh-CN" sz="1600" spc="225" dirty="0">
                <a:solidFill>
                  <a:schemeClr val="bg1"/>
                </a:solidFill>
              </a:rPr>
              <a:t>PR</a:t>
            </a:r>
            <a:r>
              <a:rPr lang="zh-CN" altLang="en-US" sz="1600" spc="225" dirty="0">
                <a:solidFill>
                  <a:schemeClr val="bg1"/>
                </a:solidFill>
              </a:rPr>
              <a:t>值计算有怎样的影响？</a:t>
            </a:r>
            <a:endParaRPr lang="zh-CN" altLang="zh-CN" sz="1600" spc="225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5399" y="43062"/>
            <a:ext cx="1569660" cy="646331"/>
            <a:chOff x="564072" y="1012685"/>
            <a:chExt cx="1569660" cy="646331"/>
          </a:xfrm>
        </p:grpSpPr>
        <p:sp>
          <p:nvSpPr>
            <p:cNvPr id="3" name="矩形 2"/>
            <p:cNvSpPr/>
            <p:nvPr/>
          </p:nvSpPr>
          <p:spPr>
            <a:xfrm>
              <a:off x="564072" y="1012685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96C527"/>
                  </a:solidFill>
                </a:rPr>
                <a:t>习题：</a:t>
              </a:r>
              <a:endParaRPr lang="zh-CN" altLang="en-US" sz="3600" b="1" dirty="0">
                <a:solidFill>
                  <a:srgbClr val="96C527"/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64073" y="1615012"/>
              <a:ext cx="1523494" cy="0"/>
            </a:xfrm>
            <a:prstGeom prst="line">
              <a:avLst/>
            </a:prstGeom>
            <a:ln>
              <a:solidFill>
                <a:srgbClr val="96C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/>
        </p:nvCxnSpPr>
        <p:spPr>
          <a:xfrm flipV="1">
            <a:off x="5988185" y="2867675"/>
            <a:ext cx="723626" cy="7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656509" y="3248553"/>
            <a:ext cx="1009414" cy="90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c-034\Desktop\云创大学-未来的大学，专注大数据人工智能培训与认证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65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8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8" y="-10862"/>
            <a:ext cx="214312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1" y="-11900"/>
            <a:ext cx="214312" cy="6858000"/>
          </a:xfrm>
          <a:prstGeom prst="rect">
            <a:avLst/>
          </a:prstGeom>
        </p:spPr>
      </p:pic>
      <p:pic>
        <p:nvPicPr>
          <p:cNvPr id="1026" name="Picture 2" descr="C:\Users\yc-034\AppData\Local\Temp\WeChat Files\fa740bf4eb5ba01a0250bf2200557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22" y="5345456"/>
            <a:ext cx="869150" cy="8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4896026" y="3343928"/>
            <a:ext cx="3958505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lvl="0" indent="-279400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60" smtClean="0">
                <a:ln w="3175">
                  <a:noFill/>
                  <a:prstDash val="dash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微软雅黑" panose="020B0503020204020204" pitchFamily="34" charset="-122"/>
                <a:sym typeface="+mn-ea"/>
              </a:rPr>
              <a:t>在线学习、在线动手做实验</a:t>
            </a:r>
            <a:endParaRPr lang="en-US" altLang="zh-CN" sz="1200" spc="160" smtClean="0">
              <a:ln w="3175">
                <a:noFill/>
                <a:prstDash val="dash"/>
              </a:ln>
              <a:solidFill>
                <a:schemeClr val="accent4">
                  <a:lumMod val="20000"/>
                  <a:lumOff val="80000"/>
                </a:schemeClr>
              </a:solidFill>
              <a:latin typeface="方正粗黑宋简体" pitchFamily="2" charset="-122"/>
              <a:ea typeface="方正粗黑宋简体" pitchFamily="2" charset="-122"/>
              <a:cs typeface="微软雅黑" panose="020B0503020204020204" pitchFamily="34" charset="-122"/>
              <a:sym typeface="+mn-ea"/>
            </a:endParaRPr>
          </a:p>
          <a:p>
            <a:pPr marL="279400" lvl="0" indent="-279400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60" smtClean="0">
                <a:ln w="3175">
                  <a:noFill/>
                  <a:prstDash val="dash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微软雅黑" panose="020B0503020204020204" pitchFamily="34" charset="-122"/>
                <a:sym typeface="+mn-ea"/>
              </a:rPr>
              <a:t>学习云创大数据大量实际项目</a:t>
            </a:r>
            <a:endParaRPr lang="en-US" altLang="zh-CN" sz="1200" spc="160" smtClean="0">
              <a:ln w="3175">
                <a:noFill/>
                <a:prstDash val="dash"/>
              </a:ln>
              <a:solidFill>
                <a:schemeClr val="accent4">
                  <a:lumMod val="20000"/>
                  <a:lumOff val="80000"/>
                </a:schemeClr>
              </a:solidFill>
              <a:latin typeface="方正粗黑宋简体" pitchFamily="2" charset="-122"/>
              <a:ea typeface="方正粗黑宋简体" pitchFamily="2" charset="-122"/>
              <a:cs typeface="微软雅黑" panose="020B0503020204020204" pitchFamily="34" charset="-122"/>
              <a:sym typeface="+mn-ea"/>
            </a:endParaRPr>
          </a:p>
          <a:p>
            <a:pPr marL="279400" lvl="0" indent="-279400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60" smtClean="0">
                <a:ln w="3175">
                  <a:noFill/>
                  <a:prstDash val="dash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微软雅黑" panose="020B0503020204020204" pitchFamily="34" charset="-122"/>
                <a:sym typeface="+mn-ea"/>
              </a:rPr>
              <a:t>获取云创工程师认证、工信部认证、国际认证</a:t>
            </a:r>
            <a:endParaRPr lang="en-US" altLang="zh-CN" sz="1200" spc="160" smtClean="0">
              <a:ln w="3175">
                <a:noFill/>
                <a:prstDash val="dash"/>
              </a:ln>
              <a:solidFill>
                <a:schemeClr val="accent4">
                  <a:lumMod val="20000"/>
                  <a:lumOff val="80000"/>
                </a:schemeClr>
              </a:solidFill>
              <a:latin typeface="方正粗黑宋简体" pitchFamily="2" charset="-122"/>
              <a:ea typeface="方正粗黑宋简体" pitchFamily="2" charset="-122"/>
              <a:cs typeface="微软雅黑" panose="020B0503020204020204" pitchFamily="34" charset="-122"/>
              <a:sym typeface="+mn-ea"/>
            </a:endParaRPr>
          </a:p>
          <a:p>
            <a:pPr marL="279400" lvl="0" indent="-279400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60">
                <a:ln w="3175">
                  <a:noFill/>
                  <a:prstDash val="dash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微软雅黑" panose="020B0503020204020204" pitchFamily="34" charset="-122"/>
                <a:sym typeface="+mn-ea"/>
              </a:rPr>
              <a:t>大</a:t>
            </a:r>
            <a:r>
              <a:rPr lang="zh-CN" altLang="en-US" sz="1200" spc="160" smtClean="0">
                <a:ln w="3175">
                  <a:noFill/>
                  <a:prstDash val="dash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微软雅黑" panose="020B0503020204020204" pitchFamily="34" charset="-122"/>
                <a:sym typeface="+mn-ea"/>
              </a:rPr>
              <a:t>数据能力分析、工作匹配、智能推荐</a:t>
            </a:r>
            <a:endParaRPr lang="en-US" altLang="zh-CN" sz="1200" spc="160" smtClean="0">
              <a:ln w="3175">
                <a:noFill/>
                <a:prstDash val="dash"/>
              </a:ln>
              <a:solidFill>
                <a:schemeClr val="accent4">
                  <a:lumMod val="20000"/>
                  <a:lumOff val="80000"/>
                </a:schemeClr>
              </a:solidFill>
              <a:latin typeface="方正粗黑宋简体" pitchFamily="2" charset="-122"/>
              <a:ea typeface="方正粗黑宋简体" pitchFamily="2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29" name="Picture 5" descr="https://edu.cstor.cn/img/w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35" y="5345456"/>
            <a:ext cx="869106" cy="8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933258" y="6463743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云创大学微信公众号</a:t>
            </a:r>
            <a:endParaRPr lang="zh-CN" altLang="en-US" sz="9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46039" y="629984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云创</a:t>
            </a:r>
            <a:r>
              <a:rPr lang="zh-CN" altLang="en-US" sz="900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大学网站</a:t>
            </a:r>
            <a:endParaRPr lang="zh-CN" altLang="en-US" sz="9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9811" y="6461760"/>
            <a:ext cx="12859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https://edu.cstor.cn/</a:t>
            </a:r>
            <a:endParaRPr lang="zh-CN" altLang="en-US" sz="9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88208" y="809784"/>
            <a:ext cx="2468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方正粗黑宋简体" pitchFamily="2" charset="-122"/>
                <a:ea typeface="方正粗黑宋简体" pitchFamily="2" charset="-122"/>
              </a:rPr>
              <a:t>省钱</a:t>
            </a:r>
            <a:r>
              <a:rPr lang="zh-CN" altLang="en-US" sz="2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方正粗黑宋简体" pitchFamily="2" charset="-122"/>
                <a:ea typeface="方正粗黑宋简体" pitchFamily="2" charset="-122"/>
              </a:rPr>
              <a:t>、省时间</a:t>
            </a:r>
            <a:r>
              <a:rPr lang="en-US" altLang="zh-CN" sz="2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方正粗黑宋简体" pitchFamily="2" charset="-122"/>
                <a:ea typeface="方正粗黑宋简体" pitchFamily="2" charset="-122"/>
              </a:rPr>
              <a:t>!</a:t>
            </a:r>
            <a:endParaRPr lang="zh-CN" altLang="en-US" sz="2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9" name="文本框 11"/>
          <p:cNvSpPr txBox="1"/>
          <p:nvPr/>
        </p:nvSpPr>
        <p:spPr>
          <a:xfrm>
            <a:off x="4786444" y="338591"/>
            <a:ext cx="370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大学生如何提高实战能力，高薪就业？</a:t>
            </a:r>
            <a:endParaRPr lang="zh-CN" altLang="en-US" sz="1600" b="1" dirty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4786444" y="917505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学到真本事</a:t>
            </a:r>
            <a:endParaRPr lang="zh-CN" altLang="en-US" sz="1600" b="1" dirty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2" name="文本框 11"/>
          <p:cNvSpPr txBox="1"/>
          <p:nvPr/>
        </p:nvSpPr>
        <p:spPr>
          <a:xfrm>
            <a:off x="4786443" y="1520189"/>
            <a:ext cx="411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学习大数据、人工智能、云计算的不二之选</a:t>
            </a:r>
            <a:endParaRPr lang="zh-CN" altLang="en-US" sz="1600" b="1" dirty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5494" y="4718475"/>
            <a:ext cx="4493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方正粗黑宋简体" pitchFamily="2" charset="-122"/>
                <a:ea typeface="方正粗黑宋简体" pitchFamily="2" charset="-122"/>
              </a:rPr>
              <a:t>学</a:t>
            </a:r>
            <a:r>
              <a:rPr lang="zh-CN" alt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方正粗黑宋简体" pitchFamily="2" charset="-122"/>
                <a:ea typeface="方正粗黑宋简体" pitchFamily="2" charset="-122"/>
              </a:rPr>
              <a:t>到真本事，走遍天下都不怕！</a:t>
            </a:r>
            <a:endParaRPr lang="zh-CN" alt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40" y="2027068"/>
            <a:ext cx="2087935" cy="128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hlinkClick r:id="rId1"/>
          </p:cNvPr>
          <p:cNvSpPr/>
          <p:nvPr/>
        </p:nvSpPr>
        <p:spPr>
          <a:xfrm>
            <a:off x="4824939" y="933287"/>
            <a:ext cx="3917905" cy="240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hlinkClick r:id="rId1"/>
          </p:cNvPr>
          <p:cNvSpPr/>
          <p:nvPr/>
        </p:nvSpPr>
        <p:spPr>
          <a:xfrm>
            <a:off x="403403" y="933288"/>
            <a:ext cx="3806288" cy="240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462133" y="4669579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669493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599202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599288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599202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669493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599202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669493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669493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599202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>
            <a:hlinkClick r:id="rId1"/>
          </p:cNvPr>
          <p:cNvSpPr/>
          <p:nvPr/>
        </p:nvSpPr>
        <p:spPr>
          <a:xfrm>
            <a:off x="427114" y="3639664"/>
            <a:ext cx="4078140" cy="709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hlinkClick r:id="rId1"/>
          </p:cNvPr>
          <p:cNvSpPr txBox="1"/>
          <p:nvPr/>
        </p:nvSpPr>
        <p:spPr>
          <a:xfrm>
            <a:off x="1995274" y="3836384"/>
            <a:ext cx="2509980" cy="346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智能硬件大数据免费托管平台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48" name="Picture 24" descr="F:\大数据挖掘平台\物联网大数据平台\logo_bate_homeaaa.png">
            <a:hlinkClick r:id="rId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" y="3747764"/>
            <a:ext cx="180352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580132" y="3600928"/>
            <a:ext cx="4121103" cy="799827"/>
            <a:chOff x="4986061" y="3557798"/>
            <a:chExt cx="3486036" cy="799827"/>
          </a:xfrm>
        </p:grpSpPr>
        <p:sp>
          <p:nvSpPr>
            <p:cNvPr id="37" name="矩形 36">
              <a:hlinkClick r:id="rId23"/>
            </p:cNvPr>
            <p:cNvSpPr/>
            <p:nvPr/>
          </p:nvSpPr>
          <p:spPr>
            <a:xfrm>
              <a:off x="4986061" y="3594588"/>
              <a:ext cx="3486036" cy="709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3"/>
            </p:cNvPr>
            <p:cNvSpPr txBox="1"/>
            <p:nvPr/>
          </p:nvSpPr>
          <p:spPr>
            <a:xfrm>
              <a:off x="6635120" y="3780323"/>
              <a:ext cx="1800493" cy="346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环境大数据开放平台</a:t>
              </a:r>
              <a:endPara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50" name="Picture 26" descr="F:\大数据挖掘平台\环境云\环境云logo.png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289" y="3557798"/>
              <a:ext cx="1693352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文本框 10"/>
          <p:cNvSpPr txBox="1"/>
          <p:nvPr/>
        </p:nvSpPr>
        <p:spPr>
          <a:xfrm>
            <a:off x="5590610" y="941914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smtClean="0">
                <a:solidFill>
                  <a:srgbClr val="70AD47">
                    <a:lumMod val="75000"/>
                  </a:srgbClr>
                </a:solidFill>
              </a:rPr>
              <a:t>免费</a:t>
            </a:r>
            <a:r>
              <a:rPr lang="zh-CN" altLang="en-US" sz="2000" b="1">
                <a:solidFill>
                  <a:srgbClr val="70AD47">
                    <a:lumMod val="75000"/>
                  </a:srgbClr>
                </a:solidFill>
              </a:rPr>
              <a:t>大数据</a:t>
            </a:r>
            <a:r>
              <a:rPr lang="en-US" altLang="zh-CN" sz="2000" b="1" smtClean="0">
                <a:solidFill>
                  <a:srgbClr val="70AD47">
                    <a:lumMod val="75000"/>
                  </a:srgbClr>
                </a:solidFill>
              </a:rPr>
              <a:t>APP</a:t>
            </a:r>
            <a:r>
              <a:rPr lang="zh-CN" altLang="en-US" sz="2000" b="1" smtClean="0">
                <a:solidFill>
                  <a:srgbClr val="70AD47">
                    <a:lumMod val="75000"/>
                  </a:srgbClr>
                </a:solidFill>
              </a:rPr>
              <a:t>推荐</a:t>
            </a:r>
            <a:endParaRPr lang="zh-CN" altLang="en-US" sz="2000" b="1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494835" y="333112"/>
            <a:ext cx="413446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spc="300" dirty="0" smtClean="0">
                <a:solidFill>
                  <a:prstClr val="white"/>
                </a:solidFill>
              </a:rPr>
              <a:t>运用大数据，精彩你生活</a:t>
            </a:r>
            <a:endParaRPr lang="zh-CN" altLang="en-US" sz="2000" spc="300" dirty="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7114" y="1447522"/>
            <a:ext cx="8292159" cy="1847698"/>
            <a:chOff x="427114" y="2254936"/>
            <a:chExt cx="7530395" cy="1677958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14" y="2254936"/>
              <a:ext cx="1347283" cy="1409482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425" y="2260087"/>
              <a:ext cx="1337435" cy="1399180"/>
            </a:xfrm>
            <a:prstGeom prst="rect">
              <a:avLst/>
            </a:prstGeom>
          </p:spPr>
        </p:pic>
        <p:sp>
          <p:nvSpPr>
            <p:cNvPr id="65" name="文本框 11"/>
            <p:cNvSpPr txBox="1"/>
            <p:nvPr/>
          </p:nvSpPr>
          <p:spPr>
            <a:xfrm>
              <a:off x="644374" y="3653897"/>
              <a:ext cx="973411" cy="278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刘鹏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未来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文本框 13"/>
            <p:cNvSpPr txBox="1"/>
            <p:nvPr/>
          </p:nvSpPr>
          <p:spPr>
            <a:xfrm>
              <a:off x="2626805" y="3654365"/>
              <a:ext cx="973411" cy="278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云创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大数据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764" y="2260087"/>
              <a:ext cx="1424862" cy="1404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353" y="2254936"/>
              <a:ext cx="1441156" cy="140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文本框 13"/>
            <p:cNvSpPr txBox="1"/>
            <p:nvPr/>
          </p:nvSpPr>
          <p:spPr>
            <a:xfrm>
              <a:off x="4654836" y="3654028"/>
              <a:ext cx="973411" cy="278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我的</a:t>
              </a: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PM2.5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0" name="文本框 13"/>
            <p:cNvSpPr txBox="1"/>
            <p:nvPr/>
          </p:nvSpPr>
          <p:spPr>
            <a:xfrm>
              <a:off x="6911682" y="3654027"/>
              <a:ext cx="650479" cy="278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同声译</a:t>
              </a:r>
              <a:endPara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文本框 10"/>
          <p:cNvSpPr txBox="1"/>
          <p:nvPr/>
        </p:nvSpPr>
        <p:spPr>
          <a:xfrm>
            <a:off x="1279938" y="94191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smtClean="0">
                <a:solidFill>
                  <a:srgbClr val="70AD47">
                    <a:lumMod val="75000"/>
                  </a:srgbClr>
                </a:solidFill>
              </a:rPr>
              <a:t>微</a:t>
            </a:r>
            <a:r>
              <a:rPr lang="zh-CN" altLang="en-US" sz="2000" b="1" dirty="0">
                <a:solidFill>
                  <a:srgbClr val="70AD47">
                    <a:lumMod val="75000"/>
                  </a:srgbClr>
                </a:solidFill>
              </a:rPr>
              <a:t>信</a:t>
            </a:r>
            <a:r>
              <a:rPr lang="zh-CN" altLang="en-US" sz="2000" b="1">
                <a:solidFill>
                  <a:srgbClr val="70AD47">
                    <a:lumMod val="75000"/>
                  </a:srgbClr>
                </a:solidFill>
              </a:rPr>
              <a:t>公众</a:t>
            </a:r>
            <a:r>
              <a:rPr lang="zh-CN" altLang="en-US" sz="2000" b="1" smtClean="0">
                <a:solidFill>
                  <a:srgbClr val="70AD47">
                    <a:lumMod val="75000"/>
                  </a:srgbClr>
                </a:solidFill>
              </a:rPr>
              <a:t>号推荐</a:t>
            </a:r>
            <a:endParaRPr lang="zh-CN" altLang="en-US" sz="2000" b="1" dirty="0">
              <a:solidFill>
                <a:srgbClr val="70AD47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48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</a:t>
            </a:r>
            <a:r>
              <a:rPr lang="zh-CN" altLang="en-US" dirty="0"/>
              <a:t>起源</a:t>
            </a:r>
            <a:r>
              <a:rPr lang="en-US" altLang="zh-CN" dirty="0"/>
              <a:t>——</a:t>
            </a:r>
            <a:r>
              <a:rPr lang="zh-CN" altLang="en-US" dirty="0"/>
              <a:t>互联网信息检索需求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581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</a:t>
            </a:r>
            <a:r>
              <a:rPr lang="zh-CN" altLang="en-US" dirty="0"/>
              <a:t>起源</a:t>
            </a:r>
            <a:r>
              <a:rPr lang="en-US" altLang="zh-CN" dirty="0"/>
              <a:t>——</a:t>
            </a:r>
            <a:r>
              <a:rPr lang="zh-CN" altLang="en-US" dirty="0"/>
              <a:t>排序算法，拉里佩奇论文节选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68" name="内容占位符 3" descr="pr计算公式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257" y="1420685"/>
            <a:ext cx="6929486" cy="4016629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451113" y="2385391"/>
            <a:ext cx="3079612" cy="1391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605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</a:t>
            </a:r>
            <a:r>
              <a:rPr lang="zh-CN" altLang="en-US" dirty="0"/>
              <a:t>起源</a:t>
            </a:r>
            <a:r>
              <a:rPr lang="en-US" altLang="zh-CN" dirty="0"/>
              <a:t>——</a:t>
            </a:r>
            <a:r>
              <a:rPr lang="zh-CN" altLang="en-US" dirty="0"/>
              <a:t>成立公司，服务自己，服务大家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69" name="图片 68" descr="goo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151"/>
            <a:ext cx="9144000" cy="4229697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558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PageRank——</a:t>
            </a:r>
            <a:r>
              <a:rPr lang="zh-CN" altLang="en-US" dirty="0"/>
              <a:t>谁的信息、资讯、数据更权威？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PageRank——</a:t>
            </a:r>
            <a:r>
              <a:rPr lang="zh-CN" altLang="en-US" dirty="0"/>
              <a:t>链接数量与质量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25" y="1343395"/>
            <a:ext cx="6244462" cy="46833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814" y="874479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9.1.1 PageRank——PR</a:t>
            </a:r>
            <a:r>
              <a:rPr lang="zh-CN" altLang="en-US" dirty="0"/>
              <a:t>值计算相关的数学</a:t>
            </a:r>
            <a:endParaRPr lang="zh-CN" altLang="zh-CN" dirty="0"/>
          </a:p>
        </p:txBody>
      </p:sp>
      <p:pic>
        <p:nvPicPr>
          <p:cNvPr id="71" name="27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-3387" y="-2439"/>
            <a:ext cx="9149172" cy="716845"/>
            <a:chOff x="-3387" y="190175"/>
            <a:chExt cx="9149172" cy="524649"/>
          </a:xfrm>
        </p:grpSpPr>
        <p:sp>
          <p:nvSpPr>
            <p:cNvPr id="85" name="任意多边形 84"/>
            <p:cNvSpPr/>
            <p:nvPr/>
          </p:nvSpPr>
          <p:spPr>
            <a:xfrm>
              <a:off x="6231369" y="214741"/>
              <a:ext cx="2914416" cy="499443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" y="190175"/>
              <a:ext cx="9143999" cy="506058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-3387" y="190815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2" name="文本框 6"/>
          <p:cNvSpPr txBox="1"/>
          <p:nvPr/>
        </p:nvSpPr>
        <p:spPr>
          <a:xfrm>
            <a:off x="607500" y="177284"/>
            <a:ext cx="3675750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9.1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链接分析与互联网排序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4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5" name="文本框 27"/>
          <p:cNvSpPr txBox="1"/>
          <p:nvPr/>
        </p:nvSpPr>
        <p:spPr>
          <a:xfrm>
            <a:off x="6630203" y="234392"/>
            <a:ext cx="2479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第九章 链接分析与互联网排序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8" name="内容占位符 2"/>
          <p:cNvSpPr txBox="1"/>
          <p:nvPr/>
        </p:nvSpPr>
        <p:spPr>
          <a:xfrm>
            <a:off x="624092" y="1732584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图论</a:t>
            </a:r>
            <a:endParaRPr lang="en-US" altLang="zh-CN" sz="1800" dirty="0"/>
          </a:p>
          <a:p>
            <a:r>
              <a:rPr lang="zh-CN" altLang="en-US" sz="1800" dirty="0"/>
              <a:t>马尔科夫链</a:t>
            </a:r>
            <a:r>
              <a:rPr lang="en-US" altLang="zh-CN" sz="1800" dirty="0"/>
              <a:t>——</a:t>
            </a:r>
            <a:r>
              <a:rPr lang="zh-CN" altLang="en-US" sz="1800" dirty="0"/>
              <a:t>随机漫步</a:t>
            </a:r>
            <a:endParaRPr lang="en-US" altLang="zh-CN" sz="1800" dirty="0"/>
          </a:p>
          <a:p>
            <a:pPr lvl="1"/>
            <a:r>
              <a:rPr lang="zh-CN" altLang="en-US" sz="1800" dirty="0"/>
              <a:t>马尔可夫链，因安德烈</a:t>
            </a:r>
            <a:r>
              <a:rPr lang="en-US" altLang="zh-CN" sz="1800" dirty="0"/>
              <a:t>·</a:t>
            </a:r>
            <a:r>
              <a:rPr lang="zh-CN" altLang="en-US" sz="1800" dirty="0"/>
              <a:t>马尔可夫（</a:t>
            </a:r>
            <a:r>
              <a:rPr lang="en-US" altLang="zh-CN" sz="1800" dirty="0" err="1"/>
              <a:t>A.A.Markov</a:t>
            </a:r>
            <a:r>
              <a:rPr lang="zh-CN" altLang="en-US" sz="1800" dirty="0"/>
              <a:t>，</a:t>
            </a:r>
            <a:r>
              <a:rPr lang="en-US" altLang="zh-CN" sz="1800" dirty="0"/>
              <a:t>1856</a:t>
            </a:r>
            <a:r>
              <a:rPr lang="zh-CN" altLang="en-US" sz="1800" dirty="0"/>
              <a:t>－</a:t>
            </a:r>
            <a:r>
              <a:rPr lang="en-US" altLang="zh-CN" sz="1800" dirty="0"/>
              <a:t>1922</a:t>
            </a:r>
            <a:r>
              <a:rPr lang="zh-CN" altLang="en-US" sz="1800" dirty="0"/>
              <a:t>）得名，是指数学中具有马尔可夫性质的离散事件随机过程。该过程中，在给定当前知识或信息的情况下，过去（即当前以前的历史状态）对于预测将来（即当前以后的未来状态）是无关的。</a:t>
            </a:r>
            <a:endParaRPr lang="en-US" altLang="zh-CN" sz="1800" dirty="0"/>
          </a:p>
          <a:p>
            <a:r>
              <a:rPr lang="zh-CN" altLang="en-US" sz="1800" dirty="0"/>
              <a:t>矩阵运算</a:t>
            </a:r>
            <a:endParaRPr lang="zh-CN" altLang="en-US" sz="1800" dirty="0"/>
          </a:p>
          <a:p>
            <a:pPr lvl="1"/>
            <a:r>
              <a:rPr lang="zh-CN" altLang="en-US" sz="1800" dirty="0"/>
              <a:t>随机漫步矩阵乘法</a:t>
            </a:r>
            <a:endParaRPr lang="zh-CN" altLang="en-US" sz="1800" dirty="0"/>
          </a:p>
          <a:p>
            <a:r>
              <a:rPr lang="zh-CN" altLang="en-US" sz="1800" dirty="0"/>
              <a:t>线性方程组求解</a:t>
            </a:r>
            <a:endParaRPr lang="zh-CN" altLang="en-US" sz="1800" dirty="0"/>
          </a:p>
          <a:p>
            <a:pPr lvl="1"/>
            <a:r>
              <a:rPr lang="en-US" altLang="zh-CN" sz="1800" dirty="0"/>
              <a:t>R=M·R</a:t>
            </a:r>
            <a:endParaRPr lang="en-US" altLang="zh-CN" sz="1800" dirty="0"/>
          </a:p>
          <a:p>
            <a:pPr lvl="1"/>
            <a:r>
              <a:rPr lang="en-US" altLang="zh-CN" sz="1800" dirty="0"/>
              <a:t>Rn=M×Rn-1=Mn×R0</a:t>
            </a:r>
            <a:endParaRPr lang="zh-CN" altLang="en-US" sz="1800" dirty="0"/>
          </a:p>
        </p:txBody>
      </p:sp>
      <p:sp>
        <p:nvSpPr>
          <p:cNvPr id="45" name="矩形 44"/>
          <p:cNvSpPr/>
          <p:nvPr/>
        </p:nvSpPr>
        <p:spPr>
          <a:xfrm>
            <a:off x="-4558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4125</Words>
  <Application>WPS 演示</Application>
  <PresentationFormat>全屏显示(4:3)</PresentationFormat>
  <Paragraphs>611</Paragraphs>
  <Slides>36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YAYA</cp:lastModifiedBy>
  <cp:revision>587</cp:revision>
  <dcterms:created xsi:type="dcterms:W3CDTF">2015-11-23T03:31:00Z</dcterms:created>
  <dcterms:modified xsi:type="dcterms:W3CDTF">2021-03-04T06:14:23Z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